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1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300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39" y="1705267"/>
            <a:ext cx="84891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140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24431" y="1989366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5" y="0"/>
                </a:lnTo>
                <a:lnTo>
                  <a:pt x="955065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774" y="1003363"/>
            <a:ext cx="7930451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6450" y="4787883"/>
            <a:ext cx="2857500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subikashpal" TargetMode="External"/><Relationship Id="rId5" Type="http://schemas.openxmlformats.org/officeDocument/2006/relationships/hyperlink" Target="http://www.linkedin.com/in/subikash-pal-4b5b1524" TargetMode="External"/><Relationship Id="rId4" Type="http://schemas.openxmlformats.org/officeDocument/2006/relationships/hyperlink" Target="https://github.com/Subikas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05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638" y="3778751"/>
            <a:ext cx="6062762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spc="30" dirty="0">
                <a:solidFill>
                  <a:srgbClr val="414042"/>
                </a:solidFill>
                <a:latin typeface="Trebuchet MS"/>
                <a:cs typeface="Trebuchet MS"/>
              </a:rPr>
              <a:t>Subikash Pal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</a:rPr>
              <a:t>GitHub: 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  <a:hlinkClick r:id="rId4"/>
              </a:rPr>
              <a:t>https://github.com/Subikash/</a:t>
            </a:r>
            <a:endParaRPr lang="en-US" sz="1200" spc="30" dirty="0">
              <a:solidFill>
                <a:srgbClr val="414042"/>
              </a:solidFill>
              <a:latin typeface="Trebuchet MS"/>
              <a:cs typeface="Trebuchet MS"/>
            </a:endParaRPr>
          </a:p>
          <a:p>
            <a:pPr marL="12700" marR="5080" fontAlgn="base">
              <a:spcBef>
                <a:spcPts val="100"/>
              </a:spcBef>
            </a:pPr>
            <a:r>
              <a:rPr lang="en-US" sz="1200" spc="30" dirty="0" err="1">
                <a:solidFill>
                  <a:srgbClr val="414042"/>
                </a:solidFill>
                <a:latin typeface="Trebuchet MS"/>
                <a:cs typeface="Trebuchet MS"/>
              </a:rPr>
              <a:t>Linkedin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cs typeface="Trebuchet MS"/>
              </a:rPr>
              <a:t>: 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hlinkClick r:id="rId5"/>
              </a:rPr>
              <a:t>www.linkedin.com/in/subikash-pal-4b5b1524</a:t>
            </a:r>
            <a:endParaRPr lang="en-US" sz="1200" spc="30" dirty="0">
              <a:solidFill>
                <a:srgbClr val="414042"/>
              </a:solidFill>
              <a:latin typeface="Trebuchet MS"/>
            </a:endParaRPr>
          </a:p>
          <a:p>
            <a:pPr marL="12700" marR="5080" fontAlgn="base">
              <a:spcBef>
                <a:spcPts val="100"/>
              </a:spcBef>
            </a:pPr>
            <a:r>
              <a:rPr lang="en-US" sz="1200" spc="30" dirty="0">
                <a:solidFill>
                  <a:srgbClr val="414042"/>
                </a:solidFill>
                <a:latin typeface="Trebuchet MS"/>
              </a:rPr>
              <a:t>Kaggle  :</a:t>
            </a:r>
            <a:r>
              <a:rPr lang="en-US" sz="1200" spc="30" dirty="0">
                <a:solidFill>
                  <a:srgbClr val="414042"/>
                </a:solidFill>
                <a:latin typeface="Trebuchet MS"/>
                <a:hlinkClick r:id="rId6"/>
              </a:rPr>
              <a:t>https://www.kaggle.com/subikashpal</a:t>
            </a:r>
            <a:endParaRPr lang="en-US" sz="1200" spc="30" dirty="0">
              <a:solidFill>
                <a:srgbClr val="414042"/>
              </a:solidFill>
              <a:latin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 marR="5080" indent="-95821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 </a:t>
            </a:r>
            <a:r>
              <a:rPr spc="45" dirty="0"/>
              <a:t>to </a:t>
            </a:r>
            <a:r>
              <a:rPr spc="50" dirty="0"/>
              <a:t>Machine</a:t>
            </a:r>
            <a:r>
              <a:rPr spc="-545" dirty="0"/>
              <a:t> </a:t>
            </a:r>
            <a:r>
              <a:rPr spc="-5" dirty="0"/>
              <a:t>Learning,  </a:t>
            </a:r>
            <a:r>
              <a:rPr spc="30" dirty="0"/>
              <a:t>Deep </a:t>
            </a:r>
            <a:r>
              <a:rPr spc="35" dirty="0"/>
              <a:t>Learning</a:t>
            </a:r>
            <a:endParaRPr spc="1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4528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Why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Use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32" y="746378"/>
            <a:ext cx="7567295" cy="34899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Use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414042"/>
                </a:solidFill>
                <a:latin typeface="Trebuchet MS"/>
                <a:cs typeface="Trebuchet MS"/>
              </a:rPr>
              <a:t>ML</a:t>
            </a:r>
            <a:r>
              <a:rPr sz="2400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when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4042"/>
                </a:solidFill>
                <a:latin typeface="Trebuchet MS"/>
                <a:cs typeface="Trebuchet MS"/>
              </a:rPr>
              <a:t>you</a:t>
            </a:r>
            <a:r>
              <a:rPr sz="2400"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14042"/>
                </a:solidFill>
                <a:latin typeface="Trebuchet MS"/>
                <a:cs typeface="Trebuchet MS"/>
              </a:rPr>
              <a:t>can’t</a:t>
            </a:r>
            <a:r>
              <a:rPr sz="2400" b="1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4042"/>
                </a:solidFill>
                <a:latin typeface="Trebuchet MS"/>
                <a:cs typeface="Trebuchet MS"/>
              </a:rPr>
              <a:t>code</a:t>
            </a:r>
            <a:r>
              <a:rPr sz="2400" b="1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414042"/>
                </a:solidFill>
                <a:latin typeface="Trebuchet MS"/>
                <a:cs typeface="Trebuchet MS"/>
              </a:rPr>
              <a:t>it</a:t>
            </a:r>
            <a:endParaRPr sz="2400">
              <a:latin typeface="Trebuchet MS"/>
              <a:cs typeface="Trebuchet MS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097915" algn="l"/>
                <a:tab pos="1098550" algn="l"/>
              </a:tabLst>
            </a:pP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Complex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14042"/>
                </a:solidFill>
                <a:latin typeface="Trebuchet MS"/>
                <a:cs typeface="Trebuchet MS"/>
              </a:rPr>
              <a:t>tasks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14042"/>
                </a:solidFill>
                <a:latin typeface="Trebuchet MS"/>
                <a:cs typeface="Trebuchet MS"/>
              </a:rPr>
              <a:t>where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deterministic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solution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don’t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Trebuchet MS"/>
                <a:cs typeface="Trebuchet MS"/>
              </a:rPr>
              <a:t>suffice</a:t>
            </a:r>
            <a:endParaRPr sz="1600">
              <a:latin typeface="Trebuchet MS"/>
              <a:cs typeface="Trebuchet MS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97965" algn="l"/>
                <a:tab pos="1498600" algn="l"/>
              </a:tabLst>
            </a:pP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E.g. </a:t>
            </a:r>
            <a:r>
              <a:rPr sz="1600" spc="25" dirty="0">
                <a:solidFill>
                  <a:srgbClr val="414042"/>
                </a:solidFill>
                <a:latin typeface="Trebuchet MS"/>
                <a:cs typeface="Trebuchet MS"/>
              </a:rPr>
              <a:t>Recognizing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14042"/>
                </a:solidFill>
                <a:latin typeface="Trebuchet MS"/>
                <a:cs typeface="Trebuchet MS"/>
              </a:rPr>
              <a:t>speech/images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scale</a:t>
            </a:r>
            <a:r>
              <a:rPr sz="2400" b="1" spc="-12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Replace repetitive </a:t>
            </a: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tasks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needing human like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expertise</a:t>
            </a:r>
            <a:endParaRPr sz="1600">
              <a:latin typeface="Arial"/>
              <a:cs typeface="Arial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1497965" algn="l"/>
                <a:tab pos="1498600" algn="l"/>
              </a:tabLst>
            </a:pP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E.g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Recommendations, spam, fraud detection, machine</a:t>
            </a:r>
            <a:r>
              <a:rPr sz="1600" spc="6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translation.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have </a:t>
            </a:r>
            <a:r>
              <a:rPr sz="2400" spc="-5" dirty="0">
                <a:solidFill>
                  <a:srgbClr val="414042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adapt/personalize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Recommendation and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personalization</a:t>
            </a:r>
            <a:endParaRPr sz="1600">
              <a:latin typeface="Arial"/>
              <a:cs typeface="Arial"/>
            </a:endParaRPr>
          </a:p>
          <a:p>
            <a:pPr marL="35814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</a:t>
            </a:r>
            <a:r>
              <a:rPr sz="2400" b="1" dirty="0">
                <a:solidFill>
                  <a:srgbClr val="414042"/>
                </a:solidFill>
                <a:latin typeface="Arial"/>
                <a:cs typeface="Arial"/>
              </a:rPr>
              <a:t>track</a:t>
            </a:r>
            <a:r>
              <a:rPr sz="2400" b="1" spc="-13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10109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Automated driving, fraud</a:t>
            </a:r>
            <a:r>
              <a:rPr sz="1600" spc="-6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detection.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4409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Types </a:t>
            </a:r>
            <a:r>
              <a:rPr spc="145" dirty="0">
                <a:solidFill>
                  <a:srgbClr val="414042"/>
                </a:solidFill>
                <a:latin typeface="Trebuchet MS"/>
                <a:cs typeface="Trebuchet MS"/>
              </a:rPr>
              <a:t>Of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3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291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/>
          <p:nvPr/>
        </p:nvSpPr>
        <p:spPr>
          <a:xfrm>
            <a:off x="2036089" y="2753766"/>
            <a:ext cx="1041222" cy="155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2528" y="275560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6814" y="3070860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89" h="109855">
                <a:moveTo>
                  <a:pt x="372773" y="64681"/>
                </a:moveTo>
                <a:lnTo>
                  <a:pt x="335241" y="64681"/>
                </a:lnTo>
                <a:lnTo>
                  <a:pt x="285064" y="94246"/>
                </a:lnTo>
                <a:lnTo>
                  <a:pt x="283552" y="100088"/>
                </a:lnTo>
                <a:lnTo>
                  <a:pt x="287553" y="106883"/>
                </a:lnTo>
                <a:lnTo>
                  <a:pt x="289687" y="108394"/>
                </a:lnTo>
                <a:lnTo>
                  <a:pt x="294398" y="109613"/>
                </a:lnTo>
                <a:lnTo>
                  <a:pt x="296989" y="109321"/>
                </a:lnTo>
                <a:lnTo>
                  <a:pt x="372773" y="64681"/>
                </a:lnTo>
                <a:close/>
              </a:path>
              <a:path w="389889" h="109855">
                <a:moveTo>
                  <a:pt x="294246" y="0"/>
                </a:moveTo>
                <a:lnTo>
                  <a:pt x="288429" y="1562"/>
                </a:lnTo>
                <a:lnTo>
                  <a:pt x="283159" y="10680"/>
                </a:lnTo>
                <a:lnTo>
                  <a:pt x="284721" y="16497"/>
                </a:lnTo>
                <a:lnTo>
                  <a:pt x="335165" y="45631"/>
                </a:lnTo>
                <a:lnTo>
                  <a:pt x="0" y="47078"/>
                </a:lnTo>
                <a:lnTo>
                  <a:pt x="88" y="66128"/>
                </a:lnTo>
                <a:lnTo>
                  <a:pt x="372773" y="64681"/>
                </a:lnTo>
                <a:lnTo>
                  <a:pt x="389331" y="54927"/>
                </a:lnTo>
                <a:lnTo>
                  <a:pt x="294246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438" y="3155365"/>
            <a:ext cx="446405" cy="109855"/>
          </a:xfrm>
          <a:custGeom>
            <a:avLst/>
            <a:gdLst/>
            <a:ahLst/>
            <a:cxnLst/>
            <a:rect l="l" t="t" r="r" b="b"/>
            <a:pathLst>
              <a:path w="446405" h="109854">
                <a:moveTo>
                  <a:pt x="351358" y="0"/>
                </a:moveTo>
                <a:lnTo>
                  <a:pt x="346621" y="1181"/>
                </a:lnTo>
                <a:lnTo>
                  <a:pt x="344487" y="2679"/>
                </a:lnTo>
                <a:lnTo>
                  <a:pt x="340423" y="9448"/>
                </a:lnTo>
                <a:lnTo>
                  <a:pt x="341896" y="15290"/>
                </a:lnTo>
                <a:lnTo>
                  <a:pt x="391845" y="45250"/>
                </a:lnTo>
                <a:lnTo>
                  <a:pt x="171" y="45250"/>
                </a:lnTo>
                <a:lnTo>
                  <a:pt x="0" y="59550"/>
                </a:lnTo>
                <a:lnTo>
                  <a:pt x="391617" y="64300"/>
                </a:lnTo>
                <a:lnTo>
                  <a:pt x="340944" y="93040"/>
                </a:lnTo>
                <a:lnTo>
                  <a:pt x="339344" y="98844"/>
                </a:lnTo>
                <a:lnTo>
                  <a:pt x="344538" y="108000"/>
                </a:lnTo>
                <a:lnTo>
                  <a:pt x="350342" y="109600"/>
                </a:lnTo>
                <a:lnTo>
                  <a:pt x="445858" y="55435"/>
                </a:lnTo>
                <a:lnTo>
                  <a:pt x="428878" y="45250"/>
                </a:lnTo>
                <a:lnTo>
                  <a:pt x="391845" y="45250"/>
                </a:lnTo>
                <a:lnTo>
                  <a:pt x="228" y="40500"/>
                </a:lnTo>
                <a:lnTo>
                  <a:pt x="420960" y="40500"/>
                </a:lnTo>
                <a:lnTo>
                  <a:pt x="353949" y="304"/>
                </a:lnTo>
                <a:lnTo>
                  <a:pt x="351358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681" y="2865666"/>
            <a:ext cx="1951989" cy="1456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608" y="2057464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59"/>
                </a:lnTo>
                <a:lnTo>
                  <a:pt x="757392" y="3062"/>
                </a:lnTo>
                <a:lnTo>
                  <a:pt x="707000" y="7822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8"/>
                </a:lnTo>
                <a:lnTo>
                  <a:pt x="512542" y="48775"/>
                </a:lnTo>
                <a:lnTo>
                  <a:pt x="466786" y="64572"/>
                </a:lnTo>
                <a:lnTo>
                  <a:pt x="422605" y="82624"/>
                </a:lnTo>
                <a:lnTo>
                  <a:pt x="371655" y="107489"/>
                </a:lnTo>
                <a:lnTo>
                  <a:pt x="325876" y="134531"/>
                </a:lnTo>
                <a:lnTo>
                  <a:pt x="285320" y="163515"/>
                </a:lnTo>
                <a:lnTo>
                  <a:pt x="250041" y="194207"/>
                </a:lnTo>
                <a:lnTo>
                  <a:pt x="220092" y="226373"/>
                </a:lnTo>
                <a:lnTo>
                  <a:pt x="195526" y="259778"/>
                </a:lnTo>
                <a:lnTo>
                  <a:pt x="176396" y="294187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2"/>
                </a:lnTo>
                <a:lnTo>
                  <a:pt x="225431" y="577512"/>
                </a:lnTo>
                <a:lnTo>
                  <a:pt x="257617" y="610417"/>
                </a:lnTo>
                <a:lnTo>
                  <a:pt x="295770" y="641983"/>
                </a:lnTo>
                <a:lnTo>
                  <a:pt x="0" y="949907"/>
                </a:lnTo>
                <a:lnTo>
                  <a:pt x="493941" y="742720"/>
                </a:lnTo>
                <a:lnTo>
                  <a:pt x="1194987" y="742720"/>
                </a:lnTo>
                <a:lnTo>
                  <a:pt x="1224233" y="732572"/>
                </a:lnTo>
                <a:lnTo>
                  <a:pt x="1267129" y="715021"/>
                </a:lnTo>
                <a:lnTo>
                  <a:pt x="1318079" y="690154"/>
                </a:lnTo>
                <a:lnTo>
                  <a:pt x="1363858" y="663111"/>
                </a:lnTo>
                <a:lnTo>
                  <a:pt x="1404414" y="634125"/>
                </a:lnTo>
                <a:lnTo>
                  <a:pt x="1439693" y="603432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2"/>
                </a:lnTo>
                <a:lnTo>
                  <a:pt x="1537580" y="396534"/>
                </a:lnTo>
                <a:lnTo>
                  <a:pt x="1534435" y="360450"/>
                </a:lnTo>
                <a:lnTo>
                  <a:pt x="1510985" y="289017"/>
                </a:lnTo>
                <a:lnTo>
                  <a:pt x="1490575" y="254138"/>
                </a:lnTo>
                <a:lnTo>
                  <a:pt x="1464303" y="220130"/>
                </a:lnTo>
                <a:lnTo>
                  <a:pt x="1432117" y="187226"/>
                </a:lnTo>
                <a:lnTo>
                  <a:pt x="1393964" y="155662"/>
                </a:lnTo>
                <a:lnTo>
                  <a:pt x="1359312" y="131682"/>
                </a:lnTo>
                <a:lnTo>
                  <a:pt x="1322133" y="109649"/>
                </a:lnTo>
                <a:lnTo>
                  <a:pt x="1282641" y="89580"/>
                </a:lnTo>
                <a:lnTo>
                  <a:pt x="1241052" y="71491"/>
                </a:lnTo>
                <a:lnTo>
                  <a:pt x="1197584" y="55398"/>
                </a:lnTo>
                <a:lnTo>
                  <a:pt x="1152451" y="41317"/>
                </a:lnTo>
                <a:lnTo>
                  <a:pt x="1105870" y="29265"/>
                </a:lnTo>
                <a:lnTo>
                  <a:pt x="1058057" y="19257"/>
                </a:lnTo>
                <a:lnTo>
                  <a:pt x="1009227" y="11311"/>
                </a:lnTo>
                <a:lnTo>
                  <a:pt x="959597" y="5441"/>
                </a:lnTo>
                <a:lnTo>
                  <a:pt x="909383" y="1666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87" y="742720"/>
                </a:moveTo>
                <a:lnTo>
                  <a:pt x="493941" y="742720"/>
                </a:lnTo>
                <a:lnTo>
                  <a:pt x="540283" y="757074"/>
                </a:lnTo>
                <a:lnTo>
                  <a:pt x="587878" y="769249"/>
                </a:lnTo>
                <a:lnTo>
                  <a:pt x="636514" y="779250"/>
                </a:lnTo>
                <a:lnTo>
                  <a:pt x="685978" y="787087"/>
                </a:lnTo>
                <a:lnTo>
                  <a:pt x="736059" y="792766"/>
                </a:lnTo>
                <a:lnTo>
                  <a:pt x="786546" y="796296"/>
                </a:lnTo>
                <a:lnTo>
                  <a:pt x="837226" y="797683"/>
                </a:lnTo>
                <a:lnTo>
                  <a:pt x="887888" y="796936"/>
                </a:lnTo>
                <a:lnTo>
                  <a:pt x="938321" y="794062"/>
                </a:lnTo>
                <a:lnTo>
                  <a:pt x="988311" y="789068"/>
                </a:lnTo>
                <a:lnTo>
                  <a:pt x="1037649" y="781962"/>
                </a:lnTo>
                <a:lnTo>
                  <a:pt x="1086122" y="772752"/>
                </a:lnTo>
                <a:lnTo>
                  <a:pt x="1133518" y="761445"/>
                </a:lnTo>
                <a:lnTo>
                  <a:pt x="1179626" y="748049"/>
                </a:lnTo>
                <a:lnTo>
                  <a:pt x="1194987" y="74272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4363" y="2332647"/>
            <a:ext cx="78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It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is a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cat.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6898" y="1312125"/>
            <a:ext cx="796531" cy="1593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2193" y="614331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60"/>
                </a:lnTo>
                <a:lnTo>
                  <a:pt x="757392" y="3062"/>
                </a:lnTo>
                <a:lnTo>
                  <a:pt x="707000" y="7823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7"/>
                </a:lnTo>
                <a:lnTo>
                  <a:pt x="512542" y="48773"/>
                </a:lnTo>
                <a:lnTo>
                  <a:pt x="466786" y="64568"/>
                </a:lnTo>
                <a:lnTo>
                  <a:pt x="422605" y="82619"/>
                </a:lnTo>
                <a:lnTo>
                  <a:pt x="371655" y="107484"/>
                </a:lnTo>
                <a:lnTo>
                  <a:pt x="325876" y="134526"/>
                </a:lnTo>
                <a:lnTo>
                  <a:pt x="285320" y="163510"/>
                </a:lnTo>
                <a:lnTo>
                  <a:pt x="250041" y="194203"/>
                </a:lnTo>
                <a:lnTo>
                  <a:pt x="220092" y="226370"/>
                </a:lnTo>
                <a:lnTo>
                  <a:pt x="195526" y="259775"/>
                </a:lnTo>
                <a:lnTo>
                  <a:pt x="176396" y="294186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1"/>
                </a:lnTo>
                <a:lnTo>
                  <a:pt x="225431" y="577510"/>
                </a:lnTo>
                <a:lnTo>
                  <a:pt x="257617" y="610414"/>
                </a:lnTo>
                <a:lnTo>
                  <a:pt x="295770" y="641978"/>
                </a:lnTo>
                <a:lnTo>
                  <a:pt x="0" y="949915"/>
                </a:lnTo>
                <a:lnTo>
                  <a:pt x="493941" y="742727"/>
                </a:lnTo>
                <a:lnTo>
                  <a:pt x="1194953" y="742727"/>
                </a:lnTo>
                <a:lnTo>
                  <a:pt x="1224235" y="732567"/>
                </a:lnTo>
                <a:lnTo>
                  <a:pt x="1267129" y="715016"/>
                </a:lnTo>
                <a:lnTo>
                  <a:pt x="1318079" y="690151"/>
                </a:lnTo>
                <a:lnTo>
                  <a:pt x="1363858" y="663109"/>
                </a:lnTo>
                <a:lnTo>
                  <a:pt x="1404414" y="634124"/>
                </a:lnTo>
                <a:lnTo>
                  <a:pt x="1439693" y="603431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1"/>
                </a:lnTo>
                <a:lnTo>
                  <a:pt x="1537580" y="396533"/>
                </a:lnTo>
                <a:lnTo>
                  <a:pt x="1534435" y="360447"/>
                </a:lnTo>
                <a:lnTo>
                  <a:pt x="1510985" y="289013"/>
                </a:lnTo>
                <a:lnTo>
                  <a:pt x="1490575" y="254134"/>
                </a:lnTo>
                <a:lnTo>
                  <a:pt x="1464303" y="220125"/>
                </a:lnTo>
                <a:lnTo>
                  <a:pt x="1432117" y="187221"/>
                </a:lnTo>
                <a:lnTo>
                  <a:pt x="1393964" y="155657"/>
                </a:lnTo>
                <a:lnTo>
                  <a:pt x="1359312" y="131677"/>
                </a:lnTo>
                <a:lnTo>
                  <a:pt x="1322133" y="109644"/>
                </a:lnTo>
                <a:lnTo>
                  <a:pt x="1282641" y="89576"/>
                </a:lnTo>
                <a:lnTo>
                  <a:pt x="1241052" y="71487"/>
                </a:lnTo>
                <a:lnTo>
                  <a:pt x="1197584" y="55394"/>
                </a:lnTo>
                <a:lnTo>
                  <a:pt x="1152451" y="41314"/>
                </a:lnTo>
                <a:lnTo>
                  <a:pt x="1105870" y="29262"/>
                </a:lnTo>
                <a:lnTo>
                  <a:pt x="1058057" y="19255"/>
                </a:lnTo>
                <a:lnTo>
                  <a:pt x="1009227" y="11309"/>
                </a:lnTo>
                <a:lnTo>
                  <a:pt x="959597" y="5440"/>
                </a:lnTo>
                <a:lnTo>
                  <a:pt x="909383" y="1665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53" y="742727"/>
                </a:moveTo>
                <a:lnTo>
                  <a:pt x="493941" y="742727"/>
                </a:lnTo>
                <a:lnTo>
                  <a:pt x="540284" y="757079"/>
                </a:lnTo>
                <a:lnTo>
                  <a:pt x="587879" y="769252"/>
                </a:lnTo>
                <a:lnTo>
                  <a:pt x="636515" y="779252"/>
                </a:lnTo>
                <a:lnTo>
                  <a:pt x="685980" y="787087"/>
                </a:lnTo>
                <a:lnTo>
                  <a:pt x="736062" y="792765"/>
                </a:lnTo>
                <a:lnTo>
                  <a:pt x="786549" y="796294"/>
                </a:lnTo>
                <a:lnTo>
                  <a:pt x="837230" y="797680"/>
                </a:lnTo>
                <a:lnTo>
                  <a:pt x="887893" y="796932"/>
                </a:lnTo>
                <a:lnTo>
                  <a:pt x="938326" y="794057"/>
                </a:lnTo>
                <a:lnTo>
                  <a:pt x="988317" y="789063"/>
                </a:lnTo>
                <a:lnTo>
                  <a:pt x="1037655" y="781957"/>
                </a:lnTo>
                <a:lnTo>
                  <a:pt x="1086127" y="772747"/>
                </a:lnTo>
                <a:lnTo>
                  <a:pt x="1133523" y="761440"/>
                </a:lnTo>
                <a:lnTo>
                  <a:pt x="1179629" y="748044"/>
                </a:lnTo>
                <a:lnTo>
                  <a:pt x="1194953" y="742727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0637" y="782840"/>
            <a:ext cx="7734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984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No,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it’s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Labrado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2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How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Learn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704" y="750303"/>
            <a:ext cx="438213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Human intervention and validation</a:t>
            </a: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e.g. Photo classification and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487" y="201270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9"/>
                </a:lnTo>
                <a:lnTo>
                  <a:pt x="266414" y="54843"/>
                </a:lnTo>
                <a:lnTo>
                  <a:pt x="224441" y="77604"/>
                </a:lnTo>
                <a:lnTo>
                  <a:pt x="185251" y="103763"/>
                </a:lnTo>
                <a:lnTo>
                  <a:pt x="149101" y="133091"/>
                </a:lnTo>
                <a:lnTo>
                  <a:pt x="116245" y="165360"/>
                </a:lnTo>
                <a:lnTo>
                  <a:pt x="86939" y="200341"/>
                </a:lnTo>
                <a:lnTo>
                  <a:pt x="61441" y="237807"/>
                </a:lnTo>
                <a:lnTo>
                  <a:pt x="40004" y="277529"/>
                </a:lnTo>
                <a:lnTo>
                  <a:pt x="22886" y="319278"/>
                </a:lnTo>
                <a:lnTo>
                  <a:pt x="10342" y="362826"/>
                </a:lnTo>
                <a:lnTo>
                  <a:pt x="2628" y="407945"/>
                </a:lnTo>
                <a:lnTo>
                  <a:pt x="0" y="454406"/>
                </a:lnTo>
                <a:lnTo>
                  <a:pt x="2628" y="500864"/>
                </a:lnTo>
                <a:lnTo>
                  <a:pt x="10342" y="545981"/>
                </a:lnTo>
                <a:lnTo>
                  <a:pt x="22886" y="589527"/>
                </a:lnTo>
                <a:lnTo>
                  <a:pt x="40004" y="631275"/>
                </a:lnTo>
                <a:lnTo>
                  <a:pt x="61441" y="670995"/>
                </a:lnTo>
                <a:lnTo>
                  <a:pt x="86939" y="708460"/>
                </a:lnTo>
                <a:lnTo>
                  <a:pt x="116245" y="743441"/>
                </a:lnTo>
                <a:lnTo>
                  <a:pt x="149101" y="775709"/>
                </a:lnTo>
                <a:lnTo>
                  <a:pt x="185251" y="805037"/>
                </a:lnTo>
                <a:lnTo>
                  <a:pt x="224441" y="831195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4" y="888370"/>
                </a:lnTo>
                <a:lnTo>
                  <a:pt x="707214" y="873090"/>
                </a:lnTo>
                <a:lnTo>
                  <a:pt x="751713" y="853955"/>
                </a:lnTo>
                <a:lnTo>
                  <a:pt x="793686" y="831195"/>
                </a:lnTo>
                <a:lnTo>
                  <a:pt x="832876" y="805037"/>
                </a:lnTo>
                <a:lnTo>
                  <a:pt x="869027" y="775709"/>
                </a:lnTo>
                <a:lnTo>
                  <a:pt x="901884" y="743441"/>
                </a:lnTo>
                <a:lnTo>
                  <a:pt x="931190" y="708460"/>
                </a:lnTo>
                <a:lnTo>
                  <a:pt x="956689" y="670995"/>
                </a:lnTo>
                <a:lnTo>
                  <a:pt x="978127" y="631275"/>
                </a:lnTo>
                <a:lnTo>
                  <a:pt x="995246" y="589527"/>
                </a:lnTo>
                <a:lnTo>
                  <a:pt x="1007790" y="545981"/>
                </a:lnTo>
                <a:lnTo>
                  <a:pt x="1015505" y="500864"/>
                </a:lnTo>
                <a:lnTo>
                  <a:pt x="1018133" y="454406"/>
                </a:lnTo>
                <a:lnTo>
                  <a:pt x="1015505" y="407945"/>
                </a:lnTo>
                <a:lnTo>
                  <a:pt x="1007790" y="362826"/>
                </a:lnTo>
                <a:lnTo>
                  <a:pt x="995246" y="319278"/>
                </a:lnTo>
                <a:lnTo>
                  <a:pt x="978127" y="277529"/>
                </a:lnTo>
                <a:lnTo>
                  <a:pt x="956689" y="237807"/>
                </a:lnTo>
                <a:lnTo>
                  <a:pt x="931190" y="200341"/>
                </a:lnTo>
                <a:lnTo>
                  <a:pt x="901884" y="165360"/>
                </a:lnTo>
                <a:lnTo>
                  <a:pt x="869027" y="133091"/>
                </a:lnTo>
                <a:lnTo>
                  <a:pt x="832876" y="103763"/>
                </a:lnTo>
                <a:lnTo>
                  <a:pt x="793686" y="77604"/>
                </a:lnTo>
                <a:lnTo>
                  <a:pt x="751713" y="54843"/>
                </a:lnTo>
                <a:lnTo>
                  <a:pt x="707214" y="35709"/>
                </a:lnTo>
                <a:lnTo>
                  <a:pt x="660444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004" y="2343480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8519" y="3380498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5" h="909954">
                <a:moveTo>
                  <a:pt x="498551" y="0"/>
                </a:moveTo>
                <a:lnTo>
                  <a:pt x="447576" y="2348"/>
                </a:lnTo>
                <a:lnTo>
                  <a:pt x="398073" y="9240"/>
                </a:lnTo>
                <a:lnTo>
                  <a:pt x="350294" y="20449"/>
                </a:lnTo>
                <a:lnTo>
                  <a:pt x="304489" y="35744"/>
                </a:lnTo>
                <a:lnTo>
                  <a:pt x="260909" y="54898"/>
                </a:lnTo>
                <a:lnTo>
                  <a:pt x="219803" y="77681"/>
                </a:lnTo>
                <a:lnTo>
                  <a:pt x="181423" y="103866"/>
                </a:lnTo>
                <a:lnTo>
                  <a:pt x="146019" y="133222"/>
                </a:lnTo>
                <a:lnTo>
                  <a:pt x="113842" y="165523"/>
                </a:lnTo>
                <a:lnTo>
                  <a:pt x="85143" y="200539"/>
                </a:lnTo>
                <a:lnTo>
                  <a:pt x="60171" y="238042"/>
                </a:lnTo>
                <a:lnTo>
                  <a:pt x="39177" y="277802"/>
                </a:lnTo>
                <a:lnTo>
                  <a:pt x="22413" y="319592"/>
                </a:lnTo>
                <a:lnTo>
                  <a:pt x="10128" y="363182"/>
                </a:lnTo>
                <a:lnTo>
                  <a:pt x="2573" y="408344"/>
                </a:lnTo>
                <a:lnTo>
                  <a:pt x="0" y="454850"/>
                </a:lnTo>
                <a:lnTo>
                  <a:pt x="2573" y="501355"/>
                </a:lnTo>
                <a:lnTo>
                  <a:pt x="10128" y="546516"/>
                </a:lnTo>
                <a:lnTo>
                  <a:pt x="22413" y="590106"/>
                </a:lnTo>
                <a:lnTo>
                  <a:pt x="39177" y="631895"/>
                </a:lnTo>
                <a:lnTo>
                  <a:pt x="60171" y="671654"/>
                </a:lnTo>
                <a:lnTo>
                  <a:pt x="85143" y="709156"/>
                </a:lnTo>
                <a:lnTo>
                  <a:pt x="113842" y="744172"/>
                </a:lnTo>
                <a:lnTo>
                  <a:pt x="146019" y="776472"/>
                </a:lnTo>
                <a:lnTo>
                  <a:pt x="181423" y="805828"/>
                </a:lnTo>
                <a:lnTo>
                  <a:pt x="219803" y="832012"/>
                </a:lnTo>
                <a:lnTo>
                  <a:pt x="260909" y="854795"/>
                </a:lnTo>
                <a:lnTo>
                  <a:pt x="304489" y="873949"/>
                </a:lnTo>
                <a:lnTo>
                  <a:pt x="350294" y="889244"/>
                </a:lnTo>
                <a:lnTo>
                  <a:pt x="398073" y="900452"/>
                </a:lnTo>
                <a:lnTo>
                  <a:pt x="447576" y="907345"/>
                </a:lnTo>
                <a:lnTo>
                  <a:pt x="498551" y="909693"/>
                </a:lnTo>
                <a:lnTo>
                  <a:pt x="549524" y="907345"/>
                </a:lnTo>
                <a:lnTo>
                  <a:pt x="599024" y="900452"/>
                </a:lnTo>
                <a:lnTo>
                  <a:pt x="646802" y="889244"/>
                </a:lnTo>
                <a:lnTo>
                  <a:pt x="692607" y="873949"/>
                </a:lnTo>
                <a:lnTo>
                  <a:pt x="736187" y="854795"/>
                </a:lnTo>
                <a:lnTo>
                  <a:pt x="777293" y="832012"/>
                </a:lnTo>
                <a:lnTo>
                  <a:pt x="815673" y="805828"/>
                </a:lnTo>
                <a:lnTo>
                  <a:pt x="851077" y="776472"/>
                </a:lnTo>
                <a:lnTo>
                  <a:pt x="883255" y="744172"/>
                </a:lnTo>
                <a:lnTo>
                  <a:pt x="911956" y="709156"/>
                </a:lnTo>
                <a:lnTo>
                  <a:pt x="936928" y="671654"/>
                </a:lnTo>
                <a:lnTo>
                  <a:pt x="957922" y="631895"/>
                </a:lnTo>
                <a:lnTo>
                  <a:pt x="974687" y="590106"/>
                </a:lnTo>
                <a:lnTo>
                  <a:pt x="986973" y="546516"/>
                </a:lnTo>
                <a:lnTo>
                  <a:pt x="994528" y="501355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7" y="319592"/>
                </a:lnTo>
                <a:lnTo>
                  <a:pt x="957922" y="277802"/>
                </a:lnTo>
                <a:lnTo>
                  <a:pt x="936928" y="238042"/>
                </a:lnTo>
                <a:lnTo>
                  <a:pt x="911956" y="200539"/>
                </a:lnTo>
                <a:lnTo>
                  <a:pt x="883255" y="165523"/>
                </a:lnTo>
                <a:lnTo>
                  <a:pt x="851077" y="133222"/>
                </a:lnTo>
                <a:lnTo>
                  <a:pt x="815673" y="103866"/>
                </a:lnTo>
                <a:lnTo>
                  <a:pt x="777293" y="77681"/>
                </a:lnTo>
                <a:lnTo>
                  <a:pt x="736187" y="54898"/>
                </a:lnTo>
                <a:lnTo>
                  <a:pt x="692607" y="35744"/>
                </a:lnTo>
                <a:lnTo>
                  <a:pt x="646802" y="20449"/>
                </a:lnTo>
                <a:lnTo>
                  <a:pt x="599024" y="9240"/>
                </a:lnTo>
                <a:lnTo>
                  <a:pt x="549524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670" y="3711709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743" y="2549232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990" y="2954362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75" y="0"/>
                </a:moveTo>
                <a:lnTo>
                  <a:pt x="415975" y="93078"/>
                </a:lnTo>
                <a:lnTo>
                  <a:pt x="0" y="93078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87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961" y="2953473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88" y="0"/>
                </a:moveTo>
                <a:lnTo>
                  <a:pt x="415988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88" y="279209"/>
                </a:lnTo>
                <a:lnTo>
                  <a:pt x="415988" y="372275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449" y="3199422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271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605" y="315692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75" y="0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8449" y="3024149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284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991" y="2038694"/>
            <a:ext cx="572678" cy="99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538" y="2039873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3" y="0"/>
                </a:lnTo>
                <a:lnTo>
                  <a:pt x="211113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565" y="2222880"/>
            <a:ext cx="374484" cy="16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640" y="361850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2391" y="2729204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619" y="357690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8187" y="1461579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r>
              <a:rPr sz="1800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2263" y="3024270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263" y="313629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87095" y="239436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75892" y="2656941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4" h="909954">
                <a:moveTo>
                  <a:pt x="498551" y="0"/>
                </a:moveTo>
                <a:lnTo>
                  <a:pt x="447578" y="2348"/>
                </a:lnTo>
                <a:lnTo>
                  <a:pt x="398077" y="9240"/>
                </a:lnTo>
                <a:lnTo>
                  <a:pt x="350299" y="20449"/>
                </a:lnTo>
                <a:lnTo>
                  <a:pt x="304495" y="35744"/>
                </a:lnTo>
                <a:lnTo>
                  <a:pt x="260914" y="54898"/>
                </a:lnTo>
                <a:lnTo>
                  <a:pt x="219809" y="77681"/>
                </a:lnTo>
                <a:lnTo>
                  <a:pt x="181428" y="103866"/>
                </a:lnTo>
                <a:lnTo>
                  <a:pt x="146024" y="133223"/>
                </a:lnTo>
                <a:lnTo>
                  <a:pt x="113846" y="165523"/>
                </a:lnTo>
                <a:lnTo>
                  <a:pt x="85146" y="200539"/>
                </a:lnTo>
                <a:lnTo>
                  <a:pt x="60173" y="238042"/>
                </a:lnTo>
                <a:lnTo>
                  <a:pt x="39179" y="277802"/>
                </a:lnTo>
                <a:lnTo>
                  <a:pt x="22414" y="319592"/>
                </a:lnTo>
                <a:lnTo>
                  <a:pt x="10129" y="363182"/>
                </a:lnTo>
                <a:lnTo>
                  <a:pt x="2574" y="408344"/>
                </a:lnTo>
                <a:lnTo>
                  <a:pt x="0" y="454850"/>
                </a:lnTo>
                <a:lnTo>
                  <a:pt x="2574" y="501356"/>
                </a:lnTo>
                <a:lnTo>
                  <a:pt x="10129" y="546518"/>
                </a:lnTo>
                <a:lnTo>
                  <a:pt x="22414" y="590108"/>
                </a:lnTo>
                <a:lnTo>
                  <a:pt x="39179" y="631898"/>
                </a:lnTo>
                <a:lnTo>
                  <a:pt x="60173" y="671658"/>
                </a:lnTo>
                <a:lnTo>
                  <a:pt x="85146" y="709161"/>
                </a:lnTo>
                <a:lnTo>
                  <a:pt x="113846" y="744177"/>
                </a:lnTo>
                <a:lnTo>
                  <a:pt x="146024" y="776477"/>
                </a:lnTo>
                <a:lnTo>
                  <a:pt x="181428" y="805834"/>
                </a:lnTo>
                <a:lnTo>
                  <a:pt x="219809" y="832019"/>
                </a:lnTo>
                <a:lnTo>
                  <a:pt x="260914" y="854802"/>
                </a:lnTo>
                <a:lnTo>
                  <a:pt x="304495" y="873956"/>
                </a:lnTo>
                <a:lnTo>
                  <a:pt x="350299" y="889251"/>
                </a:lnTo>
                <a:lnTo>
                  <a:pt x="398077" y="900460"/>
                </a:lnTo>
                <a:lnTo>
                  <a:pt x="447578" y="907352"/>
                </a:lnTo>
                <a:lnTo>
                  <a:pt x="498551" y="909701"/>
                </a:lnTo>
                <a:lnTo>
                  <a:pt x="549526" y="907352"/>
                </a:lnTo>
                <a:lnTo>
                  <a:pt x="599028" y="900460"/>
                </a:lnTo>
                <a:lnTo>
                  <a:pt x="646807" y="889251"/>
                </a:lnTo>
                <a:lnTo>
                  <a:pt x="692612" y="873956"/>
                </a:lnTo>
                <a:lnTo>
                  <a:pt x="736193" y="854802"/>
                </a:lnTo>
                <a:lnTo>
                  <a:pt x="777298" y="832019"/>
                </a:lnTo>
                <a:lnTo>
                  <a:pt x="815678" y="805834"/>
                </a:lnTo>
                <a:lnTo>
                  <a:pt x="851082" y="776477"/>
                </a:lnTo>
                <a:lnTo>
                  <a:pt x="883259" y="744177"/>
                </a:lnTo>
                <a:lnTo>
                  <a:pt x="911959" y="709161"/>
                </a:lnTo>
                <a:lnTo>
                  <a:pt x="936931" y="671658"/>
                </a:lnTo>
                <a:lnTo>
                  <a:pt x="957924" y="631898"/>
                </a:lnTo>
                <a:lnTo>
                  <a:pt x="974689" y="590108"/>
                </a:lnTo>
                <a:lnTo>
                  <a:pt x="986973" y="546518"/>
                </a:lnTo>
                <a:lnTo>
                  <a:pt x="994528" y="501356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9" y="319592"/>
                </a:lnTo>
                <a:lnTo>
                  <a:pt x="957924" y="277802"/>
                </a:lnTo>
                <a:lnTo>
                  <a:pt x="936931" y="238042"/>
                </a:lnTo>
                <a:lnTo>
                  <a:pt x="911959" y="200539"/>
                </a:lnTo>
                <a:lnTo>
                  <a:pt x="883259" y="165523"/>
                </a:lnTo>
                <a:lnTo>
                  <a:pt x="851082" y="133223"/>
                </a:lnTo>
                <a:lnTo>
                  <a:pt x="815678" y="103866"/>
                </a:lnTo>
                <a:lnTo>
                  <a:pt x="777298" y="77681"/>
                </a:lnTo>
                <a:lnTo>
                  <a:pt x="736193" y="54898"/>
                </a:lnTo>
                <a:lnTo>
                  <a:pt x="692612" y="35744"/>
                </a:lnTo>
                <a:lnTo>
                  <a:pt x="646807" y="20449"/>
                </a:lnTo>
                <a:lnTo>
                  <a:pt x="599028" y="9240"/>
                </a:lnTo>
                <a:lnTo>
                  <a:pt x="549526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45056" y="2988157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9796" y="360295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3184" y="4114105"/>
            <a:ext cx="2852420" cy="661670"/>
          </a:xfrm>
          <a:custGeom>
            <a:avLst/>
            <a:gdLst/>
            <a:ahLst/>
            <a:cxnLst/>
            <a:rect l="l" t="t" r="r" b="b"/>
            <a:pathLst>
              <a:path w="2852420" h="661670">
                <a:moveTo>
                  <a:pt x="2769463" y="165272"/>
                </a:moveTo>
                <a:lnTo>
                  <a:pt x="2604185" y="165272"/>
                </a:lnTo>
                <a:lnTo>
                  <a:pt x="2586267" y="181009"/>
                </a:lnTo>
                <a:lnTo>
                  <a:pt x="2566821" y="196571"/>
                </a:lnTo>
                <a:lnTo>
                  <a:pt x="2523439" y="227154"/>
                </a:lnTo>
                <a:lnTo>
                  <a:pt x="2474215" y="256988"/>
                </a:lnTo>
                <a:lnTo>
                  <a:pt x="2419326" y="286039"/>
                </a:lnTo>
                <a:lnTo>
                  <a:pt x="2358949" y="314274"/>
                </a:lnTo>
                <a:lnTo>
                  <a:pt x="2293261" y="341659"/>
                </a:lnTo>
                <a:lnTo>
                  <a:pt x="2222438" y="368160"/>
                </a:lnTo>
                <a:lnTo>
                  <a:pt x="2185156" y="381069"/>
                </a:lnTo>
                <a:lnTo>
                  <a:pt x="2146657" y="393744"/>
                </a:lnTo>
                <a:lnTo>
                  <a:pt x="2106963" y="406181"/>
                </a:lnTo>
                <a:lnTo>
                  <a:pt x="2066096" y="418377"/>
                </a:lnTo>
                <a:lnTo>
                  <a:pt x="2024077" y="430326"/>
                </a:lnTo>
                <a:lnTo>
                  <a:pt x="1980930" y="442025"/>
                </a:lnTo>
                <a:lnTo>
                  <a:pt x="1936676" y="453469"/>
                </a:lnTo>
                <a:lnTo>
                  <a:pt x="1891337" y="464655"/>
                </a:lnTo>
                <a:lnTo>
                  <a:pt x="1844936" y="475578"/>
                </a:lnTo>
                <a:lnTo>
                  <a:pt x="1797494" y="486233"/>
                </a:lnTo>
                <a:lnTo>
                  <a:pt x="1749033" y="496617"/>
                </a:lnTo>
                <a:lnTo>
                  <a:pt x="1649145" y="516554"/>
                </a:lnTo>
                <a:lnTo>
                  <a:pt x="1545449" y="535355"/>
                </a:lnTo>
                <a:lnTo>
                  <a:pt x="1438121" y="552987"/>
                </a:lnTo>
                <a:lnTo>
                  <a:pt x="1327338" y="569415"/>
                </a:lnTo>
                <a:lnTo>
                  <a:pt x="1213277" y="584606"/>
                </a:lnTo>
                <a:lnTo>
                  <a:pt x="1096114" y="598527"/>
                </a:lnTo>
                <a:lnTo>
                  <a:pt x="976027" y="611144"/>
                </a:lnTo>
                <a:lnTo>
                  <a:pt x="790800" y="627550"/>
                </a:lnTo>
                <a:lnTo>
                  <a:pt x="599987" y="640832"/>
                </a:lnTo>
                <a:lnTo>
                  <a:pt x="404184" y="650877"/>
                </a:lnTo>
                <a:lnTo>
                  <a:pt x="203990" y="657571"/>
                </a:lnTo>
                <a:lnTo>
                  <a:pt x="0" y="660801"/>
                </a:lnTo>
                <a:lnTo>
                  <a:pt x="68053" y="661087"/>
                </a:lnTo>
                <a:lnTo>
                  <a:pt x="270376" y="659604"/>
                </a:lnTo>
                <a:lnTo>
                  <a:pt x="469482" y="654690"/>
                </a:lnTo>
                <a:lnTo>
                  <a:pt x="664776" y="646453"/>
                </a:lnTo>
                <a:lnTo>
                  <a:pt x="855663" y="634998"/>
                </a:lnTo>
                <a:lnTo>
                  <a:pt x="1041548" y="620433"/>
                </a:lnTo>
                <a:lnTo>
                  <a:pt x="1221837" y="602863"/>
                </a:lnTo>
                <a:lnTo>
                  <a:pt x="1338627" y="589532"/>
                </a:lnTo>
                <a:lnTo>
                  <a:pt x="1452490" y="574946"/>
                </a:lnTo>
                <a:lnTo>
                  <a:pt x="1563248" y="559134"/>
                </a:lnTo>
                <a:lnTo>
                  <a:pt x="1670727" y="542129"/>
                </a:lnTo>
                <a:lnTo>
                  <a:pt x="1774749" y="523962"/>
                </a:lnTo>
                <a:lnTo>
                  <a:pt x="1875138" y="504664"/>
                </a:lnTo>
                <a:lnTo>
                  <a:pt x="1971719" y="484268"/>
                </a:lnTo>
                <a:lnTo>
                  <a:pt x="2018526" y="473668"/>
                </a:lnTo>
                <a:lnTo>
                  <a:pt x="2064314" y="462804"/>
                </a:lnTo>
                <a:lnTo>
                  <a:pt x="2109063" y="451682"/>
                </a:lnTo>
                <a:lnTo>
                  <a:pt x="2152749" y="440305"/>
                </a:lnTo>
                <a:lnTo>
                  <a:pt x="2195351" y="428676"/>
                </a:lnTo>
                <a:lnTo>
                  <a:pt x="2236846" y="416801"/>
                </a:lnTo>
                <a:lnTo>
                  <a:pt x="2277213" y="404682"/>
                </a:lnTo>
                <a:lnTo>
                  <a:pt x="2316430" y="392324"/>
                </a:lnTo>
                <a:lnTo>
                  <a:pt x="2354474" y="379730"/>
                </a:lnTo>
                <a:lnTo>
                  <a:pt x="2391323" y="366906"/>
                </a:lnTo>
                <a:lnTo>
                  <a:pt x="2461351" y="340578"/>
                </a:lnTo>
                <a:lnTo>
                  <a:pt x="2526336" y="313372"/>
                </a:lnTo>
                <a:lnTo>
                  <a:pt x="2586103" y="285319"/>
                </a:lnTo>
                <a:lnTo>
                  <a:pt x="2640476" y="256451"/>
                </a:lnTo>
                <a:lnTo>
                  <a:pt x="2689277" y="226800"/>
                </a:lnTo>
                <a:lnTo>
                  <a:pt x="2732332" y="196396"/>
                </a:lnTo>
                <a:lnTo>
                  <a:pt x="2751649" y="180922"/>
                </a:lnTo>
                <a:lnTo>
                  <a:pt x="2769463" y="165272"/>
                </a:lnTo>
                <a:close/>
              </a:path>
              <a:path w="2852420" h="661670">
                <a:moveTo>
                  <a:pt x="2774937" y="0"/>
                </a:moveTo>
                <a:lnTo>
                  <a:pt x="2521559" y="165272"/>
                </a:lnTo>
                <a:lnTo>
                  <a:pt x="2852102" y="165272"/>
                </a:lnTo>
                <a:lnTo>
                  <a:pt x="2774937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5621" y="4114105"/>
            <a:ext cx="2940685" cy="661670"/>
          </a:xfrm>
          <a:custGeom>
            <a:avLst/>
            <a:gdLst/>
            <a:ahLst/>
            <a:cxnLst/>
            <a:rect l="l" t="t" r="r" b="b"/>
            <a:pathLst>
              <a:path w="2940685" h="661670">
                <a:moveTo>
                  <a:pt x="165265" y="0"/>
                </a:moveTo>
                <a:lnTo>
                  <a:pt x="0" y="0"/>
                </a:lnTo>
                <a:lnTo>
                  <a:pt x="965" y="17611"/>
                </a:lnTo>
                <a:lnTo>
                  <a:pt x="15257" y="69742"/>
                </a:lnTo>
                <a:lnTo>
                  <a:pt x="34042" y="103852"/>
                </a:lnTo>
                <a:lnTo>
                  <a:pt x="60008" y="137393"/>
                </a:lnTo>
                <a:lnTo>
                  <a:pt x="92964" y="170320"/>
                </a:lnTo>
                <a:lnTo>
                  <a:pt x="132718" y="202586"/>
                </a:lnTo>
                <a:lnTo>
                  <a:pt x="179077" y="234147"/>
                </a:lnTo>
                <a:lnTo>
                  <a:pt x="231852" y="264957"/>
                </a:lnTo>
                <a:lnTo>
                  <a:pt x="290848" y="294969"/>
                </a:lnTo>
                <a:lnTo>
                  <a:pt x="355876" y="324139"/>
                </a:lnTo>
                <a:lnTo>
                  <a:pt x="426743" y="352420"/>
                </a:lnTo>
                <a:lnTo>
                  <a:pt x="464306" y="366213"/>
                </a:lnTo>
                <a:lnTo>
                  <a:pt x="503256" y="379766"/>
                </a:lnTo>
                <a:lnTo>
                  <a:pt x="543571" y="393075"/>
                </a:lnTo>
                <a:lnTo>
                  <a:pt x="585226" y="406133"/>
                </a:lnTo>
                <a:lnTo>
                  <a:pt x="628196" y="418935"/>
                </a:lnTo>
                <a:lnTo>
                  <a:pt x="672459" y="431475"/>
                </a:lnTo>
                <a:lnTo>
                  <a:pt x="717989" y="443747"/>
                </a:lnTo>
                <a:lnTo>
                  <a:pt x="764764" y="455745"/>
                </a:lnTo>
                <a:lnTo>
                  <a:pt x="812758" y="467464"/>
                </a:lnTo>
                <a:lnTo>
                  <a:pt x="861949" y="478898"/>
                </a:lnTo>
                <a:lnTo>
                  <a:pt x="912311" y="490042"/>
                </a:lnTo>
                <a:lnTo>
                  <a:pt x="963822" y="500889"/>
                </a:lnTo>
                <a:lnTo>
                  <a:pt x="1016457" y="511434"/>
                </a:lnTo>
                <a:lnTo>
                  <a:pt x="1125004" y="531595"/>
                </a:lnTo>
                <a:lnTo>
                  <a:pt x="1237759" y="550479"/>
                </a:lnTo>
                <a:lnTo>
                  <a:pt x="1354532" y="568040"/>
                </a:lnTo>
                <a:lnTo>
                  <a:pt x="1475130" y="584234"/>
                </a:lnTo>
                <a:lnTo>
                  <a:pt x="1599361" y="599013"/>
                </a:lnTo>
                <a:lnTo>
                  <a:pt x="1727035" y="612333"/>
                </a:lnTo>
                <a:lnTo>
                  <a:pt x="1857958" y="624147"/>
                </a:lnTo>
                <a:lnTo>
                  <a:pt x="1991940" y="634411"/>
                </a:lnTo>
                <a:lnTo>
                  <a:pt x="2198227" y="646798"/>
                </a:lnTo>
                <a:lnTo>
                  <a:pt x="2410317" y="655438"/>
                </a:lnTo>
                <a:lnTo>
                  <a:pt x="2627562" y="660178"/>
                </a:lnTo>
                <a:lnTo>
                  <a:pt x="2701011" y="660864"/>
                </a:lnTo>
                <a:lnTo>
                  <a:pt x="2774937" y="661094"/>
                </a:lnTo>
                <a:lnTo>
                  <a:pt x="2940202" y="661094"/>
                </a:lnTo>
                <a:lnTo>
                  <a:pt x="2719880" y="659041"/>
                </a:lnTo>
                <a:lnTo>
                  <a:pt x="2504281" y="652984"/>
                </a:lnTo>
                <a:lnTo>
                  <a:pt x="2294053" y="643077"/>
                </a:lnTo>
                <a:lnTo>
                  <a:pt x="2089844" y="629476"/>
                </a:lnTo>
                <a:lnTo>
                  <a:pt x="1957367" y="618431"/>
                </a:lnTo>
                <a:lnTo>
                  <a:pt x="1828045" y="605858"/>
                </a:lnTo>
                <a:lnTo>
                  <a:pt x="1702068" y="591803"/>
                </a:lnTo>
                <a:lnTo>
                  <a:pt x="1579630" y="576311"/>
                </a:lnTo>
                <a:lnTo>
                  <a:pt x="1460920" y="559428"/>
                </a:lnTo>
                <a:lnTo>
                  <a:pt x="1346132" y="541199"/>
                </a:lnTo>
                <a:lnTo>
                  <a:pt x="1235457" y="521671"/>
                </a:lnTo>
                <a:lnTo>
                  <a:pt x="1129087" y="500889"/>
                </a:lnTo>
                <a:lnTo>
                  <a:pt x="1077577" y="490042"/>
                </a:lnTo>
                <a:lnTo>
                  <a:pt x="1027214" y="478898"/>
                </a:lnTo>
                <a:lnTo>
                  <a:pt x="978023" y="467464"/>
                </a:lnTo>
                <a:lnTo>
                  <a:pt x="930029" y="455745"/>
                </a:lnTo>
                <a:lnTo>
                  <a:pt x="883254" y="443747"/>
                </a:lnTo>
                <a:lnTo>
                  <a:pt x="837724" y="431475"/>
                </a:lnTo>
                <a:lnTo>
                  <a:pt x="793461" y="418935"/>
                </a:lnTo>
                <a:lnTo>
                  <a:pt x="750491" y="406133"/>
                </a:lnTo>
                <a:lnTo>
                  <a:pt x="708836" y="393075"/>
                </a:lnTo>
                <a:lnTo>
                  <a:pt x="668521" y="379766"/>
                </a:lnTo>
                <a:lnTo>
                  <a:pt x="629571" y="366213"/>
                </a:lnTo>
                <a:lnTo>
                  <a:pt x="592008" y="352420"/>
                </a:lnTo>
                <a:lnTo>
                  <a:pt x="555856" y="338393"/>
                </a:lnTo>
                <a:lnTo>
                  <a:pt x="487885" y="309662"/>
                </a:lnTo>
                <a:lnTo>
                  <a:pt x="425849" y="280065"/>
                </a:lnTo>
                <a:lnTo>
                  <a:pt x="369940" y="249649"/>
                </a:lnTo>
                <a:lnTo>
                  <a:pt x="320349" y="218458"/>
                </a:lnTo>
                <a:lnTo>
                  <a:pt x="277268" y="186538"/>
                </a:lnTo>
                <a:lnTo>
                  <a:pt x="240889" y="153936"/>
                </a:lnTo>
                <a:lnTo>
                  <a:pt x="211404" y="120696"/>
                </a:lnTo>
                <a:lnTo>
                  <a:pt x="189005" y="86865"/>
                </a:lnTo>
                <a:lnTo>
                  <a:pt x="169111" y="35110"/>
                </a:lnTo>
                <a:lnTo>
                  <a:pt x="166230" y="17611"/>
                </a:lnTo>
                <a:lnTo>
                  <a:pt x="165265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3181" y="1752512"/>
            <a:ext cx="1607185" cy="661670"/>
          </a:xfrm>
          <a:custGeom>
            <a:avLst/>
            <a:gdLst/>
            <a:ahLst/>
            <a:cxnLst/>
            <a:rect l="l" t="t" r="r" b="b"/>
            <a:pathLst>
              <a:path w="1607185" h="661669">
                <a:moveTo>
                  <a:pt x="330542" y="495768"/>
                </a:moveTo>
                <a:lnTo>
                  <a:pt x="0" y="495768"/>
                </a:lnTo>
                <a:lnTo>
                  <a:pt x="117982" y="661045"/>
                </a:lnTo>
                <a:lnTo>
                  <a:pt x="330542" y="495768"/>
                </a:lnTo>
                <a:close/>
              </a:path>
              <a:path w="1607185" h="661669">
                <a:moveTo>
                  <a:pt x="1544584" y="0"/>
                </a:moveTo>
                <a:lnTo>
                  <a:pt x="1482664" y="183"/>
                </a:lnTo>
                <a:lnTo>
                  <a:pt x="1421231" y="1493"/>
                </a:lnTo>
                <a:lnTo>
                  <a:pt x="1360343" y="3911"/>
                </a:lnTo>
                <a:lnTo>
                  <a:pt x="1300060" y="7417"/>
                </a:lnTo>
                <a:lnTo>
                  <a:pt x="1240443" y="11993"/>
                </a:lnTo>
                <a:lnTo>
                  <a:pt x="1181549" y="17618"/>
                </a:lnTo>
                <a:lnTo>
                  <a:pt x="1123439" y="24274"/>
                </a:lnTo>
                <a:lnTo>
                  <a:pt x="1066173" y="31941"/>
                </a:lnTo>
                <a:lnTo>
                  <a:pt x="1009809" y="40600"/>
                </a:lnTo>
                <a:lnTo>
                  <a:pt x="954408" y="50232"/>
                </a:lnTo>
                <a:lnTo>
                  <a:pt x="900028" y="60817"/>
                </a:lnTo>
                <a:lnTo>
                  <a:pt x="846730" y="72336"/>
                </a:lnTo>
                <a:lnTo>
                  <a:pt x="794573" y="84769"/>
                </a:lnTo>
                <a:lnTo>
                  <a:pt x="743616" y="98098"/>
                </a:lnTo>
                <a:lnTo>
                  <a:pt x="693918" y="112303"/>
                </a:lnTo>
                <a:lnTo>
                  <a:pt x="645540" y="127364"/>
                </a:lnTo>
                <a:lnTo>
                  <a:pt x="598541" y="143263"/>
                </a:lnTo>
                <a:lnTo>
                  <a:pt x="552981" y="159980"/>
                </a:lnTo>
                <a:lnTo>
                  <a:pt x="508918" y="177496"/>
                </a:lnTo>
                <a:lnTo>
                  <a:pt x="466412" y="195791"/>
                </a:lnTo>
                <a:lnTo>
                  <a:pt x="425524" y="214846"/>
                </a:lnTo>
                <a:lnTo>
                  <a:pt x="386312" y="234643"/>
                </a:lnTo>
                <a:lnTo>
                  <a:pt x="348835" y="255160"/>
                </a:lnTo>
                <a:lnTo>
                  <a:pt x="313155" y="276380"/>
                </a:lnTo>
                <a:lnTo>
                  <a:pt x="279329" y="298282"/>
                </a:lnTo>
                <a:lnTo>
                  <a:pt x="247417" y="320848"/>
                </a:lnTo>
                <a:lnTo>
                  <a:pt x="189575" y="367894"/>
                </a:lnTo>
                <a:lnTo>
                  <a:pt x="140105" y="417362"/>
                </a:lnTo>
                <a:lnTo>
                  <a:pt x="99483" y="469098"/>
                </a:lnTo>
                <a:lnTo>
                  <a:pt x="82638" y="495768"/>
                </a:lnTo>
                <a:lnTo>
                  <a:pt x="247903" y="495768"/>
                </a:lnTo>
                <a:lnTo>
                  <a:pt x="264789" y="469044"/>
                </a:lnTo>
                <a:lnTo>
                  <a:pt x="284035" y="442833"/>
                </a:lnTo>
                <a:lnTo>
                  <a:pt x="329378" y="392031"/>
                </a:lnTo>
                <a:lnTo>
                  <a:pt x="383466" y="343532"/>
                </a:lnTo>
                <a:lnTo>
                  <a:pt x="413643" y="320199"/>
                </a:lnTo>
                <a:lnTo>
                  <a:pt x="445831" y="297506"/>
                </a:lnTo>
                <a:lnTo>
                  <a:pt x="479972" y="275474"/>
                </a:lnTo>
                <a:lnTo>
                  <a:pt x="516007" y="254124"/>
                </a:lnTo>
                <a:lnTo>
                  <a:pt x="553878" y="233477"/>
                </a:lnTo>
                <a:lnTo>
                  <a:pt x="593527" y="213554"/>
                </a:lnTo>
                <a:lnTo>
                  <a:pt x="634894" y="194378"/>
                </a:lnTo>
                <a:lnTo>
                  <a:pt x="677923" y="175968"/>
                </a:lnTo>
                <a:lnTo>
                  <a:pt x="722553" y="158347"/>
                </a:lnTo>
                <a:lnTo>
                  <a:pt x="768728" y="141535"/>
                </a:lnTo>
                <a:lnTo>
                  <a:pt x="816389" y="125555"/>
                </a:lnTo>
                <a:lnTo>
                  <a:pt x="865476" y="110426"/>
                </a:lnTo>
                <a:lnTo>
                  <a:pt x="915933" y="96170"/>
                </a:lnTo>
                <a:lnTo>
                  <a:pt x="967700" y="82810"/>
                </a:lnTo>
                <a:lnTo>
                  <a:pt x="1020719" y="70365"/>
                </a:lnTo>
                <a:lnTo>
                  <a:pt x="1074931" y="58857"/>
                </a:lnTo>
                <a:lnTo>
                  <a:pt x="1130279" y="48307"/>
                </a:lnTo>
                <a:lnTo>
                  <a:pt x="1186704" y="38737"/>
                </a:lnTo>
                <a:lnTo>
                  <a:pt x="1244148" y="30168"/>
                </a:lnTo>
                <a:lnTo>
                  <a:pt x="1302552" y="22621"/>
                </a:lnTo>
                <a:lnTo>
                  <a:pt x="1361857" y="16118"/>
                </a:lnTo>
                <a:lnTo>
                  <a:pt x="1422007" y="10679"/>
                </a:lnTo>
                <a:lnTo>
                  <a:pt x="1482941" y="6326"/>
                </a:lnTo>
                <a:lnTo>
                  <a:pt x="1544601" y="3080"/>
                </a:lnTo>
                <a:lnTo>
                  <a:pt x="1606930" y="963"/>
                </a:lnTo>
                <a:lnTo>
                  <a:pt x="154458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7474" y="1752460"/>
            <a:ext cx="1654810" cy="661670"/>
          </a:xfrm>
          <a:custGeom>
            <a:avLst/>
            <a:gdLst/>
            <a:ahLst/>
            <a:cxnLst/>
            <a:rect l="l" t="t" r="r" b="b"/>
            <a:pathLst>
              <a:path w="1654809" h="661669">
                <a:moveTo>
                  <a:pt x="165277" y="0"/>
                </a:moveTo>
                <a:lnTo>
                  <a:pt x="0" y="0"/>
                </a:lnTo>
                <a:lnTo>
                  <a:pt x="64587" y="610"/>
                </a:lnTo>
                <a:lnTo>
                  <a:pt x="128472" y="2426"/>
                </a:lnTo>
                <a:lnTo>
                  <a:pt x="191598" y="5422"/>
                </a:lnTo>
                <a:lnTo>
                  <a:pt x="253909" y="9574"/>
                </a:lnTo>
                <a:lnTo>
                  <a:pt x="315351" y="14856"/>
                </a:lnTo>
                <a:lnTo>
                  <a:pt x="375865" y="21244"/>
                </a:lnTo>
                <a:lnTo>
                  <a:pt x="435398" y="28713"/>
                </a:lnTo>
                <a:lnTo>
                  <a:pt x="493893" y="37238"/>
                </a:lnTo>
                <a:lnTo>
                  <a:pt x="551293" y="46795"/>
                </a:lnTo>
                <a:lnTo>
                  <a:pt x="607544" y="57358"/>
                </a:lnTo>
                <a:lnTo>
                  <a:pt x="662590" y="68903"/>
                </a:lnTo>
                <a:lnTo>
                  <a:pt x="716373" y="81405"/>
                </a:lnTo>
                <a:lnTo>
                  <a:pt x="768840" y="94839"/>
                </a:lnTo>
                <a:lnTo>
                  <a:pt x="819933" y="109181"/>
                </a:lnTo>
                <a:lnTo>
                  <a:pt x="869597" y="124405"/>
                </a:lnTo>
                <a:lnTo>
                  <a:pt x="917776" y="140487"/>
                </a:lnTo>
                <a:lnTo>
                  <a:pt x="964415" y="157402"/>
                </a:lnTo>
                <a:lnTo>
                  <a:pt x="1009456" y="175125"/>
                </a:lnTo>
                <a:lnTo>
                  <a:pt x="1052845" y="193632"/>
                </a:lnTo>
                <a:lnTo>
                  <a:pt x="1094526" y="212897"/>
                </a:lnTo>
                <a:lnTo>
                  <a:pt x="1134442" y="232895"/>
                </a:lnTo>
                <a:lnTo>
                  <a:pt x="1172539" y="253603"/>
                </a:lnTo>
                <a:lnTo>
                  <a:pt x="1208759" y="274995"/>
                </a:lnTo>
                <a:lnTo>
                  <a:pt x="1243047" y="297046"/>
                </a:lnTo>
                <a:lnTo>
                  <a:pt x="1275347" y="319731"/>
                </a:lnTo>
                <a:lnTo>
                  <a:pt x="1305604" y="343027"/>
                </a:lnTo>
                <a:lnTo>
                  <a:pt x="1359764" y="391347"/>
                </a:lnTo>
                <a:lnTo>
                  <a:pt x="1405078" y="441809"/>
                </a:lnTo>
                <a:lnTo>
                  <a:pt x="1441100" y="494213"/>
                </a:lnTo>
                <a:lnTo>
                  <a:pt x="1467384" y="548362"/>
                </a:lnTo>
                <a:lnTo>
                  <a:pt x="1483482" y="604056"/>
                </a:lnTo>
                <a:lnTo>
                  <a:pt x="1488948" y="661098"/>
                </a:lnTo>
                <a:lnTo>
                  <a:pt x="1654225" y="661098"/>
                </a:lnTo>
                <a:lnTo>
                  <a:pt x="1648760" y="604056"/>
                </a:lnTo>
                <a:lnTo>
                  <a:pt x="1632662" y="548362"/>
                </a:lnTo>
                <a:lnTo>
                  <a:pt x="1606378" y="494213"/>
                </a:lnTo>
                <a:lnTo>
                  <a:pt x="1570356" y="441809"/>
                </a:lnTo>
                <a:lnTo>
                  <a:pt x="1525041" y="391347"/>
                </a:lnTo>
                <a:lnTo>
                  <a:pt x="1470882" y="343027"/>
                </a:lnTo>
                <a:lnTo>
                  <a:pt x="1440625" y="319731"/>
                </a:lnTo>
                <a:lnTo>
                  <a:pt x="1408325" y="297046"/>
                </a:lnTo>
                <a:lnTo>
                  <a:pt x="1374036" y="274995"/>
                </a:lnTo>
                <a:lnTo>
                  <a:pt x="1337816" y="253603"/>
                </a:lnTo>
                <a:lnTo>
                  <a:pt x="1299720" y="232895"/>
                </a:lnTo>
                <a:lnTo>
                  <a:pt x="1259804" y="212897"/>
                </a:lnTo>
                <a:lnTo>
                  <a:pt x="1218123" y="193632"/>
                </a:lnTo>
                <a:lnTo>
                  <a:pt x="1174734" y="175125"/>
                </a:lnTo>
                <a:lnTo>
                  <a:pt x="1129692" y="157402"/>
                </a:lnTo>
                <a:lnTo>
                  <a:pt x="1083054" y="140487"/>
                </a:lnTo>
                <a:lnTo>
                  <a:pt x="1034875" y="124405"/>
                </a:lnTo>
                <a:lnTo>
                  <a:pt x="985211" y="109181"/>
                </a:lnTo>
                <a:lnTo>
                  <a:pt x="934118" y="94839"/>
                </a:lnTo>
                <a:lnTo>
                  <a:pt x="881651" y="81405"/>
                </a:lnTo>
                <a:lnTo>
                  <a:pt x="827867" y="68903"/>
                </a:lnTo>
                <a:lnTo>
                  <a:pt x="772822" y="57358"/>
                </a:lnTo>
                <a:lnTo>
                  <a:pt x="716571" y="46795"/>
                </a:lnTo>
                <a:lnTo>
                  <a:pt x="659170" y="37238"/>
                </a:lnTo>
                <a:lnTo>
                  <a:pt x="600676" y="28713"/>
                </a:lnTo>
                <a:lnTo>
                  <a:pt x="541143" y="21244"/>
                </a:lnTo>
                <a:lnTo>
                  <a:pt x="480628" y="14856"/>
                </a:lnTo>
                <a:lnTo>
                  <a:pt x="419187" y="9574"/>
                </a:lnTo>
                <a:lnTo>
                  <a:pt x="356876" y="5422"/>
                </a:lnTo>
                <a:lnTo>
                  <a:pt x="293750" y="2426"/>
                </a:lnTo>
                <a:lnTo>
                  <a:pt x="229865" y="610"/>
                </a:lnTo>
                <a:lnTo>
                  <a:pt x="16527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65001" y="1387665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Adjust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702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Unsupervised</a:t>
            </a:r>
            <a:r>
              <a:rPr spc="-14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530" y="935215"/>
            <a:ext cx="35058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solidFill>
                  <a:srgbClr val="414042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human intervention required  (e.g. Customer</a:t>
            </a:r>
            <a:r>
              <a:rPr sz="18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segmentation)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660" y="175743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8"/>
                </a:lnTo>
                <a:lnTo>
                  <a:pt x="266414" y="54843"/>
                </a:lnTo>
                <a:lnTo>
                  <a:pt x="224441" y="77603"/>
                </a:lnTo>
                <a:lnTo>
                  <a:pt x="185251" y="103762"/>
                </a:lnTo>
                <a:lnTo>
                  <a:pt x="149101" y="133089"/>
                </a:lnTo>
                <a:lnTo>
                  <a:pt x="116245" y="165357"/>
                </a:lnTo>
                <a:lnTo>
                  <a:pt x="86939" y="200338"/>
                </a:lnTo>
                <a:lnTo>
                  <a:pt x="61441" y="237803"/>
                </a:lnTo>
                <a:lnTo>
                  <a:pt x="40004" y="277523"/>
                </a:lnTo>
                <a:lnTo>
                  <a:pt x="22886" y="319271"/>
                </a:lnTo>
                <a:lnTo>
                  <a:pt x="10342" y="362817"/>
                </a:lnTo>
                <a:lnTo>
                  <a:pt x="2628" y="407934"/>
                </a:lnTo>
                <a:lnTo>
                  <a:pt x="0" y="454393"/>
                </a:lnTo>
                <a:lnTo>
                  <a:pt x="2628" y="500854"/>
                </a:lnTo>
                <a:lnTo>
                  <a:pt x="10342" y="545972"/>
                </a:lnTo>
                <a:lnTo>
                  <a:pt x="22886" y="589520"/>
                </a:lnTo>
                <a:lnTo>
                  <a:pt x="40004" y="631269"/>
                </a:lnTo>
                <a:lnTo>
                  <a:pt x="61441" y="670991"/>
                </a:lnTo>
                <a:lnTo>
                  <a:pt x="86939" y="708457"/>
                </a:lnTo>
                <a:lnTo>
                  <a:pt x="116245" y="743439"/>
                </a:lnTo>
                <a:lnTo>
                  <a:pt x="149101" y="775708"/>
                </a:lnTo>
                <a:lnTo>
                  <a:pt x="185251" y="805036"/>
                </a:lnTo>
                <a:lnTo>
                  <a:pt x="224441" y="831194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2" y="888370"/>
                </a:lnTo>
                <a:lnTo>
                  <a:pt x="707212" y="873090"/>
                </a:lnTo>
                <a:lnTo>
                  <a:pt x="751710" y="853955"/>
                </a:lnTo>
                <a:lnTo>
                  <a:pt x="793682" y="831194"/>
                </a:lnTo>
                <a:lnTo>
                  <a:pt x="832871" y="805036"/>
                </a:lnTo>
                <a:lnTo>
                  <a:pt x="869021" y="775708"/>
                </a:lnTo>
                <a:lnTo>
                  <a:pt x="901876" y="743439"/>
                </a:lnTo>
                <a:lnTo>
                  <a:pt x="931181" y="708457"/>
                </a:lnTo>
                <a:lnTo>
                  <a:pt x="956680" y="670991"/>
                </a:lnTo>
                <a:lnTo>
                  <a:pt x="978116" y="631269"/>
                </a:lnTo>
                <a:lnTo>
                  <a:pt x="995234" y="589520"/>
                </a:lnTo>
                <a:lnTo>
                  <a:pt x="1007778" y="545972"/>
                </a:lnTo>
                <a:lnTo>
                  <a:pt x="1015492" y="500854"/>
                </a:lnTo>
                <a:lnTo>
                  <a:pt x="1018120" y="454393"/>
                </a:lnTo>
                <a:lnTo>
                  <a:pt x="1015492" y="407934"/>
                </a:lnTo>
                <a:lnTo>
                  <a:pt x="1007778" y="362817"/>
                </a:lnTo>
                <a:lnTo>
                  <a:pt x="995234" y="319271"/>
                </a:lnTo>
                <a:lnTo>
                  <a:pt x="978116" y="277523"/>
                </a:lnTo>
                <a:lnTo>
                  <a:pt x="956680" y="237803"/>
                </a:lnTo>
                <a:lnTo>
                  <a:pt x="931181" y="200338"/>
                </a:lnTo>
                <a:lnTo>
                  <a:pt x="901876" y="165357"/>
                </a:lnTo>
                <a:lnTo>
                  <a:pt x="869021" y="133089"/>
                </a:lnTo>
                <a:lnTo>
                  <a:pt x="832871" y="103762"/>
                </a:lnTo>
                <a:lnTo>
                  <a:pt x="793682" y="77603"/>
                </a:lnTo>
                <a:lnTo>
                  <a:pt x="751710" y="54843"/>
                </a:lnTo>
                <a:lnTo>
                  <a:pt x="707212" y="35708"/>
                </a:lnTo>
                <a:lnTo>
                  <a:pt x="660442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176" y="2088197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67" y="1615084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9899" y="2031174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75" y="0"/>
                </a:moveTo>
                <a:lnTo>
                  <a:pt x="415975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75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944" y="1998319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88" y="0"/>
                </a:moveTo>
                <a:lnTo>
                  <a:pt x="415988" y="93078"/>
                </a:lnTo>
                <a:lnTo>
                  <a:pt x="0" y="93078"/>
                </a:lnTo>
                <a:lnTo>
                  <a:pt x="0" y="279222"/>
                </a:lnTo>
                <a:lnTo>
                  <a:pt x="415988" y="279222"/>
                </a:lnTo>
                <a:lnTo>
                  <a:pt x="415988" y="372287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1618" y="1868449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8500" y="3159574"/>
            <a:ext cx="1411198" cy="902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959" y="2981134"/>
            <a:ext cx="1858467" cy="118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048003"/>
            <a:ext cx="131232" cy="1388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4790" y="3075597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4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770" y="4127500"/>
            <a:ext cx="2455329" cy="13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7855" y="4167284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0029" y="3035300"/>
            <a:ext cx="131232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0336" y="3060052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5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110566"/>
            <a:ext cx="2455329" cy="131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3402" y="4151733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2454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3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5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414042"/>
                </a:solidFill>
                <a:latin typeface="Trebuchet MS"/>
                <a:cs typeface="Trebuchet MS"/>
              </a:rPr>
              <a:t>w/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1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the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414042"/>
                </a:solidFill>
                <a:latin typeface="Trebuchet MS"/>
                <a:cs typeface="Trebuchet MS"/>
              </a:rPr>
              <a:t>test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0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5" dirty="0">
                <a:solidFill>
                  <a:srgbClr val="414042"/>
                </a:solidFill>
                <a:latin typeface="Trebuchet MS"/>
                <a:cs typeface="Trebuchet MS"/>
              </a:rPr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125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Trebuchet MS"/>
                <a:cs typeface="Trebuchet MS"/>
              </a:rPr>
              <a:t>A</a:t>
            </a:r>
            <a:r>
              <a:rPr spc="160" dirty="0">
                <a:latin typeface="Trebuchet MS"/>
                <a:cs typeface="Trebuchet MS"/>
              </a:rPr>
              <a:t>g</a:t>
            </a:r>
            <a:r>
              <a:rPr spc="-60" dirty="0">
                <a:latin typeface="Trebuchet MS"/>
                <a:cs typeface="Trebuchet MS"/>
              </a:rPr>
              <a:t>e</a:t>
            </a:r>
            <a:r>
              <a:rPr spc="100" dirty="0">
                <a:latin typeface="Trebuchet MS"/>
                <a:cs typeface="Trebuchet MS"/>
              </a:rPr>
              <a:t>nd</a:t>
            </a:r>
            <a:r>
              <a:rPr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774" y="1007554"/>
            <a:ext cx="212788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Machine</a:t>
            </a:r>
            <a:r>
              <a:rPr sz="1800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Deep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15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-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Performance</a:t>
            </a:r>
            <a:r>
              <a:rPr spc="-6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Measurement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36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36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2657" y="3050133"/>
            <a:ext cx="1495425" cy="723265"/>
          </a:xfrm>
          <a:custGeom>
            <a:avLst/>
            <a:gdLst/>
            <a:ahLst/>
            <a:cxnLst/>
            <a:rect l="l" t="t" r="r" b="b"/>
            <a:pathLst>
              <a:path w="1495425" h="723264">
                <a:moveTo>
                  <a:pt x="747585" y="0"/>
                </a:moveTo>
                <a:lnTo>
                  <a:pt x="683079" y="1327"/>
                </a:lnTo>
                <a:lnTo>
                  <a:pt x="620097" y="5236"/>
                </a:lnTo>
                <a:lnTo>
                  <a:pt x="558864" y="11618"/>
                </a:lnTo>
                <a:lnTo>
                  <a:pt x="499603" y="20365"/>
                </a:lnTo>
                <a:lnTo>
                  <a:pt x="442539" y="31369"/>
                </a:lnTo>
                <a:lnTo>
                  <a:pt x="387897" y="44520"/>
                </a:lnTo>
                <a:lnTo>
                  <a:pt x="335901" y="59710"/>
                </a:lnTo>
                <a:lnTo>
                  <a:pt x="286775" y="76831"/>
                </a:lnTo>
                <a:lnTo>
                  <a:pt x="240744" y="95774"/>
                </a:lnTo>
                <a:lnTo>
                  <a:pt x="198031" y="116431"/>
                </a:lnTo>
                <a:lnTo>
                  <a:pt x="158862" y="138693"/>
                </a:lnTo>
                <a:lnTo>
                  <a:pt x="123461" y="162451"/>
                </a:lnTo>
                <a:lnTo>
                  <a:pt x="92052" y="187597"/>
                </a:lnTo>
                <a:lnTo>
                  <a:pt x="42109" y="241619"/>
                </a:lnTo>
                <a:lnTo>
                  <a:pt x="10826" y="299891"/>
                </a:lnTo>
                <a:lnTo>
                  <a:pt x="0" y="361543"/>
                </a:lnTo>
                <a:lnTo>
                  <a:pt x="2744" y="392738"/>
                </a:lnTo>
                <a:lnTo>
                  <a:pt x="24022" y="452807"/>
                </a:lnTo>
                <a:lnTo>
                  <a:pt x="64860" y="509061"/>
                </a:lnTo>
                <a:lnTo>
                  <a:pt x="123461" y="560631"/>
                </a:lnTo>
                <a:lnTo>
                  <a:pt x="158862" y="584389"/>
                </a:lnTo>
                <a:lnTo>
                  <a:pt x="198031" y="606649"/>
                </a:lnTo>
                <a:lnTo>
                  <a:pt x="240744" y="627305"/>
                </a:lnTo>
                <a:lnTo>
                  <a:pt x="286775" y="646247"/>
                </a:lnTo>
                <a:lnTo>
                  <a:pt x="335901" y="663367"/>
                </a:lnTo>
                <a:lnTo>
                  <a:pt x="387897" y="678557"/>
                </a:lnTo>
                <a:lnTo>
                  <a:pt x="442539" y="691707"/>
                </a:lnTo>
                <a:lnTo>
                  <a:pt x="499603" y="702710"/>
                </a:lnTo>
                <a:lnTo>
                  <a:pt x="558864" y="711456"/>
                </a:lnTo>
                <a:lnTo>
                  <a:pt x="620097" y="717838"/>
                </a:lnTo>
                <a:lnTo>
                  <a:pt x="683079" y="721747"/>
                </a:lnTo>
                <a:lnTo>
                  <a:pt x="747585" y="723074"/>
                </a:lnTo>
                <a:lnTo>
                  <a:pt x="812089" y="721747"/>
                </a:lnTo>
                <a:lnTo>
                  <a:pt x="875069" y="717838"/>
                </a:lnTo>
                <a:lnTo>
                  <a:pt x="936301" y="711456"/>
                </a:lnTo>
                <a:lnTo>
                  <a:pt x="995561" y="702710"/>
                </a:lnTo>
                <a:lnTo>
                  <a:pt x="1052623" y="691707"/>
                </a:lnTo>
                <a:lnTo>
                  <a:pt x="1107264" y="678557"/>
                </a:lnTo>
                <a:lnTo>
                  <a:pt x="1159260" y="663367"/>
                </a:lnTo>
                <a:lnTo>
                  <a:pt x="1208385" y="646247"/>
                </a:lnTo>
                <a:lnTo>
                  <a:pt x="1254415" y="627305"/>
                </a:lnTo>
                <a:lnTo>
                  <a:pt x="1297127" y="606649"/>
                </a:lnTo>
                <a:lnTo>
                  <a:pt x="1336296" y="584389"/>
                </a:lnTo>
                <a:lnTo>
                  <a:pt x="1371697" y="560631"/>
                </a:lnTo>
                <a:lnTo>
                  <a:pt x="1403105" y="535486"/>
                </a:lnTo>
                <a:lnTo>
                  <a:pt x="1453049" y="481465"/>
                </a:lnTo>
                <a:lnTo>
                  <a:pt x="1484331" y="423195"/>
                </a:lnTo>
                <a:lnTo>
                  <a:pt x="1495158" y="361543"/>
                </a:lnTo>
                <a:lnTo>
                  <a:pt x="1492414" y="330349"/>
                </a:lnTo>
                <a:lnTo>
                  <a:pt x="1471135" y="270278"/>
                </a:lnTo>
                <a:lnTo>
                  <a:pt x="1430297" y="214023"/>
                </a:lnTo>
                <a:lnTo>
                  <a:pt x="1371697" y="162451"/>
                </a:lnTo>
                <a:lnTo>
                  <a:pt x="1336296" y="138693"/>
                </a:lnTo>
                <a:lnTo>
                  <a:pt x="1297127" y="116431"/>
                </a:lnTo>
                <a:lnTo>
                  <a:pt x="1254415" y="95774"/>
                </a:lnTo>
                <a:lnTo>
                  <a:pt x="1208385" y="76831"/>
                </a:lnTo>
                <a:lnTo>
                  <a:pt x="1159260" y="59710"/>
                </a:lnTo>
                <a:lnTo>
                  <a:pt x="1107264" y="44520"/>
                </a:lnTo>
                <a:lnTo>
                  <a:pt x="1052623" y="31369"/>
                </a:lnTo>
                <a:lnTo>
                  <a:pt x="995561" y="20365"/>
                </a:lnTo>
                <a:lnTo>
                  <a:pt x="936301" y="11618"/>
                </a:lnTo>
                <a:lnTo>
                  <a:pt x="875069" y="5236"/>
                </a:lnTo>
                <a:lnTo>
                  <a:pt x="812089" y="1327"/>
                </a:lnTo>
                <a:lnTo>
                  <a:pt x="74758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12405" y="3288042"/>
            <a:ext cx="756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69100" y="2120903"/>
            <a:ext cx="1032932" cy="1126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626" y="2147087"/>
            <a:ext cx="744855" cy="843280"/>
          </a:xfrm>
          <a:custGeom>
            <a:avLst/>
            <a:gdLst/>
            <a:ahLst/>
            <a:cxnLst/>
            <a:rect l="l" t="t" r="r" b="b"/>
            <a:pathLst>
              <a:path w="744854" h="843280">
                <a:moveTo>
                  <a:pt x="47739" y="0"/>
                </a:moveTo>
                <a:lnTo>
                  <a:pt x="0" y="41871"/>
                </a:lnTo>
                <a:lnTo>
                  <a:pt x="595223" y="720458"/>
                </a:lnTo>
                <a:lnTo>
                  <a:pt x="547484" y="762330"/>
                </a:lnTo>
                <a:lnTo>
                  <a:pt x="744702" y="842733"/>
                </a:lnTo>
                <a:lnTo>
                  <a:pt x="701667" y="678586"/>
                </a:lnTo>
                <a:lnTo>
                  <a:pt x="642962" y="678586"/>
                </a:lnTo>
                <a:lnTo>
                  <a:pt x="47739" y="0"/>
                </a:lnTo>
                <a:close/>
              </a:path>
              <a:path w="744854" h="843280">
                <a:moveTo>
                  <a:pt x="690689" y="636714"/>
                </a:moveTo>
                <a:lnTo>
                  <a:pt x="642962" y="678586"/>
                </a:lnTo>
                <a:lnTo>
                  <a:pt x="701667" y="678586"/>
                </a:lnTo>
                <a:lnTo>
                  <a:pt x="690689" y="63671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7270" y="3450165"/>
            <a:ext cx="681567" cy="808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5022" y="3667315"/>
            <a:ext cx="396875" cy="524510"/>
          </a:xfrm>
          <a:custGeom>
            <a:avLst/>
            <a:gdLst/>
            <a:ahLst/>
            <a:cxnLst/>
            <a:rect l="l" t="t" r="r" b="b"/>
            <a:pathLst>
              <a:path w="396875" h="524510">
                <a:moveTo>
                  <a:pt x="396595" y="0"/>
                </a:moveTo>
                <a:lnTo>
                  <a:pt x="207111" y="97256"/>
                </a:lnTo>
                <a:lnTo>
                  <a:pt x="258305" y="134823"/>
                </a:lnTo>
                <a:lnTo>
                  <a:pt x="0" y="486918"/>
                </a:lnTo>
                <a:lnTo>
                  <a:pt x="51206" y="524479"/>
                </a:lnTo>
                <a:lnTo>
                  <a:pt x="309511" y="172377"/>
                </a:lnTo>
                <a:lnTo>
                  <a:pt x="367126" y="172377"/>
                </a:lnTo>
                <a:lnTo>
                  <a:pt x="396595" y="0"/>
                </a:lnTo>
                <a:close/>
              </a:path>
              <a:path w="396875" h="524510">
                <a:moveTo>
                  <a:pt x="367126" y="172377"/>
                </a:moveTo>
                <a:lnTo>
                  <a:pt x="309511" y="172377"/>
                </a:lnTo>
                <a:lnTo>
                  <a:pt x="360705" y="209939"/>
                </a:lnTo>
                <a:lnTo>
                  <a:pt x="367126" y="17237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73" y="1846961"/>
            <a:ext cx="3491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0" dirty="0">
                <a:solidFill>
                  <a:srgbClr val="414042"/>
                </a:solidFill>
                <a:latin typeface="Trebuchet MS"/>
                <a:cs typeface="Trebuchet MS"/>
              </a:rPr>
              <a:t>Deep</a:t>
            </a:r>
            <a:r>
              <a:rPr sz="4000" b="1" spc="-20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4000" b="1"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933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379273"/>
            <a:ext cx="38087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882" y="1091476"/>
            <a:ext cx="77565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15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Deep Learning is a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subfield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machine learning  concerned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E2735"/>
                </a:solidFill>
                <a:latin typeface="Arial"/>
                <a:cs typeface="Arial"/>
              </a:rPr>
              <a:t>algorithms inspired by the structure  and function of the brain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artificial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neural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E2735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1676400" indent="-342900">
              <a:lnSpc>
                <a:spcPts val="287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is passed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through multiple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non-linear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transformations to generate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E2735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Objective: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parameters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transformations  that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minimize a cost</a:t>
            </a:r>
            <a:r>
              <a:rPr sz="2400" spc="-3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919" y="208788"/>
            <a:ext cx="2098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rebuchet MS"/>
                <a:cs typeface="Trebuchet MS"/>
              </a:rPr>
              <a:t>Performance</a:t>
            </a:r>
          </a:p>
        </p:txBody>
      </p:sp>
      <p:sp>
        <p:nvSpPr>
          <p:cNvPr id="5" name="object 5"/>
          <p:cNvSpPr/>
          <p:nvPr/>
        </p:nvSpPr>
        <p:spPr>
          <a:xfrm>
            <a:off x="1318272" y="978776"/>
            <a:ext cx="76200" cy="3695065"/>
          </a:xfrm>
          <a:custGeom>
            <a:avLst/>
            <a:gdLst/>
            <a:ahLst/>
            <a:cxnLst/>
            <a:rect l="l" t="t" r="r" b="b"/>
            <a:pathLst>
              <a:path w="76200" h="3695065">
                <a:moveTo>
                  <a:pt x="50800" y="76200"/>
                </a:moveTo>
                <a:lnTo>
                  <a:pt x="25400" y="76200"/>
                </a:lnTo>
                <a:lnTo>
                  <a:pt x="25400" y="3694464"/>
                </a:lnTo>
                <a:lnTo>
                  <a:pt x="50800" y="3694464"/>
                </a:lnTo>
                <a:lnTo>
                  <a:pt x="50800" y="76200"/>
                </a:lnTo>
                <a:close/>
              </a:path>
              <a:path w="76200" h="369506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1D5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21" y="4606570"/>
            <a:ext cx="6153150" cy="79375"/>
          </a:xfrm>
          <a:custGeom>
            <a:avLst/>
            <a:gdLst/>
            <a:ahLst/>
            <a:cxnLst/>
            <a:rect l="l" t="t" r="r" b="b"/>
            <a:pathLst>
              <a:path w="6153150" h="79375">
                <a:moveTo>
                  <a:pt x="6076467" y="0"/>
                </a:moveTo>
                <a:lnTo>
                  <a:pt x="6076581" y="25399"/>
                </a:lnTo>
                <a:lnTo>
                  <a:pt x="0" y="53969"/>
                </a:lnTo>
                <a:lnTo>
                  <a:pt x="114" y="79369"/>
                </a:lnTo>
                <a:lnTo>
                  <a:pt x="6127032" y="50798"/>
                </a:lnTo>
                <a:lnTo>
                  <a:pt x="6152845" y="37740"/>
                </a:lnTo>
                <a:lnTo>
                  <a:pt x="6076467" y="0"/>
                </a:lnTo>
                <a:close/>
              </a:path>
              <a:path w="6153150" h="79375">
                <a:moveTo>
                  <a:pt x="6127032" y="50798"/>
                </a:moveTo>
                <a:lnTo>
                  <a:pt x="6076708" y="50798"/>
                </a:lnTo>
                <a:lnTo>
                  <a:pt x="6076823" y="76198"/>
                </a:lnTo>
                <a:lnTo>
                  <a:pt x="6127032" y="50798"/>
                </a:lnTo>
                <a:close/>
              </a:path>
            </a:pathLst>
          </a:custGeom>
          <a:solidFill>
            <a:srgbClr val="1D5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2078" y="4702006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411" y="2209786"/>
            <a:ext cx="281305" cy="133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1795" y="1010145"/>
            <a:ext cx="5108130" cy="363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7385" y="2905468"/>
            <a:ext cx="136652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E2735"/>
                </a:solidFill>
                <a:latin typeface="Arial"/>
                <a:cs typeface="Arial"/>
              </a:rPr>
              <a:t>Traditional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Machine  Learning</a:t>
            </a:r>
            <a:r>
              <a:rPr sz="1200" spc="-14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2795" y="1042200"/>
            <a:ext cx="17710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E2735"/>
                </a:solidFill>
                <a:latin typeface="Arial"/>
                <a:cs typeface="Arial"/>
              </a:rPr>
              <a:t>Deep Learning</a:t>
            </a:r>
            <a:r>
              <a:rPr sz="1200" spc="-11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450" y="4785483"/>
            <a:ext cx="4305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831" y="4800583"/>
            <a:ext cx="141351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mazon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Affi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Sample </a:t>
            </a:r>
            <a:r>
              <a:rPr spc="50" dirty="0">
                <a:latin typeface="Trebuchet MS"/>
                <a:cs typeface="Trebuchet MS"/>
              </a:rPr>
              <a:t>Deep </a:t>
            </a:r>
            <a:r>
              <a:rPr spc="35" dirty="0">
                <a:latin typeface="Trebuchet MS"/>
                <a:cs typeface="Trebuchet MS"/>
              </a:rPr>
              <a:t>Learning </a:t>
            </a:r>
            <a:r>
              <a:rPr spc="60" dirty="0">
                <a:latin typeface="Trebuchet MS"/>
                <a:cs typeface="Trebuchet MS"/>
              </a:rPr>
              <a:t>Use</a:t>
            </a:r>
            <a:r>
              <a:rPr spc="-61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Cases</a:t>
            </a:r>
          </a:p>
        </p:txBody>
      </p:sp>
      <p:sp>
        <p:nvSpPr>
          <p:cNvPr id="7" name="object 7"/>
          <p:cNvSpPr/>
          <p:nvPr/>
        </p:nvSpPr>
        <p:spPr>
          <a:xfrm>
            <a:off x="734319" y="1426997"/>
            <a:ext cx="1850613" cy="151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2201" y="1047966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ASR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/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6634" y="1047966"/>
            <a:ext cx="1854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Language</a:t>
            </a:r>
            <a:r>
              <a:rPr sz="1400" b="1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E2735"/>
                </a:solidFill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2654" y="1729371"/>
            <a:ext cx="1941906" cy="905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23" y="1047966"/>
            <a:ext cx="1456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Self Driving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Cars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2269" y="1612764"/>
            <a:ext cx="1989366" cy="113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4175" y="2182075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037" y="0"/>
                </a:lnTo>
              </a:path>
            </a:pathLst>
          </a:custGeom>
          <a:ln w="45719">
            <a:solidFill>
              <a:srgbClr val="0E2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195" y="3511016"/>
            <a:ext cx="1358089" cy="1358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9498" y="3071190"/>
            <a:ext cx="951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Playing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527" y="3071190"/>
            <a:ext cx="1217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Financial</a:t>
            </a:r>
            <a:r>
              <a:rPr sz="1400" b="1" spc="-5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97763" y="3365969"/>
            <a:ext cx="1108811" cy="1108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91946" y="3071190"/>
            <a:ext cx="1570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Medical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Diagnosis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8287" y="2387714"/>
            <a:ext cx="189230" cy="57785"/>
          </a:xfrm>
          <a:custGeom>
            <a:avLst/>
            <a:gdLst/>
            <a:ahLst/>
            <a:cxnLst/>
            <a:rect l="l" t="t" r="r" b="b"/>
            <a:pathLst>
              <a:path w="189229" h="57785">
                <a:moveTo>
                  <a:pt x="184657" y="0"/>
                </a:moveTo>
                <a:lnTo>
                  <a:pt x="4279" y="0"/>
                </a:lnTo>
                <a:lnTo>
                  <a:pt x="0" y="4267"/>
                </a:lnTo>
                <a:lnTo>
                  <a:pt x="0" y="53022"/>
                </a:lnTo>
                <a:lnTo>
                  <a:pt x="4279" y="57289"/>
                </a:lnTo>
                <a:lnTo>
                  <a:pt x="184657" y="57289"/>
                </a:lnTo>
                <a:lnTo>
                  <a:pt x="188925" y="53022"/>
                </a:lnTo>
                <a:lnTo>
                  <a:pt x="188925" y="4267"/>
                </a:lnTo>
                <a:lnTo>
                  <a:pt x="184657" y="0"/>
                </a:lnTo>
                <a:close/>
              </a:path>
            </a:pathLst>
          </a:custGeom>
          <a:solidFill>
            <a:srgbClr val="2A2E32">
              <a:alpha val="96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7025" y="3660155"/>
            <a:ext cx="2009089" cy="955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4671" y="925741"/>
            <a:ext cx="1151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0E2735"/>
                </a:solidFill>
                <a:latin typeface="Trebuchet MS"/>
                <a:cs typeface="Trebuchet MS"/>
              </a:rPr>
              <a:t>Algorithms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7775" y="1348016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2" y="1368"/>
                </a:lnTo>
                <a:lnTo>
                  <a:pt x="711984" y="5422"/>
                </a:lnTo>
                <a:lnTo>
                  <a:pt x="666143" y="12086"/>
                </a:lnTo>
                <a:lnTo>
                  <a:pt x="621174" y="21286"/>
                </a:lnTo>
                <a:lnTo>
                  <a:pt x="577153" y="32944"/>
                </a:lnTo>
                <a:lnTo>
                  <a:pt x="534154" y="46986"/>
                </a:lnTo>
                <a:lnTo>
                  <a:pt x="492254" y="63337"/>
                </a:lnTo>
                <a:lnTo>
                  <a:pt x="451528" y="81919"/>
                </a:lnTo>
                <a:lnTo>
                  <a:pt x="412052" y="102659"/>
                </a:lnTo>
                <a:lnTo>
                  <a:pt x="373901" y="125479"/>
                </a:lnTo>
                <a:lnTo>
                  <a:pt x="337151" y="150306"/>
                </a:lnTo>
                <a:lnTo>
                  <a:pt x="301878" y="177062"/>
                </a:lnTo>
                <a:lnTo>
                  <a:pt x="268157" y="205673"/>
                </a:lnTo>
                <a:lnTo>
                  <a:pt x="236064" y="236062"/>
                </a:lnTo>
                <a:lnTo>
                  <a:pt x="205674" y="268155"/>
                </a:lnTo>
                <a:lnTo>
                  <a:pt x="177063" y="301876"/>
                </a:lnTo>
                <a:lnTo>
                  <a:pt x="150306" y="337149"/>
                </a:lnTo>
                <a:lnTo>
                  <a:pt x="125480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7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5"/>
                </a:lnTo>
                <a:lnTo>
                  <a:pt x="5422" y="899962"/>
                </a:lnTo>
                <a:lnTo>
                  <a:pt x="12086" y="945803"/>
                </a:lnTo>
                <a:lnTo>
                  <a:pt x="21286" y="990772"/>
                </a:lnTo>
                <a:lnTo>
                  <a:pt x="32944" y="1034794"/>
                </a:lnTo>
                <a:lnTo>
                  <a:pt x="46987" y="1077793"/>
                </a:lnTo>
                <a:lnTo>
                  <a:pt x="63337" y="1119693"/>
                </a:lnTo>
                <a:lnTo>
                  <a:pt x="81919" y="1160418"/>
                </a:lnTo>
                <a:lnTo>
                  <a:pt x="102659" y="1199895"/>
                </a:lnTo>
                <a:lnTo>
                  <a:pt x="125480" y="1238045"/>
                </a:lnTo>
                <a:lnTo>
                  <a:pt x="150306" y="1274795"/>
                </a:lnTo>
                <a:lnTo>
                  <a:pt x="177063" y="1310068"/>
                </a:lnTo>
                <a:lnTo>
                  <a:pt x="205674" y="1343789"/>
                </a:lnTo>
                <a:lnTo>
                  <a:pt x="236064" y="1375883"/>
                </a:lnTo>
                <a:lnTo>
                  <a:pt x="268157" y="1406273"/>
                </a:lnTo>
                <a:lnTo>
                  <a:pt x="301878" y="1434884"/>
                </a:lnTo>
                <a:lnTo>
                  <a:pt x="337151" y="1461640"/>
                </a:lnTo>
                <a:lnTo>
                  <a:pt x="373901" y="1486467"/>
                </a:lnTo>
                <a:lnTo>
                  <a:pt x="412052" y="1509288"/>
                </a:lnTo>
                <a:lnTo>
                  <a:pt x="451528" y="1530027"/>
                </a:lnTo>
                <a:lnTo>
                  <a:pt x="492254" y="1548610"/>
                </a:lnTo>
                <a:lnTo>
                  <a:pt x="534154" y="1564960"/>
                </a:lnTo>
                <a:lnTo>
                  <a:pt x="577153" y="1579002"/>
                </a:lnTo>
                <a:lnTo>
                  <a:pt x="621174" y="1590661"/>
                </a:lnTo>
                <a:lnTo>
                  <a:pt x="666143" y="1599860"/>
                </a:lnTo>
                <a:lnTo>
                  <a:pt x="711984" y="1606525"/>
                </a:lnTo>
                <a:lnTo>
                  <a:pt x="758622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5"/>
                </a:lnTo>
                <a:lnTo>
                  <a:pt x="945812" y="1599860"/>
                </a:lnTo>
                <a:lnTo>
                  <a:pt x="990780" y="1590661"/>
                </a:lnTo>
                <a:lnTo>
                  <a:pt x="1034801" y="1579002"/>
                </a:lnTo>
                <a:lnTo>
                  <a:pt x="1077799" y="1564960"/>
                </a:lnTo>
                <a:lnTo>
                  <a:pt x="1119698" y="1548610"/>
                </a:lnTo>
                <a:lnTo>
                  <a:pt x="1160423" y="1530027"/>
                </a:lnTo>
                <a:lnTo>
                  <a:pt x="1199899" y="1509288"/>
                </a:lnTo>
                <a:lnTo>
                  <a:pt x="1238049" y="1486467"/>
                </a:lnTo>
                <a:lnTo>
                  <a:pt x="1274798" y="1461640"/>
                </a:lnTo>
                <a:lnTo>
                  <a:pt x="1310071" y="1434884"/>
                </a:lnTo>
                <a:lnTo>
                  <a:pt x="1343791" y="1406273"/>
                </a:lnTo>
                <a:lnTo>
                  <a:pt x="1375884" y="1375883"/>
                </a:lnTo>
                <a:lnTo>
                  <a:pt x="1406274" y="1343789"/>
                </a:lnTo>
                <a:lnTo>
                  <a:pt x="1434885" y="1310068"/>
                </a:lnTo>
                <a:lnTo>
                  <a:pt x="1461641" y="1274795"/>
                </a:lnTo>
                <a:lnTo>
                  <a:pt x="1486467" y="1238045"/>
                </a:lnTo>
                <a:lnTo>
                  <a:pt x="1509288" y="1199895"/>
                </a:lnTo>
                <a:lnTo>
                  <a:pt x="1530027" y="1160418"/>
                </a:lnTo>
                <a:lnTo>
                  <a:pt x="1548610" y="1119693"/>
                </a:lnTo>
                <a:lnTo>
                  <a:pt x="1564960" y="1077793"/>
                </a:lnTo>
                <a:lnTo>
                  <a:pt x="1579002" y="1034794"/>
                </a:lnTo>
                <a:lnTo>
                  <a:pt x="1590661" y="990772"/>
                </a:lnTo>
                <a:lnTo>
                  <a:pt x="1599860" y="945803"/>
                </a:lnTo>
                <a:lnTo>
                  <a:pt x="1606525" y="899962"/>
                </a:lnTo>
                <a:lnTo>
                  <a:pt x="1610579" y="853325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2531" y="2385276"/>
            <a:ext cx="505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0E2735"/>
                </a:solidFill>
                <a:latin typeface="Trebuchet MS"/>
                <a:cs typeface="Trebuchet MS"/>
              </a:rPr>
              <a:t>Da</a:t>
            </a:r>
            <a:r>
              <a:rPr sz="2000" spc="-145" dirty="0">
                <a:solidFill>
                  <a:srgbClr val="0E2735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6126" y="1761363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3" y="1368"/>
                </a:lnTo>
                <a:lnTo>
                  <a:pt x="711987" y="5422"/>
                </a:lnTo>
                <a:lnTo>
                  <a:pt x="666147" y="12086"/>
                </a:lnTo>
                <a:lnTo>
                  <a:pt x="621178" y="21286"/>
                </a:lnTo>
                <a:lnTo>
                  <a:pt x="577157" y="32944"/>
                </a:lnTo>
                <a:lnTo>
                  <a:pt x="534159" y="46986"/>
                </a:lnTo>
                <a:lnTo>
                  <a:pt x="492259" y="63337"/>
                </a:lnTo>
                <a:lnTo>
                  <a:pt x="451534" y="81919"/>
                </a:lnTo>
                <a:lnTo>
                  <a:pt x="412058" y="102659"/>
                </a:lnTo>
                <a:lnTo>
                  <a:pt x="373907" y="125479"/>
                </a:lnTo>
                <a:lnTo>
                  <a:pt x="337157" y="150306"/>
                </a:lnTo>
                <a:lnTo>
                  <a:pt x="301884" y="177062"/>
                </a:lnTo>
                <a:lnTo>
                  <a:pt x="268162" y="205673"/>
                </a:lnTo>
                <a:lnTo>
                  <a:pt x="236069" y="236062"/>
                </a:lnTo>
                <a:lnTo>
                  <a:pt x="205678" y="268155"/>
                </a:lnTo>
                <a:lnTo>
                  <a:pt x="177067" y="301876"/>
                </a:lnTo>
                <a:lnTo>
                  <a:pt x="150310" y="337149"/>
                </a:lnTo>
                <a:lnTo>
                  <a:pt x="125483" y="373898"/>
                </a:lnTo>
                <a:lnTo>
                  <a:pt x="102662" y="412048"/>
                </a:lnTo>
                <a:lnTo>
                  <a:pt x="81922" y="451523"/>
                </a:lnTo>
                <a:lnTo>
                  <a:pt x="63339" y="492249"/>
                </a:lnTo>
                <a:lnTo>
                  <a:pt x="46988" y="534148"/>
                </a:lnTo>
                <a:lnTo>
                  <a:pt x="32945" y="577146"/>
                </a:lnTo>
                <a:lnTo>
                  <a:pt x="21286" y="621166"/>
                </a:lnTo>
                <a:lnTo>
                  <a:pt x="12087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4"/>
                </a:lnTo>
                <a:lnTo>
                  <a:pt x="5422" y="899960"/>
                </a:lnTo>
                <a:lnTo>
                  <a:pt x="12087" y="945800"/>
                </a:lnTo>
                <a:lnTo>
                  <a:pt x="21286" y="990768"/>
                </a:lnTo>
                <a:lnTo>
                  <a:pt x="32945" y="1034789"/>
                </a:lnTo>
                <a:lnTo>
                  <a:pt x="46988" y="1077788"/>
                </a:lnTo>
                <a:lnTo>
                  <a:pt x="63339" y="1119687"/>
                </a:lnTo>
                <a:lnTo>
                  <a:pt x="81922" y="1160413"/>
                </a:lnTo>
                <a:lnTo>
                  <a:pt x="102662" y="1199889"/>
                </a:lnTo>
                <a:lnTo>
                  <a:pt x="125483" y="1238040"/>
                </a:lnTo>
                <a:lnTo>
                  <a:pt x="150310" y="1274790"/>
                </a:lnTo>
                <a:lnTo>
                  <a:pt x="177067" y="1310063"/>
                </a:lnTo>
                <a:lnTo>
                  <a:pt x="205678" y="1343784"/>
                </a:lnTo>
                <a:lnTo>
                  <a:pt x="236069" y="1375878"/>
                </a:lnTo>
                <a:lnTo>
                  <a:pt x="268162" y="1406268"/>
                </a:lnTo>
                <a:lnTo>
                  <a:pt x="301884" y="1434880"/>
                </a:lnTo>
                <a:lnTo>
                  <a:pt x="337157" y="1461637"/>
                </a:lnTo>
                <a:lnTo>
                  <a:pt x="373907" y="1486464"/>
                </a:lnTo>
                <a:lnTo>
                  <a:pt x="412058" y="1509285"/>
                </a:lnTo>
                <a:lnTo>
                  <a:pt x="451534" y="1530025"/>
                </a:lnTo>
                <a:lnTo>
                  <a:pt x="492259" y="1548608"/>
                </a:lnTo>
                <a:lnTo>
                  <a:pt x="534159" y="1564959"/>
                </a:lnTo>
                <a:lnTo>
                  <a:pt x="577157" y="1579001"/>
                </a:lnTo>
                <a:lnTo>
                  <a:pt x="621178" y="1590660"/>
                </a:lnTo>
                <a:lnTo>
                  <a:pt x="666147" y="1599860"/>
                </a:lnTo>
                <a:lnTo>
                  <a:pt x="711987" y="1606524"/>
                </a:lnTo>
                <a:lnTo>
                  <a:pt x="758623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4"/>
                </a:lnTo>
                <a:lnTo>
                  <a:pt x="945812" y="1599860"/>
                </a:lnTo>
                <a:lnTo>
                  <a:pt x="990780" y="1590660"/>
                </a:lnTo>
                <a:lnTo>
                  <a:pt x="1034801" y="1579001"/>
                </a:lnTo>
                <a:lnTo>
                  <a:pt x="1077799" y="1564959"/>
                </a:lnTo>
                <a:lnTo>
                  <a:pt x="1119698" y="1548608"/>
                </a:lnTo>
                <a:lnTo>
                  <a:pt x="1160423" y="1530025"/>
                </a:lnTo>
                <a:lnTo>
                  <a:pt x="1199899" y="1509285"/>
                </a:lnTo>
                <a:lnTo>
                  <a:pt x="1238049" y="1486464"/>
                </a:lnTo>
                <a:lnTo>
                  <a:pt x="1274798" y="1461637"/>
                </a:lnTo>
                <a:lnTo>
                  <a:pt x="1310071" y="1434880"/>
                </a:lnTo>
                <a:lnTo>
                  <a:pt x="1343791" y="1406268"/>
                </a:lnTo>
                <a:lnTo>
                  <a:pt x="1375884" y="1375878"/>
                </a:lnTo>
                <a:lnTo>
                  <a:pt x="1406274" y="1343784"/>
                </a:lnTo>
                <a:lnTo>
                  <a:pt x="1434885" y="1310063"/>
                </a:lnTo>
                <a:lnTo>
                  <a:pt x="1461641" y="1274790"/>
                </a:lnTo>
                <a:lnTo>
                  <a:pt x="1486467" y="1238040"/>
                </a:lnTo>
                <a:lnTo>
                  <a:pt x="1509288" y="1199889"/>
                </a:lnTo>
                <a:lnTo>
                  <a:pt x="1530027" y="1160413"/>
                </a:lnTo>
                <a:lnTo>
                  <a:pt x="1548610" y="1119687"/>
                </a:lnTo>
                <a:lnTo>
                  <a:pt x="1564960" y="1077788"/>
                </a:lnTo>
                <a:lnTo>
                  <a:pt x="1579002" y="1034789"/>
                </a:lnTo>
                <a:lnTo>
                  <a:pt x="1590661" y="990768"/>
                </a:lnTo>
                <a:lnTo>
                  <a:pt x="1599860" y="945800"/>
                </a:lnTo>
                <a:lnTo>
                  <a:pt x="1606525" y="899960"/>
                </a:lnTo>
                <a:lnTo>
                  <a:pt x="1610579" y="853324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9816" y="1761363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67" y="0"/>
                </a:moveTo>
                <a:lnTo>
                  <a:pt x="758610" y="1368"/>
                </a:lnTo>
                <a:lnTo>
                  <a:pt x="711974" y="5422"/>
                </a:lnTo>
                <a:lnTo>
                  <a:pt x="666134" y="12086"/>
                </a:lnTo>
                <a:lnTo>
                  <a:pt x="621166" y="21286"/>
                </a:lnTo>
                <a:lnTo>
                  <a:pt x="577146" y="32944"/>
                </a:lnTo>
                <a:lnTo>
                  <a:pt x="534148" y="46986"/>
                </a:lnTo>
                <a:lnTo>
                  <a:pt x="492249" y="63337"/>
                </a:lnTo>
                <a:lnTo>
                  <a:pt x="451523" y="81919"/>
                </a:lnTo>
                <a:lnTo>
                  <a:pt x="412048" y="102659"/>
                </a:lnTo>
                <a:lnTo>
                  <a:pt x="373898" y="125479"/>
                </a:lnTo>
                <a:lnTo>
                  <a:pt x="337149" y="150306"/>
                </a:lnTo>
                <a:lnTo>
                  <a:pt x="301876" y="177062"/>
                </a:lnTo>
                <a:lnTo>
                  <a:pt x="268155" y="205673"/>
                </a:lnTo>
                <a:lnTo>
                  <a:pt x="236062" y="236062"/>
                </a:lnTo>
                <a:lnTo>
                  <a:pt x="205673" y="268155"/>
                </a:lnTo>
                <a:lnTo>
                  <a:pt x="177062" y="301876"/>
                </a:lnTo>
                <a:lnTo>
                  <a:pt x="150306" y="337149"/>
                </a:lnTo>
                <a:lnTo>
                  <a:pt x="125479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6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4"/>
                </a:lnTo>
                <a:lnTo>
                  <a:pt x="5422" y="899960"/>
                </a:lnTo>
                <a:lnTo>
                  <a:pt x="12086" y="945800"/>
                </a:lnTo>
                <a:lnTo>
                  <a:pt x="21286" y="990768"/>
                </a:lnTo>
                <a:lnTo>
                  <a:pt x="32944" y="1034789"/>
                </a:lnTo>
                <a:lnTo>
                  <a:pt x="46986" y="1077788"/>
                </a:lnTo>
                <a:lnTo>
                  <a:pt x="63337" y="1119687"/>
                </a:lnTo>
                <a:lnTo>
                  <a:pt x="81919" y="1160413"/>
                </a:lnTo>
                <a:lnTo>
                  <a:pt x="102659" y="1199889"/>
                </a:lnTo>
                <a:lnTo>
                  <a:pt x="125479" y="1238040"/>
                </a:lnTo>
                <a:lnTo>
                  <a:pt x="150306" y="1274790"/>
                </a:lnTo>
                <a:lnTo>
                  <a:pt x="177062" y="1310063"/>
                </a:lnTo>
                <a:lnTo>
                  <a:pt x="205673" y="1343784"/>
                </a:lnTo>
                <a:lnTo>
                  <a:pt x="236062" y="1375878"/>
                </a:lnTo>
                <a:lnTo>
                  <a:pt x="268155" y="1406268"/>
                </a:lnTo>
                <a:lnTo>
                  <a:pt x="301876" y="1434880"/>
                </a:lnTo>
                <a:lnTo>
                  <a:pt x="337149" y="1461637"/>
                </a:lnTo>
                <a:lnTo>
                  <a:pt x="373898" y="1486464"/>
                </a:lnTo>
                <a:lnTo>
                  <a:pt x="412048" y="1509285"/>
                </a:lnTo>
                <a:lnTo>
                  <a:pt x="451523" y="1530025"/>
                </a:lnTo>
                <a:lnTo>
                  <a:pt x="492249" y="1548608"/>
                </a:lnTo>
                <a:lnTo>
                  <a:pt x="534148" y="1564959"/>
                </a:lnTo>
                <a:lnTo>
                  <a:pt x="577146" y="1579001"/>
                </a:lnTo>
                <a:lnTo>
                  <a:pt x="621166" y="1590660"/>
                </a:lnTo>
                <a:lnTo>
                  <a:pt x="666134" y="1599860"/>
                </a:lnTo>
                <a:lnTo>
                  <a:pt x="711974" y="1606524"/>
                </a:lnTo>
                <a:lnTo>
                  <a:pt x="758610" y="1610579"/>
                </a:lnTo>
                <a:lnTo>
                  <a:pt x="805967" y="1611947"/>
                </a:lnTo>
                <a:lnTo>
                  <a:pt x="853324" y="1610579"/>
                </a:lnTo>
                <a:lnTo>
                  <a:pt x="899960" y="1606524"/>
                </a:lnTo>
                <a:lnTo>
                  <a:pt x="945800" y="1599860"/>
                </a:lnTo>
                <a:lnTo>
                  <a:pt x="990768" y="1590660"/>
                </a:lnTo>
                <a:lnTo>
                  <a:pt x="1034789" y="1579001"/>
                </a:lnTo>
                <a:lnTo>
                  <a:pt x="1077788" y="1564959"/>
                </a:lnTo>
                <a:lnTo>
                  <a:pt x="1119687" y="1548608"/>
                </a:lnTo>
                <a:lnTo>
                  <a:pt x="1160413" y="1530025"/>
                </a:lnTo>
                <a:lnTo>
                  <a:pt x="1199889" y="1509285"/>
                </a:lnTo>
                <a:lnTo>
                  <a:pt x="1238040" y="1486464"/>
                </a:lnTo>
                <a:lnTo>
                  <a:pt x="1274790" y="1461637"/>
                </a:lnTo>
                <a:lnTo>
                  <a:pt x="1310063" y="1434880"/>
                </a:lnTo>
                <a:lnTo>
                  <a:pt x="1343784" y="1406268"/>
                </a:lnTo>
                <a:lnTo>
                  <a:pt x="1375878" y="1375878"/>
                </a:lnTo>
                <a:lnTo>
                  <a:pt x="1406268" y="1343784"/>
                </a:lnTo>
                <a:lnTo>
                  <a:pt x="1434880" y="1310063"/>
                </a:lnTo>
                <a:lnTo>
                  <a:pt x="1461637" y="1274790"/>
                </a:lnTo>
                <a:lnTo>
                  <a:pt x="1486464" y="1238040"/>
                </a:lnTo>
                <a:lnTo>
                  <a:pt x="1509285" y="1199889"/>
                </a:lnTo>
                <a:lnTo>
                  <a:pt x="1530025" y="1160413"/>
                </a:lnTo>
                <a:lnTo>
                  <a:pt x="1548608" y="1119687"/>
                </a:lnTo>
                <a:lnTo>
                  <a:pt x="1564959" y="1077788"/>
                </a:lnTo>
                <a:lnTo>
                  <a:pt x="1579001" y="1034789"/>
                </a:lnTo>
                <a:lnTo>
                  <a:pt x="1590660" y="990768"/>
                </a:lnTo>
                <a:lnTo>
                  <a:pt x="1599860" y="945800"/>
                </a:lnTo>
                <a:lnTo>
                  <a:pt x="1606524" y="899960"/>
                </a:lnTo>
                <a:lnTo>
                  <a:pt x="1610579" y="853324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4" y="711974"/>
                </a:lnTo>
                <a:lnTo>
                  <a:pt x="1599860" y="666134"/>
                </a:lnTo>
                <a:lnTo>
                  <a:pt x="1590660" y="621166"/>
                </a:lnTo>
                <a:lnTo>
                  <a:pt x="1579001" y="577146"/>
                </a:lnTo>
                <a:lnTo>
                  <a:pt x="1564959" y="534148"/>
                </a:lnTo>
                <a:lnTo>
                  <a:pt x="1548608" y="492249"/>
                </a:lnTo>
                <a:lnTo>
                  <a:pt x="1530025" y="451523"/>
                </a:lnTo>
                <a:lnTo>
                  <a:pt x="1509285" y="412048"/>
                </a:lnTo>
                <a:lnTo>
                  <a:pt x="1486464" y="373898"/>
                </a:lnTo>
                <a:lnTo>
                  <a:pt x="1461637" y="337149"/>
                </a:lnTo>
                <a:lnTo>
                  <a:pt x="1434880" y="301876"/>
                </a:lnTo>
                <a:lnTo>
                  <a:pt x="1406268" y="268155"/>
                </a:lnTo>
                <a:lnTo>
                  <a:pt x="1375878" y="236062"/>
                </a:lnTo>
                <a:lnTo>
                  <a:pt x="1343784" y="205673"/>
                </a:lnTo>
                <a:lnTo>
                  <a:pt x="1310063" y="177062"/>
                </a:lnTo>
                <a:lnTo>
                  <a:pt x="1274790" y="150306"/>
                </a:lnTo>
                <a:lnTo>
                  <a:pt x="1238040" y="125479"/>
                </a:lnTo>
                <a:lnTo>
                  <a:pt x="1199889" y="102659"/>
                </a:lnTo>
                <a:lnTo>
                  <a:pt x="1160413" y="81919"/>
                </a:lnTo>
                <a:lnTo>
                  <a:pt x="1119687" y="63337"/>
                </a:lnTo>
                <a:lnTo>
                  <a:pt x="1077788" y="46986"/>
                </a:lnTo>
                <a:lnTo>
                  <a:pt x="1034789" y="32944"/>
                </a:lnTo>
                <a:lnTo>
                  <a:pt x="990768" y="21286"/>
                </a:lnTo>
                <a:lnTo>
                  <a:pt x="945800" y="12086"/>
                </a:lnTo>
                <a:lnTo>
                  <a:pt x="899960" y="5422"/>
                </a:lnTo>
                <a:lnTo>
                  <a:pt x="853324" y="1368"/>
                </a:lnTo>
                <a:lnTo>
                  <a:pt x="805967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544" y="2206028"/>
            <a:ext cx="1418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0E2735"/>
                </a:solidFill>
                <a:latin typeface="Trebuchet MS"/>
                <a:cs typeface="Trebuchet MS"/>
              </a:rPr>
              <a:t>P</a:t>
            </a:r>
            <a:r>
              <a:rPr sz="2000" spc="-114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0E2735"/>
                </a:solidFill>
                <a:latin typeface="Trebuchet MS"/>
                <a:cs typeface="Trebuchet MS"/>
              </a:rPr>
              <a:t>o</a:t>
            </a:r>
            <a:r>
              <a:rPr sz="2000" spc="-70" dirty="0">
                <a:solidFill>
                  <a:srgbClr val="0E2735"/>
                </a:solidFill>
                <a:latin typeface="Trebuchet MS"/>
                <a:cs typeface="Trebuchet MS"/>
              </a:rPr>
              <a:t>g</a:t>
            </a:r>
            <a:r>
              <a:rPr sz="2000" spc="-125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r>
              <a:rPr sz="2000" spc="-65" dirty="0">
                <a:solidFill>
                  <a:srgbClr val="0E2735"/>
                </a:solidFill>
                <a:latin typeface="Trebuchet MS"/>
                <a:cs typeface="Trebuchet MS"/>
              </a:rPr>
              <a:t>mm</a:t>
            </a:r>
            <a:r>
              <a:rPr sz="2000" spc="-114" dirty="0">
                <a:solidFill>
                  <a:srgbClr val="0E2735"/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rgbClr val="0E2735"/>
                </a:solidFill>
                <a:latin typeface="Trebuchet MS"/>
                <a:cs typeface="Trebuchet MS"/>
              </a:rPr>
              <a:t>ng  </a:t>
            </a:r>
            <a:r>
              <a:rPr sz="2000" spc="-10" dirty="0">
                <a:solidFill>
                  <a:srgbClr val="0E2735"/>
                </a:solidFill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775" y="2141016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2" y="1368"/>
                </a:lnTo>
                <a:lnTo>
                  <a:pt x="711984" y="5422"/>
                </a:lnTo>
                <a:lnTo>
                  <a:pt x="666143" y="12086"/>
                </a:lnTo>
                <a:lnTo>
                  <a:pt x="621174" y="21286"/>
                </a:lnTo>
                <a:lnTo>
                  <a:pt x="577153" y="32944"/>
                </a:lnTo>
                <a:lnTo>
                  <a:pt x="534154" y="46986"/>
                </a:lnTo>
                <a:lnTo>
                  <a:pt x="492254" y="63337"/>
                </a:lnTo>
                <a:lnTo>
                  <a:pt x="451528" y="81919"/>
                </a:lnTo>
                <a:lnTo>
                  <a:pt x="412052" y="102659"/>
                </a:lnTo>
                <a:lnTo>
                  <a:pt x="373901" y="125479"/>
                </a:lnTo>
                <a:lnTo>
                  <a:pt x="337151" y="150306"/>
                </a:lnTo>
                <a:lnTo>
                  <a:pt x="301878" y="177062"/>
                </a:lnTo>
                <a:lnTo>
                  <a:pt x="268157" y="205673"/>
                </a:lnTo>
                <a:lnTo>
                  <a:pt x="236064" y="236062"/>
                </a:lnTo>
                <a:lnTo>
                  <a:pt x="205674" y="268155"/>
                </a:lnTo>
                <a:lnTo>
                  <a:pt x="177063" y="301876"/>
                </a:lnTo>
                <a:lnTo>
                  <a:pt x="150306" y="337149"/>
                </a:lnTo>
                <a:lnTo>
                  <a:pt x="125480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7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5"/>
                </a:lnTo>
                <a:lnTo>
                  <a:pt x="5422" y="899962"/>
                </a:lnTo>
                <a:lnTo>
                  <a:pt x="12086" y="945803"/>
                </a:lnTo>
                <a:lnTo>
                  <a:pt x="21286" y="990772"/>
                </a:lnTo>
                <a:lnTo>
                  <a:pt x="32944" y="1034794"/>
                </a:lnTo>
                <a:lnTo>
                  <a:pt x="46987" y="1077793"/>
                </a:lnTo>
                <a:lnTo>
                  <a:pt x="63337" y="1119693"/>
                </a:lnTo>
                <a:lnTo>
                  <a:pt x="81919" y="1160418"/>
                </a:lnTo>
                <a:lnTo>
                  <a:pt x="102659" y="1199895"/>
                </a:lnTo>
                <a:lnTo>
                  <a:pt x="125480" y="1238045"/>
                </a:lnTo>
                <a:lnTo>
                  <a:pt x="150306" y="1274795"/>
                </a:lnTo>
                <a:lnTo>
                  <a:pt x="177063" y="1310068"/>
                </a:lnTo>
                <a:lnTo>
                  <a:pt x="205674" y="1343789"/>
                </a:lnTo>
                <a:lnTo>
                  <a:pt x="236064" y="1375883"/>
                </a:lnTo>
                <a:lnTo>
                  <a:pt x="268157" y="1406273"/>
                </a:lnTo>
                <a:lnTo>
                  <a:pt x="301878" y="1434884"/>
                </a:lnTo>
                <a:lnTo>
                  <a:pt x="337151" y="1461640"/>
                </a:lnTo>
                <a:lnTo>
                  <a:pt x="373901" y="1486467"/>
                </a:lnTo>
                <a:lnTo>
                  <a:pt x="412052" y="1509288"/>
                </a:lnTo>
                <a:lnTo>
                  <a:pt x="451528" y="1530027"/>
                </a:lnTo>
                <a:lnTo>
                  <a:pt x="492254" y="1548610"/>
                </a:lnTo>
                <a:lnTo>
                  <a:pt x="534154" y="1564960"/>
                </a:lnTo>
                <a:lnTo>
                  <a:pt x="577153" y="1579002"/>
                </a:lnTo>
                <a:lnTo>
                  <a:pt x="621174" y="1590661"/>
                </a:lnTo>
                <a:lnTo>
                  <a:pt x="666143" y="1599860"/>
                </a:lnTo>
                <a:lnTo>
                  <a:pt x="711984" y="1606525"/>
                </a:lnTo>
                <a:lnTo>
                  <a:pt x="758622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5"/>
                </a:lnTo>
                <a:lnTo>
                  <a:pt x="945812" y="1599860"/>
                </a:lnTo>
                <a:lnTo>
                  <a:pt x="990780" y="1590661"/>
                </a:lnTo>
                <a:lnTo>
                  <a:pt x="1034801" y="1579002"/>
                </a:lnTo>
                <a:lnTo>
                  <a:pt x="1077799" y="1564960"/>
                </a:lnTo>
                <a:lnTo>
                  <a:pt x="1119698" y="1548610"/>
                </a:lnTo>
                <a:lnTo>
                  <a:pt x="1160423" y="1530027"/>
                </a:lnTo>
                <a:lnTo>
                  <a:pt x="1199899" y="1509288"/>
                </a:lnTo>
                <a:lnTo>
                  <a:pt x="1238049" y="1486467"/>
                </a:lnTo>
                <a:lnTo>
                  <a:pt x="1274798" y="1461640"/>
                </a:lnTo>
                <a:lnTo>
                  <a:pt x="1310071" y="1434884"/>
                </a:lnTo>
                <a:lnTo>
                  <a:pt x="1343791" y="1406273"/>
                </a:lnTo>
                <a:lnTo>
                  <a:pt x="1375884" y="1375883"/>
                </a:lnTo>
                <a:lnTo>
                  <a:pt x="1406274" y="1343789"/>
                </a:lnTo>
                <a:lnTo>
                  <a:pt x="1434885" y="1310068"/>
                </a:lnTo>
                <a:lnTo>
                  <a:pt x="1461641" y="1274795"/>
                </a:lnTo>
                <a:lnTo>
                  <a:pt x="1486467" y="1238045"/>
                </a:lnTo>
                <a:lnTo>
                  <a:pt x="1509288" y="1199895"/>
                </a:lnTo>
                <a:lnTo>
                  <a:pt x="1530027" y="1160418"/>
                </a:lnTo>
                <a:lnTo>
                  <a:pt x="1548610" y="1119693"/>
                </a:lnTo>
                <a:lnTo>
                  <a:pt x="1564960" y="1077793"/>
                </a:lnTo>
                <a:lnTo>
                  <a:pt x="1579002" y="1034794"/>
                </a:lnTo>
                <a:lnTo>
                  <a:pt x="1590661" y="990772"/>
                </a:lnTo>
                <a:lnTo>
                  <a:pt x="1599860" y="945803"/>
                </a:lnTo>
                <a:lnTo>
                  <a:pt x="1606525" y="899962"/>
                </a:lnTo>
                <a:lnTo>
                  <a:pt x="1610579" y="853325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1867" y="3833397"/>
            <a:ext cx="1318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0E2735"/>
                </a:solidFill>
                <a:latin typeface="Trebuchet MS"/>
                <a:cs typeface="Trebuchet MS"/>
              </a:rPr>
              <a:t>GPUs </a:t>
            </a:r>
            <a:r>
              <a:rPr sz="2000" spc="-50" dirty="0">
                <a:solidFill>
                  <a:srgbClr val="0E2735"/>
                </a:solidFill>
                <a:latin typeface="Trebuchet MS"/>
                <a:cs typeface="Trebuchet MS"/>
              </a:rPr>
              <a:t>&amp;  </a:t>
            </a:r>
            <a:r>
              <a:rPr sz="2000" spc="-105" dirty="0">
                <a:solidFill>
                  <a:srgbClr val="0E2735"/>
                </a:solidFill>
                <a:latin typeface="Trebuchet MS"/>
                <a:cs typeface="Trebuchet MS"/>
              </a:rPr>
              <a:t>Accele</a:t>
            </a:r>
            <a:r>
              <a:rPr sz="2000" spc="-125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110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r>
              <a:rPr sz="2000" spc="-75" dirty="0">
                <a:solidFill>
                  <a:srgbClr val="0E2735"/>
                </a:solidFill>
                <a:latin typeface="Trebuchet MS"/>
                <a:cs typeface="Trebuchet MS"/>
              </a:rPr>
              <a:t>ti</a:t>
            </a:r>
            <a:r>
              <a:rPr sz="2000" spc="-120" dirty="0">
                <a:solidFill>
                  <a:srgbClr val="0E2735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0E2735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473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Trebuchet MS"/>
                <a:cs typeface="Trebuchet MS"/>
              </a:rPr>
              <a:t>The </a:t>
            </a:r>
            <a:r>
              <a:rPr spc="50" dirty="0">
                <a:latin typeface="Trebuchet MS"/>
                <a:cs typeface="Trebuchet MS"/>
              </a:rPr>
              <a:t>Advent </a:t>
            </a:r>
            <a:r>
              <a:rPr spc="60" dirty="0">
                <a:latin typeface="Trebuchet MS"/>
                <a:cs typeface="Trebuchet MS"/>
              </a:rPr>
              <a:t>of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60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80503" y="75400"/>
            <a:ext cx="144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image</a:t>
            </a:r>
            <a:r>
              <a:rPr sz="1200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understanding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3239" y="369290"/>
            <a:ext cx="1455978" cy="97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3353" y="3064727"/>
            <a:ext cx="135575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5215" y="3116797"/>
            <a:ext cx="169496" cy="11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3107" y="3083777"/>
            <a:ext cx="13124" cy="64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17866" y="2684335"/>
            <a:ext cx="115443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0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natural</a:t>
            </a:r>
            <a:r>
              <a:rPr sz="1200" spc="-8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language  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5464" y="1395844"/>
            <a:ext cx="1299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speech</a:t>
            </a:r>
            <a:r>
              <a:rPr sz="1200" spc="-5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recognition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37514" y="1654048"/>
            <a:ext cx="1544764" cy="8941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8983" y="4044552"/>
            <a:ext cx="692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au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onom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0178" y="4285314"/>
            <a:ext cx="1562100" cy="733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2142062"/>
            <a:ext cx="1113367" cy="846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53" y="204165"/>
            <a:ext cx="4618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rebuchet MS"/>
                <a:cs typeface="Trebuchet MS"/>
              </a:rPr>
              <a:t>Artificial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Neuron/Perceptron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237" y="1431631"/>
            <a:ext cx="3131820" cy="26987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600" spc="-20" dirty="0">
                <a:solidFill>
                  <a:srgbClr val="0E2735"/>
                </a:solidFill>
                <a:latin typeface="Arial"/>
                <a:cs typeface="Arial"/>
              </a:rPr>
              <a:t>Vector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of training data</a:t>
            </a:r>
            <a:r>
              <a:rPr sz="1600" spc="3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Linear function of</a:t>
            </a:r>
            <a:r>
              <a:rPr sz="1600" spc="1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Nonlinearity: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ts val="1900"/>
              </a:lnSpc>
              <a:spcBef>
                <a:spcPts val="90"/>
              </a:spcBef>
            </a:pPr>
            <a:r>
              <a:rPr sz="1600" spc="-10" dirty="0">
                <a:solidFill>
                  <a:srgbClr val="0E2735"/>
                </a:solidFill>
                <a:latin typeface="Arial"/>
                <a:cs typeface="Arial"/>
              </a:rPr>
              <a:t>Transform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output into desired  range of</a:t>
            </a:r>
            <a:r>
              <a:rPr sz="1600" spc="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sz="1800" b="1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469900" marR="55880">
              <a:lnSpc>
                <a:spcPct val="100699"/>
              </a:lnSpc>
              <a:spcBef>
                <a:spcPts val="190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1600" dirty="0">
                <a:solidFill>
                  <a:srgbClr val="0E273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weights and bias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b 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by minimize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loss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7153" y="4406233"/>
            <a:ext cx="191135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f(x)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= </a:t>
            </a:r>
            <a:r>
              <a:rPr sz="1850" spc="-60" dirty="0">
                <a:solidFill>
                  <a:srgbClr val="0E2735"/>
                </a:solidFill>
                <a:latin typeface="DejaVu Sans"/>
                <a:cs typeface="DejaVu Sans"/>
              </a:rPr>
              <a:t>𝜎 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(</a:t>
            </a:r>
            <a:r>
              <a:rPr sz="1850" spc="-45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w, </a:t>
            </a:r>
            <a:r>
              <a:rPr sz="1800" i="1" spc="-4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850" spc="-40" dirty="0">
                <a:solidFill>
                  <a:srgbClr val="0E2735"/>
                </a:solidFill>
                <a:latin typeface="DejaVu Sans"/>
                <a:cs typeface="DejaVu Sans"/>
              </a:rPr>
              <a:t>⟩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+</a:t>
            </a:r>
            <a:r>
              <a:rPr sz="1800" i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4801" y="1325308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6045" y="1514868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4801" y="197652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5"/>
                </a:lnTo>
                <a:lnTo>
                  <a:pt x="135054" y="36520"/>
                </a:lnTo>
                <a:lnTo>
                  <a:pt x="96996" y="62910"/>
                </a:lnTo>
                <a:lnTo>
                  <a:pt x="64131" y="95149"/>
                </a:lnTo>
                <a:lnTo>
                  <a:pt x="37229" y="132482"/>
                </a:lnTo>
                <a:lnTo>
                  <a:pt x="17059" y="174153"/>
                </a:lnTo>
                <a:lnTo>
                  <a:pt x="4393" y="219406"/>
                </a:lnTo>
                <a:lnTo>
                  <a:pt x="0" y="267487"/>
                </a:lnTo>
                <a:lnTo>
                  <a:pt x="4393" y="315567"/>
                </a:lnTo>
                <a:lnTo>
                  <a:pt x="17059" y="360819"/>
                </a:lnTo>
                <a:lnTo>
                  <a:pt x="37229" y="402488"/>
                </a:lnTo>
                <a:lnTo>
                  <a:pt x="64131" y="439819"/>
                </a:lnTo>
                <a:lnTo>
                  <a:pt x="96996" y="472056"/>
                </a:lnTo>
                <a:lnTo>
                  <a:pt x="135054" y="498444"/>
                </a:lnTo>
                <a:lnTo>
                  <a:pt x="177534" y="518228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8"/>
                </a:lnTo>
                <a:lnTo>
                  <a:pt x="410305" y="498444"/>
                </a:lnTo>
                <a:lnTo>
                  <a:pt x="448361" y="472056"/>
                </a:lnTo>
                <a:lnTo>
                  <a:pt x="481224" y="439819"/>
                </a:lnTo>
                <a:lnTo>
                  <a:pt x="508124" y="402488"/>
                </a:lnTo>
                <a:lnTo>
                  <a:pt x="528292" y="360819"/>
                </a:lnTo>
                <a:lnTo>
                  <a:pt x="540957" y="315567"/>
                </a:lnTo>
                <a:lnTo>
                  <a:pt x="545350" y="267487"/>
                </a:lnTo>
                <a:lnTo>
                  <a:pt x="540957" y="219406"/>
                </a:lnTo>
                <a:lnTo>
                  <a:pt x="528292" y="174153"/>
                </a:lnTo>
                <a:lnTo>
                  <a:pt x="508124" y="132482"/>
                </a:lnTo>
                <a:lnTo>
                  <a:pt x="481224" y="95149"/>
                </a:lnTo>
                <a:lnTo>
                  <a:pt x="448361" y="62910"/>
                </a:lnTo>
                <a:lnTo>
                  <a:pt x="410305" y="36520"/>
                </a:lnTo>
                <a:lnTo>
                  <a:pt x="367827" y="16735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6045" y="216609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4801" y="2655049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4"/>
                </a:lnTo>
                <a:lnTo>
                  <a:pt x="135054" y="36520"/>
                </a:lnTo>
                <a:lnTo>
                  <a:pt x="96996" y="62909"/>
                </a:lnTo>
                <a:lnTo>
                  <a:pt x="64131" y="95147"/>
                </a:lnTo>
                <a:lnTo>
                  <a:pt x="37229" y="132478"/>
                </a:lnTo>
                <a:lnTo>
                  <a:pt x="17059" y="174147"/>
                </a:lnTo>
                <a:lnTo>
                  <a:pt x="4393" y="219398"/>
                </a:lnTo>
                <a:lnTo>
                  <a:pt x="0" y="267474"/>
                </a:lnTo>
                <a:lnTo>
                  <a:pt x="4393" y="315555"/>
                </a:lnTo>
                <a:lnTo>
                  <a:pt x="17059" y="360808"/>
                </a:lnTo>
                <a:lnTo>
                  <a:pt x="37229" y="402479"/>
                </a:lnTo>
                <a:lnTo>
                  <a:pt x="64131" y="439812"/>
                </a:lnTo>
                <a:lnTo>
                  <a:pt x="96996" y="472051"/>
                </a:lnTo>
                <a:lnTo>
                  <a:pt x="135054" y="498441"/>
                </a:lnTo>
                <a:lnTo>
                  <a:pt x="177534" y="518227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7"/>
                </a:lnTo>
                <a:lnTo>
                  <a:pt x="410305" y="498441"/>
                </a:lnTo>
                <a:lnTo>
                  <a:pt x="448361" y="472051"/>
                </a:lnTo>
                <a:lnTo>
                  <a:pt x="481224" y="439812"/>
                </a:lnTo>
                <a:lnTo>
                  <a:pt x="508124" y="402479"/>
                </a:lnTo>
                <a:lnTo>
                  <a:pt x="528292" y="360808"/>
                </a:lnTo>
                <a:lnTo>
                  <a:pt x="540957" y="315555"/>
                </a:lnTo>
                <a:lnTo>
                  <a:pt x="545350" y="267474"/>
                </a:lnTo>
                <a:lnTo>
                  <a:pt x="540957" y="219398"/>
                </a:lnTo>
                <a:lnTo>
                  <a:pt x="528292" y="174147"/>
                </a:lnTo>
                <a:lnTo>
                  <a:pt x="508124" y="132478"/>
                </a:lnTo>
                <a:lnTo>
                  <a:pt x="481224" y="95147"/>
                </a:lnTo>
                <a:lnTo>
                  <a:pt x="448361" y="62909"/>
                </a:lnTo>
                <a:lnTo>
                  <a:pt x="410305" y="36520"/>
                </a:lnTo>
                <a:lnTo>
                  <a:pt x="367827" y="16734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6045" y="284460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4801" y="3632441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4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7"/>
                </a:lnTo>
                <a:lnTo>
                  <a:pt x="96996" y="472045"/>
                </a:lnTo>
                <a:lnTo>
                  <a:pt x="135054" y="498434"/>
                </a:lnTo>
                <a:lnTo>
                  <a:pt x="177534" y="518219"/>
                </a:lnTo>
                <a:lnTo>
                  <a:pt x="223667" y="530643"/>
                </a:lnTo>
                <a:lnTo>
                  <a:pt x="272681" y="534953"/>
                </a:lnTo>
                <a:lnTo>
                  <a:pt x="321695" y="530643"/>
                </a:lnTo>
                <a:lnTo>
                  <a:pt x="367827" y="518219"/>
                </a:lnTo>
                <a:lnTo>
                  <a:pt x="410305" y="498434"/>
                </a:lnTo>
                <a:lnTo>
                  <a:pt x="448361" y="472045"/>
                </a:lnTo>
                <a:lnTo>
                  <a:pt x="481224" y="439807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6045" y="3822001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1426" y="1583563"/>
            <a:ext cx="1132205" cy="1071880"/>
          </a:xfrm>
          <a:custGeom>
            <a:avLst/>
            <a:gdLst/>
            <a:ahLst/>
            <a:cxnLst/>
            <a:rect l="l" t="t" r="r" b="b"/>
            <a:pathLst>
              <a:path w="1132204" h="1071880">
                <a:moveTo>
                  <a:pt x="17462" y="0"/>
                </a:moveTo>
                <a:lnTo>
                  <a:pt x="0" y="18453"/>
                </a:lnTo>
                <a:lnTo>
                  <a:pt x="1067689" y="1028357"/>
                </a:lnTo>
                <a:lnTo>
                  <a:pt x="1050226" y="1046810"/>
                </a:lnTo>
                <a:lnTo>
                  <a:pt x="1131773" y="1071486"/>
                </a:lnTo>
                <a:lnTo>
                  <a:pt x="1109327" y="1009904"/>
                </a:lnTo>
                <a:lnTo>
                  <a:pt x="1085138" y="1009904"/>
                </a:lnTo>
                <a:lnTo>
                  <a:pt x="17462" y="0"/>
                </a:lnTo>
                <a:close/>
              </a:path>
              <a:path w="1132204" h="1071880">
                <a:moveTo>
                  <a:pt x="1102601" y="991450"/>
                </a:moveTo>
                <a:lnTo>
                  <a:pt x="1085138" y="1009904"/>
                </a:lnTo>
                <a:lnTo>
                  <a:pt x="1109327" y="1009904"/>
                </a:lnTo>
                <a:lnTo>
                  <a:pt x="1102601" y="99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795" y="2232088"/>
            <a:ext cx="1127760" cy="433070"/>
          </a:xfrm>
          <a:custGeom>
            <a:avLst/>
            <a:gdLst/>
            <a:ahLst/>
            <a:cxnLst/>
            <a:rect l="l" t="t" r="r" b="b"/>
            <a:pathLst>
              <a:path w="1127759" h="433069">
                <a:moveTo>
                  <a:pt x="8724" y="0"/>
                </a:moveTo>
                <a:lnTo>
                  <a:pt x="0" y="23850"/>
                </a:lnTo>
                <a:lnTo>
                  <a:pt x="1051483" y="408698"/>
                </a:lnTo>
                <a:lnTo>
                  <a:pt x="1042746" y="432549"/>
                </a:lnTo>
                <a:lnTo>
                  <a:pt x="1127404" y="422960"/>
                </a:lnTo>
                <a:lnTo>
                  <a:pt x="1091447" y="384848"/>
                </a:lnTo>
                <a:lnTo>
                  <a:pt x="1060208" y="384848"/>
                </a:lnTo>
                <a:lnTo>
                  <a:pt x="8724" y="0"/>
                </a:lnTo>
                <a:close/>
              </a:path>
              <a:path w="1127759" h="433069">
                <a:moveTo>
                  <a:pt x="1068946" y="360997"/>
                </a:moveTo>
                <a:lnTo>
                  <a:pt x="1060208" y="384848"/>
                </a:lnTo>
                <a:lnTo>
                  <a:pt x="1091447" y="384848"/>
                </a:lnTo>
                <a:lnTo>
                  <a:pt x="1068946" y="36099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7217" y="2635643"/>
            <a:ext cx="1126490" cy="299720"/>
          </a:xfrm>
          <a:custGeom>
            <a:avLst/>
            <a:gdLst/>
            <a:ahLst/>
            <a:cxnLst/>
            <a:rect l="l" t="t" r="r" b="b"/>
            <a:pathLst>
              <a:path w="1126490" h="299719">
                <a:moveTo>
                  <a:pt x="1043025" y="0"/>
                </a:moveTo>
                <a:lnTo>
                  <a:pt x="1048918" y="24714"/>
                </a:lnTo>
                <a:lnTo>
                  <a:pt x="0" y="274535"/>
                </a:lnTo>
                <a:lnTo>
                  <a:pt x="5880" y="299237"/>
                </a:lnTo>
                <a:lnTo>
                  <a:pt x="1054798" y="49415"/>
                </a:lnTo>
                <a:lnTo>
                  <a:pt x="1090170" y="49415"/>
                </a:lnTo>
                <a:lnTo>
                  <a:pt x="1125982" y="19405"/>
                </a:lnTo>
                <a:lnTo>
                  <a:pt x="1043025" y="0"/>
                </a:lnTo>
                <a:close/>
              </a:path>
              <a:path w="1126490" h="299719">
                <a:moveTo>
                  <a:pt x="1090170" y="49415"/>
                </a:moveTo>
                <a:lnTo>
                  <a:pt x="1054798" y="49415"/>
                </a:lnTo>
                <a:lnTo>
                  <a:pt x="1060678" y="74129"/>
                </a:lnTo>
                <a:lnTo>
                  <a:pt x="1090170" y="494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0728" y="2655049"/>
            <a:ext cx="1132840" cy="1253490"/>
          </a:xfrm>
          <a:custGeom>
            <a:avLst/>
            <a:gdLst/>
            <a:ahLst/>
            <a:cxnLst/>
            <a:rect l="l" t="t" r="r" b="b"/>
            <a:pathLst>
              <a:path w="1132840" h="1253489">
                <a:moveTo>
                  <a:pt x="1132471" y="0"/>
                </a:moveTo>
                <a:lnTo>
                  <a:pt x="1053134" y="31064"/>
                </a:lnTo>
                <a:lnTo>
                  <a:pt x="1071994" y="48069"/>
                </a:lnTo>
                <a:lnTo>
                  <a:pt x="0" y="1236358"/>
                </a:lnTo>
                <a:lnTo>
                  <a:pt x="18859" y="1253373"/>
                </a:lnTo>
                <a:lnTo>
                  <a:pt x="1090853" y="65087"/>
                </a:lnTo>
                <a:lnTo>
                  <a:pt x="1114430" y="65087"/>
                </a:lnTo>
                <a:lnTo>
                  <a:pt x="1132471" y="0"/>
                </a:lnTo>
                <a:close/>
              </a:path>
              <a:path w="1132840" h="1253489">
                <a:moveTo>
                  <a:pt x="1114430" y="65087"/>
                </a:moveTo>
                <a:lnTo>
                  <a:pt x="1090853" y="65087"/>
                </a:lnTo>
                <a:lnTo>
                  <a:pt x="1109713" y="82105"/>
                </a:lnTo>
                <a:lnTo>
                  <a:pt x="1114430" y="650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33544" y="3191382"/>
            <a:ext cx="536575" cy="48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dirty="0">
                <a:solidFill>
                  <a:srgbClr val="0E2735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991" y="14183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4291" y="2002599"/>
            <a:ext cx="28829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9691" y="31455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7972" y="2617698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596179" y="50800"/>
                </a:moveTo>
                <a:lnTo>
                  <a:pt x="546353" y="50800"/>
                </a:lnTo>
                <a:lnTo>
                  <a:pt x="546607" y="76200"/>
                </a:lnTo>
                <a:lnTo>
                  <a:pt x="596179" y="50800"/>
                </a:lnTo>
                <a:close/>
              </a:path>
              <a:path w="622934" h="76200">
                <a:moveTo>
                  <a:pt x="545858" y="0"/>
                </a:moveTo>
                <a:lnTo>
                  <a:pt x="546100" y="25400"/>
                </a:lnTo>
                <a:lnTo>
                  <a:pt x="0" y="30784"/>
                </a:lnTo>
                <a:lnTo>
                  <a:pt x="253" y="56184"/>
                </a:lnTo>
                <a:lnTo>
                  <a:pt x="596179" y="50800"/>
                </a:lnTo>
                <a:lnTo>
                  <a:pt x="622426" y="37350"/>
                </a:lnTo>
                <a:lnTo>
                  <a:pt x="54585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62073" y="249254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2769" y="1427683"/>
            <a:ext cx="243840" cy="2585720"/>
          </a:xfrm>
          <a:custGeom>
            <a:avLst/>
            <a:gdLst/>
            <a:ahLst/>
            <a:cxnLst/>
            <a:rect l="l" t="t" r="r" b="b"/>
            <a:pathLst>
              <a:path w="243839" h="2585720">
                <a:moveTo>
                  <a:pt x="243234" y="2585321"/>
                </a:moveTo>
                <a:lnTo>
                  <a:pt x="166353" y="2584288"/>
                </a:lnTo>
                <a:lnTo>
                  <a:pt x="99583" y="2581412"/>
                </a:lnTo>
                <a:lnTo>
                  <a:pt x="46930" y="2577024"/>
                </a:lnTo>
                <a:lnTo>
                  <a:pt x="0" y="2565051"/>
                </a:lnTo>
                <a:lnTo>
                  <a:pt x="0" y="20269"/>
                </a:lnTo>
                <a:lnTo>
                  <a:pt x="12400" y="13862"/>
                </a:lnTo>
                <a:lnTo>
                  <a:pt x="46930" y="8298"/>
                </a:lnTo>
                <a:lnTo>
                  <a:pt x="99583" y="3910"/>
                </a:lnTo>
                <a:lnTo>
                  <a:pt x="166353" y="1033"/>
                </a:lnTo>
                <a:lnTo>
                  <a:pt x="243234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23766" y="244984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544258" y="0"/>
                </a:moveTo>
                <a:lnTo>
                  <a:pt x="494720" y="2161"/>
                </a:lnTo>
                <a:lnTo>
                  <a:pt x="446427" y="8520"/>
                </a:lnTo>
                <a:lnTo>
                  <a:pt x="399573" y="18890"/>
                </a:lnTo>
                <a:lnTo>
                  <a:pt x="354349" y="33084"/>
                </a:lnTo>
                <a:lnTo>
                  <a:pt x="310948" y="50917"/>
                </a:lnTo>
                <a:lnTo>
                  <a:pt x="269561" y="72200"/>
                </a:lnTo>
                <a:lnTo>
                  <a:pt x="230381" y="96748"/>
                </a:lnTo>
                <a:lnTo>
                  <a:pt x="193600" y="124373"/>
                </a:lnTo>
                <a:lnTo>
                  <a:pt x="159410" y="154889"/>
                </a:lnTo>
                <a:lnTo>
                  <a:pt x="128003" y="188109"/>
                </a:lnTo>
                <a:lnTo>
                  <a:pt x="99571" y="223847"/>
                </a:lnTo>
                <a:lnTo>
                  <a:pt x="74307" y="261915"/>
                </a:lnTo>
                <a:lnTo>
                  <a:pt x="52403" y="302127"/>
                </a:lnTo>
                <a:lnTo>
                  <a:pt x="34050" y="344297"/>
                </a:lnTo>
                <a:lnTo>
                  <a:pt x="19441" y="388237"/>
                </a:lnTo>
                <a:lnTo>
                  <a:pt x="8768" y="433762"/>
                </a:lnTo>
                <a:lnTo>
                  <a:pt x="2224" y="480683"/>
                </a:lnTo>
                <a:lnTo>
                  <a:pt x="0" y="528815"/>
                </a:lnTo>
                <a:lnTo>
                  <a:pt x="2224" y="576949"/>
                </a:lnTo>
                <a:lnTo>
                  <a:pt x="8768" y="623872"/>
                </a:lnTo>
                <a:lnTo>
                  <a:pt x="19441" y="669398"/>
                </a:lnTo>
                <a:lnTo>
                  <a:pt x="34050" y="713339"/>
                </a:lnTo>
                <a:lnTo>
                  <a:pt x="52403" y="755510"/>
                </a:lnTo>
                <a:lnTo>
                  <a:pt x="74307" y="795724"/>
                </a:lnTo>
                <a:lnTo>
                  <a:pt x="99571" y="833793"/>
                </a:lnTo>
                <a:lnTo>
                  <a:pt x="128003" y="869531"/>
                </a:lnTo>
                <a:lnTo>
                  <a:pt x="159410" y="902752"/>
                </a:lnTo>
                <a:lnTo>
                  <a:pt x="193600" y="933269"/>
                </a:lnTo>
                <a:lnTo>
                  <a:pt x="230381" y="960894"/>
                </a:lnTo>
                <a:lnTo>
                  <a:pt x="269561" y="985442"/>
                </a:lnTo>
                <a:lnTo>
                  <a:pt x="310948" y="1006725"/>
                </a:lnTo>
                <a:lnTo>
                  <a:pt x="354349" y="1024558"/>
                </a:lnTo>
                <a:lnTo>
                  <a:pt x="399573" y="1038752"/>
                </a:lnTo>
                <a:lnTo>
                  <a:pt x="446427" y="1049123"/>
                </a:lnTo>
                <a:lnTo>
                  <a:pt x="494720" y="1055482"/>
                </a:lnTo>
                <a:lnTo>
                  <a:pt x="544258" y="1057643"/>
                </a:lnTo>
                <a:lnTo>
                  <a:pt x="593798" y="1055482"/>
                </a:lnTo>
                <a:lnTo>
                  <a:pt x="642092" y="1049123"/>
                </a:lnTo>
                <a:lnTo>
                  <a:pt x="688948" y="1038752"/>
                </a:lnTo>
                <a:lnTo>
                  <a:pt x="734173" y="1024558"/>
                </a:lnTo>
                <a:lnTo>
                  <a:pt x="777576" y="1006725"/>
                </a:lnTo>
                <a:lnTo>
                  <a:pt x="818964" y="985442"/>
                </a:lnTo>
                <a:lnTo>
                  <a:pt x="858145" y="960894"/>
                </a:lnTo>
                <a:lnTo>
                  <a:pt x="894926" y="933269"/>
                </a:lnTo>
                <a:lnTo>
                  <a:pt x="929117" y="902752"/>
                </a:lnTo>
                <a:lnTo>
                  <a:pt x="960525" y="869531"/>
                </a:lnTo>
                <a:lnTo>
                  <a:pt x="988957" y="833793"/>
                </a:lnTo>
                <a:lnTo>
                  <a:pt x="1014221" y="795724"/>
                </a:lnTo>
                <a:lnTo>
                  <a:pt x="1036126" y="755510"/>
                </a:lnTo>
                <a:lnTo>
                  <a:pt x="1054479" y="713339"/>
                </a:lnTo>
                <a:lnTo>
                  <a:pt x="1069088" y="669398"/>
                </a:lnTo>
                <a:lnTo>
                  <a:pt x="1079760" y="623872"/>
                </a:lnTo>
                <a:lnTo>
                  <a:pt x="1086305" y="576949"/>
                </a:lnTo>
                <a:lnTo>
                  <a:pt x="1088529" y="528815"/>
                </a:lnTo>
                <a:lnTo>
                  <a:pt x="1086305" y="480683"/>
                </a:lnTo>
                <a:lnTo>
                  <a:pt x="1079760" y="433762"/>
                </a:lnTo>
                <a:lnTo>
                  <a:pt x="1069088" y="388237"/>
                </a:lnTo>
                <a:lnTo>
                  <a:pt x="1054479" y="344297"/>
                </a:lnTo>
                <a:lnTo>
                  <a:pt x="1036126" y="302127"/>
                </a:lnTo>
                <a:lnTo>
                  <a:pt x="1014221" y="261915"/>
                </a:lnTo>
                <a:lnTo>
                  <a:pt x="988957" y="223847"/>
                </a:lnTo>
                <a:lnTo>
                  <a:pt x="960525" y="188109"/>
                </a:lnTo>
                <a:lnTo>
                  <a:pt x="929117" y="154889"/>
                </a:lnTo>
                <a:lnTo>
                  <a:pt x="894926" y="124373"/>
                </a:lnTo>
                <a:lnTo>
                  <a:pt x="858145" y="96748"/>
                </a:lnTo>
                <a:lnTo>
                  <a:pt x="818964" y="72200"/>
                </a:lnTo>
                <a:lnTo>
                  <a:pt x="777576" y="50917"/>
                </a:lnTo>
                <a:lnTo>
                  <a:pt x="734173" y="33084"/>
                </a:lnTo>
                <a:lnTo>
                  <a:pt x="688948" y="18890"/>
                </a:lnTo>
                <a:lnTo>
                  <a:pt x="642092" y="8520"/>
                </a:lnTo>
                <a:lnTo>
                  <a:pt x="593798" y="2161"/>
                </a:lnTo>
                <a:lnTo>
                  <a:pt x="544258" y="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0" y="528819"/>
                </a:moveTo>
                <a:lnTo>
                  <a:pt x="2224" y="480685"/>
                </a:lnTo>
                <a:lnTo>
                  <a:pt x="8768" y="433763"/>
                </a:lnTo>
                <a:lnTo>
                  <a:pt x="19441" y="388238"/>
                </a:lnTo>
                <a:lnTo>
                  <a:pt x="34050" y="344296"/>
                </a:lnTo>
                <a:lnTo>
                  <a:pt x="52403" y="302126"/>
                </a:lnTo>
                <a:lnTo>
                  <a:pt x="74308" y="261913"/>
                </a:lnTo>
                <a:lnTo>
                  <a:pt x="99573" y="223845"/>
                </a:lnTo>
                <a:lnTo>
                  <a:pt x="128005" y="188107"/>
                </a:lnTo>
                <a:lnTo>
                  <a:pt x="159412" y="154887"/>
                </a:lnTo>
                <a:lnTo>
                  <a:pt x="193603" y="124371"/>
                </a:lnTo>
                <a:lnTo>
                  <a:pt x="230384" y="96746"/>
                </a:lnTo>
                <a:lnTo>
                  <a:pt x="269565" y="72199"/>
                </a:lnTo>
                <a:lnTo>
                  <a:pt x="310953" y="50916"/>
                </a:lnTo>
                <a:lnTo>
                  <a:pt x="354355" y="33084"/>
                </a:lnTo>
                <a:lnTo>
                  <a:pt x="399580" y="18889"/>
                </a:lnTo>
                <a:lnTo>
                  <a:pt x="446435" y="8519"/>
                </a:lnTo>
                <a:lnTo>
                  <a:pt x="494728" y="2161"/>
                </a:lnTo>
                <a:lnTo>
                  <a:pt x="544268" y="0"/>
                </a:lnTo>
                <a:lnTo>
                  <a:pt x="593807" y="2161"/>
                </a:lnTo>
                <a:lnTo>
                  <a:pt x="642101" y="8519"/>
                </a:lnTo>
                <a:lnTo>
                  <a:pt x="688956" y="18889"/>
                </a:lnTo>
                <a:lnTo>
                  <a:pt x="734181" y="33084"/>
                </a:lnTo>
                <a:lnTo>
                  <a:pt x="777584" y="50916"/>
                </a:lnTo>
                <a:lnTo>
                  <a:pt x="818972" y="72199"/>
                </a:lnTo>
                <a:lnTo>
                  <a:pt x="858153" y="96746"/>
                </a:lnTo>
                <a:lnTo>
                  <a:pt x="894935" y="124371"/>
                </a:lnTo>
                <a:lnTo>
                  <a:pt x="929126" y="154887"/>
                </a:lnTo>
                <a:lnTo>
                  <a:pt x="960533" y="188107"/>
                </a:lnTo>
                <a:lnTo>
                  <a:pt x="988966" y="223845"/>
                </a:lnTo>
                <a:lnTo>
                  <a:pt x="1014231" y="261913"/>
                </a:lnTo>
                <a:lnTo>
                  <a:pt x="1036136" y="302126"/>
                </a:lnTo>
                <a:lnTo>
                  <a:pt x="1054489" y="344296"/>
                </a:lnTo>
                <a:lnTo>
                  <a:pt x="1069098" y="388238"/>
                </a:lnTo>
                <a:lnTo>
                  <a:pt x="1079771" y="433763"/>
                </a:lnTo>
                <a:lnTo>
                  <a:pt x="1086316" y="480685"/>
                </a:lnTo>
                <a:lnTo>
                  <a:pt x="1088540" y="528819"/>
                </a:lnTo>
                <a:lnTo>
                  <a:pt x="1086316" y="576952"/>
                </a:lnTo>
                <a:lnTo>
                  <a:pt x="1079771" y="623875"/>
                </a:lnTo>
                <a:lnTo>
                  <a:pt x="1069098" y="669400"/>
                </a:lnTo>
                <a:lnTo>
                  <a:pt x="1054489" y="713341"/>
                </a:lnTo>
                <a:lnTo>
                  <a:pt x="1036136" y="755512"/>
                </a:lnTo>
                <a:lnTo>
                  <a:pt x="1014231" y="795725"/>
                </a:lnTo>
                <a:lnTo>
                  <a:pt x="988966" y="833793"/>
                </a:lnTo>
                <a:lnTo>
                  <a:pt x="960533" y="869531"/>
                </a:lnTo>
                <a:lnTo>
                  <a:pt x="929126" y="902752"/>
                </a:lnTo>
                <a:lnTo>
                  <a:pt x="894935" y="933268"/>
                </a:lnTo>
                <a:lnTo>
                  <a:pt x="858153" y="960893"/>
                </a:lnTo>
                <a:lnTo>
                  <a:pt x="818972" y="985440"/>
                </a:lnTo>
                <a:lnTo>
                  <a:pt x="777584" y="1006723"/>
                </a:lnTo>
                <a:lnTo>
                  <a:pt x="734181" y="1024556"/>
                </a:lnTo>
                <a:lnTo>
                  <a:pt x="688956" y="1038750"/>
                </a:lnTo>
                <a:lnTo>
                  <a:pt x="642101" y="1049120"/>
                </a:lnTo>
                <a:lnTo>
                  <a:pt x="593807" y="1055479"/>
                </a:lnTo>
                <a:lnTo>
                  <a:pt x="544268" y="1057640"/>
                </a:lnTo>
                <a:lnTo>
                  <a:pt x="494728" y="1055479"/>
                </a:lnTo>
                <a:lnTo>
                  <a:pt x="446435" y="1049120"/>
                </a:lnTo>
                <a:lnTo>
                  <a:pt x="399580" y="1038750"/>
                </a:lnTo>
                <a:lnTo>
                  <a:pt x="354355" y="1024556"/>
                </a:lnTo>
                <a:lnTo>
                  <a:pt x="310953" y="1006723"/>
                </a:lnTo>
                <a:lnTo>
                  <a:pt x="269565" y="985440"/>
                </a:lnTo>
                <a:lnTo>
                  <a:pt x="230384" y="960893"/>
                </a:lnTo>
                <a:lnTo>
                  <a:pt x="193603" y="933268"/>
                </a:lnTo>
                <a:lnTo>
                  <a:pt x="159412" y="902752"/>
                </a:lnTo>
                <a:lnTo>
                  <a:pt x="128005" y="869531"/>
                </a:lnTo>
                <a:lnTo>
                  <a:pt x="99573" y="833793"/>
                </a:lnTo>
                <a:lnTo>
                  <a:pt x="74308" y="795725"/>
                </a:lnTo>
                <a:lnTo>
                  <a:pt x="52403" y="755512"/>
                </a:lnTo>
                <a:lnTo>
                  <a:pt x="34050" y="713341"/>
                </a:lnTo>
                <a:lnTo>
                  <a:pt x="19441" y="669400"/>
                </a:lnTo>
                <a:lnTo>
                  <a:pt x="8768" y="623875"/>
                </a:lnTo>
                <a:lnTo>
                  <a:pt x="2224" y="576952"/>
                </a:lnTo>
                <a:lnTo>
                  <a:pt x="0" y="528819"/>
                </a:lnTo>
                <a:close/>
              </a:path>
            </a:pathLst>
          </a:custGeom>
          <a:ln w="9525">
            <a:solidFill>
              <a:srgbClr val="1D5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73977" y="2688027"/>
            <a:ext cx="39941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0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200" i="1" spc="-40" dirty="0">
                <a:solidFill>
                  <a:srgbClr val="0E2735"/>
                </a:solidFill>
                <a:latin typeface="Arial"/>
                <a:cs typeface="Arial"/>
              </a:rPr>
              <a:t>w,</a:t>
            </a:r>
            <a:r>
              <a:rPr sz="1200" i="1" spc="-5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200" spc="-25" dirty="0">
                <a:solidFill>
                  <a:srgbClr val="0E2735"/>
                </a:solidFill>
                <a:latin typeface="DejaVu Sans"/>
                <a:cs typeface="DejaVu Sans"/>
              </a:rPr>
              <a:t>⟩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13828" y="2132368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1" y="105764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85088" y="2623477"/>
            <a:ext cx="1593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00" dirty="0">
                <a:solidFill>
                  <a:srgbClr val="0E2735"/>
                </a:solidFill>
                <a:latin typeface="DejaVu Sans"/>
                <a:cs typeface="DejaVu Sans"/>
              </a:rPr>
              <a:t>𝜎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1019" y="2392807"/>
            <a:ext cx="440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i="1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7140" y="87308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08547" y="1062647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37783" y="1404010"/>
            <a:ext cx="443865" cy="1257300"/>
          </a:xfrm>
          <a:custGeom>
            <a:avLst/>
            <a:gdLst/>
            <a:ahLst/>
            <a:cxnLst/>
            <a:rect l="l" t="t" r="r" b="b"/>
            <a:pathLst>
              <a:path w="443865" h="1257300">
                <a:moveTo>
                  <a:pt x="24079" y="0"/>
                </a:moveTo>
                <a:lnTo>
                  <a:pt x="0" y="8064"/>
                </a:lnTo>
                <a:lnTo>
                  <a:pt x="395541" y="1188961"/>
                </a:lnTo>
                <a:lnTo>
                  <a:pt x="371449" y="1197025"/>
                </a:lnTo>
                <a:lnTo>
                  <a:pt x="431787" y="1257172"/>
                </a:lnTo>
                <a:lnTo>
                  <a:pt x="442572" y="1180884"/>
                </a:lnTo>
                <a:lnTo>
                  <a:pt x="419620" y="1180884"/>
                </a:lnTo>
                <a:lnTo>
                  <a:pt x="24079" y="0"/>
                </a:lnTo>
                <a:close/>
              </a:path>
              <a:path w="443865" h="1257300">
                <a:moveTo>
                  <a:pt x="443712" y="1172819"/>
                </a:moveTo>
                <a:lnTo>
                  <a:pt x="419620" y="1180884"/>
                </a:lnTo>
                <a:lnTo>
                  <a:pt x="442572" y="1180884"/>
                </a:lnTo>
                <a:lnTo>
                  <a:pt x="443712" y="117281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422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latin typeface="Trebuchet MS"/>
                <a:cs typeface="Trebuchet MS"/>
              </a:rPr>
              <a:t>Human </a:t>
            </a:r>
            <a:r>
              <a:rPr spc="20" dirty="0">
                <a:latin typeface="Trebuchet MS"/>
                <a:cs typeface="Trebuchet MS"/>
              </a:rPr>
              <a:t>Brain</a:t>
            </a:r>
            <a:r>
              <a:rPr spc="-35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Neuron</a:t>
            </a:r>
          </a:p>
        </p:txBody>
      </p:sp>
      <p:sp>
        <p:nvSpPr>
          <p:cNvPr id="4" name="object 4"/>
          <p:cNvSpPr/>
          <p:nvPr/>
        </p:nvSpPr>
        <p:spPr>
          <a:xfrm>
            <a:off x="2108479" y="1605508"/>
            <a:ext cx="4661916" cy="216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4487" y="1329207"/>
            <a:ext cx="243840" cy="2585720"/>
          </a:xfrm>
          <a:custGeom>
            <a:avLst/>
            <a:gdLst/>
            <a:ahLst/>
            <a:cxnLst/>
            <a:rect l="l" t="t" r="r" b="b"/>
            <a:pathLst>
              <a:path w="243839" h="2585720">
                <a:moveTo>
                  <a:pt x="243234" y="2585321"/>
                </a:moveTo>
                <a:lnTo>
                  <a:pt x="166353" y="2584288"/>
                </a:lnTo>
                <a:lnTo>
                  <a:pt x="99583" y="2581412"/>
                </a:lnTo>
                <a:lnTo>
                  <a:pt x="46930" y="2577024"/>
                </a:lnTo>
                <a:lnTo>
                  <a:pt x="0" y="2565051"/>
                </a:lnTo>
                <a:lnTo>
                  <a:pt x="0" y="20269"/>
                </a:lnTo>
                <a:lnTo>
                  <a:pt x="12400" y="13862"/>
                </a:lnTo>
                <a:lnTo>
                  <a:pt x="46930" y="8298"/>
                </a:lnTo>
                <a:lnTo>
                  <a:pt x="99583" y="3910"/>
                </a:lnTo>
                <a:lnTo>
                  <a:pt x="166353" y="1033"/>
                </a:lnTo>
                <a:lnTo>
                  <a:pt x="243234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960" y="2379777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D516C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0281" y="2392616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596166" y="50800"/>
                </a:moveTo>
                <a:lnTo>
                  <a:pt x="546354" y="50800"/>
                </a:lnTo>
                <a:lnTo>
                  <a:pt x="546595" y="76200"/>
                </a:lnTo>
                <a:lnTo>
                  <a:pt x="596166" y="50800"/>
                </a:lnTo>
                <a:close/>
              </a:path>
              <a:path w="622934" h="76200">
                <a:moveTo>
                  <a:pt x="545846" y="0"/>
                </a:moveTo>
                <a:lnTo>
                  <a:pt x="546100" y="25400"/>
                </a:lnTo>
                <a:lnTo>
                  <a:pt x="0" y="30784"/>
                </a:lnTo>
                <a:lnTo>
                  <a:pt x="241" y="56184"/>
                </a:lnTo>
                <a:lnTo>
                  <a:pt x="596166" y="50800"/>
                </a:lnTo>
                <a:lnTo>
                  <a:pt x="622414" y="37350"/>
                </a:lnTo>
                <a:lnTo>
                  <a:pt x="54584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2775" y="2275776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D516C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56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</a:t>
            </a:r>
            <a:r>
              <a:rPr spc="-17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1273086" y="1190104"/>
            <a:ext cx="6860256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5975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975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225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225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3108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3108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518" y="2400414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208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7540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8730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34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545" dirty="0">
                <a:latin typeface="Trebuchet MS"/>
                <a:cs typeface="Trebuchet MS"/>
              </a:rPr>
              <a:t> </a:t>
            </a:r>
            <a:r>
              <a:rPr spc="25" dirty="0">
                <a:latin typeface="Trebuchet MS"/>
                <a:cs typeface="Trebuchet MS"/>
              </a:rPr>
              <a:t>Forward </a:t>
            </a:r>
            <a:r>
              <a:rPr spc="55" dirty="0">
                <a:latin typeface="Trebuchet MS"/>
                <a:cs typeface="Trebuchet MS"/>
              </a:rPr>
              <a:t>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8370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8370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252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9252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287" y="2372918"/>
            <a:ext cx="5565775" cy="253365"/>
          </a:xfrm>
          <a:custGeom>
            <a:avLst/>
            <a:gdLst/>
            <a:ahLst/>
            <a:cxnLst/>
            <a:rect l="l" t="t" r="r" b="b"/>
            <a:pathLst>
              <a:path w="5565775" h="253364">
                <a:moveTo>
                  <a:pt x="5438762" y="0"/>
                </a:moveTo>
                <a:lnTo>
                  <a:pt x="5438762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438762" y="189877"/>
                </a:lnTo>
                <a:lnTo>
                  <a:pt x="5438762" y="253161"/>
                </a:lnTo>
                <a:lnTo>
                  <a:pt x="5565343" y="126580"/>
                </a:lnTo>
                <a:lnTo>
                  <a:pt x="5438762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5309" y="2379713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2510" y="22518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030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51418" y="1063255"/>
            <a:ext cx="3742690" cy="3657600"/>
          </a:xfrm>
          <a:custGeom>
            <a:avLst/>
            <a:gdLst/>
            <a:ahLst/>
            <a:cxnLst/>
            <a:rect l="l" t="t" r="r" b="b"/>
            <a:pathLst>
              <a:path w="3742690" h="3657600">
                <a:moveTo>
                  <a:pt x="2113387" y="3644900"/>
                </a:moveTo>
                <a:lnTo>
                  <a:pt x="1629279" y="3644900"/>
                </a:lnTo>
                <a:lnTo>
                  <a:pt x="1677005" y="3657600"/>
                </a:lnTo>
                <a:lnTo>
                  <a:pt x="2065660" y="3657600"/>
                </a:lnTo>
                <a:lnTo>
                  <a:pt x="2113387" y="3644900"/>
                </a:lnTo>
                <a:close/>
              </a:path>
              <a:path w="3742690" h="3657600">
                <a:moveTo>
                  <a:pt x="2254270" y="3619500"/>
                </a:moveTo>
                <a:lnTo>
                  <a:pt x="1488398" y="3619500"/>
                </a:lnTo>
                <a:lnTo>
                  <a:pt x="1581925" y="3644900"/>
                </a:lnTo>
                <a:lnTo>
                  <a:pt x="2160742" y="3644900"/>
                </a:lnTo>
                <a:lnTo>
                  <a:pt x="2254270" y="3619500"/>
                </a:lnTo>
                <a:close/>
              </a:path>
              <a:path w="3742690" h="3657600">
                <a:moveTo>
                  <a:pt x="2300413" y="38100"/>
                </a:moveTo>
                <a:lnTo>
                  <a:pt x="1442255" y="38100"/>
                </a:lnTo>
                <a:lnTo>
                  <a:pt x="1262183" y="88900"/>
                </a:lnTo>
                <a:lnTo>
                  <a:pt x="1218366" y="114300"/>
                </a:lnTo>
                <a:lnTo>
                  <a:pt x="1132284" y="139700"/>
                </a:lnTo>
                <a:lnTo>
                  <a:pt x="1090048" y="165100"/>
                </a:lnTo>
                <a:lnTo>
                  <a:pt x="1048371" y="177800"/>
                </a:lnTo>
                <a:lnTo>
                  <a:pt x="966750" y="228600"/>
                </a:lnTo>
                <a:lnTo>
                  <a:pt x="926838" y="241300"/>
                </a:lnTo>
                <a:lnTo>
                  <a:pt x="887545" y="266700"/>
                </a:lnTo>
                <a:lnTo>
                  <a:pt x="848887" y="292100"/>
                </a:lnTo>
                <a:lnTo>
                  <a:pt x="810880" y="317500"/>
                </a:lnTo>
                <a:lnTo>
                  <a:pt x="773538" y="342900"/>
                </a:lnTo>
                <a:lnTo>
                  <a:pt x="736877" y="368300"/>
                </a:lnTo>
                <a:lnTo>
                  <a:pt x="700912" y="393700"/>
                </a:lnTo>
                <a:lnTo>
                  <a:pt x="665659" y="431800"/>
                </a:lnTo>
                <a:lnTo>
                  <a:pt x="631134" y="457200"/>
                </a:lnTo>
                <a:lnTo>
                  <a:pt x="597351" y="482600"/>
                </a:lnTo>
                <a:lnTo>
                  <a:pt x="564326" y="520700"/>
                </a:lnTo>
                <a:lnTo>
                  <a:pt x="532075" y="546100"/>
                </a:lnTo>
                <a:lnTo>
                  <a:pt x="500612" y="584200"/>
                </a:lnTo>
                <a:lnTo>
                  <a:pt x="469954" y="609600"/>
                </a:lnTo>
                <a:lnTo>
                  <a:pt x="440116" y="647700"/>
                </a:lnTo>
                <a:lnTo>
                  <a:pt x="411113" y="685800"/>
                </a:lnTo>
                <a:lnTo>
                  <a:pt x="382960" y="723900"/>
                </a:lnTo>
                <a:lnTo>
                  <a:pt x="355673" y="749300"/>
                </a:lnTo>
                <a:lnTo>
                  <a:pt x="329267" y="787400"/>
                </a:lnTo>
                <a:lnTo>
                  <a:pt x="303759" y="825500"/>
                </a:lnTo>
                <a:lnTo>
                  <a:pt x="279162" y="863599"/>
                </a:lnTo>
                <a:lnTo>
                  <a:pt x="255493" y="901699"/>
                </a:lnTo>
                <a:lnTo>
                  <a:pt x="232767" y="939799"/>
                </a:lnTo>
                <a:lnTo>
                  <a:pt x="210999" y="977899"/>
                </a:lnTo>
                <a:lnTo>
                  <a:pt x="190205" y="1028699"/>
                </a:lnTo>
                <a:lnTo>
                  <a:pt x="170401" y="1066799"/>
                </a:lnTo>
                <a:lnTo>
                  <a:pt x="151600" y="1104899"/>
                </a:lnTo>
                <a:lnTo>
                  <a:pt x="133820" y="1142999"/>
                </a:lnTo>
                <a:lnTo>
                  <a:pt x="117076" y="1193799"/>
                </a:lnTo>
                <a:lnTo>
                  <a:pt x="101382" y="1231899"/>
                </a:lnTo>
                <a:lnTo>
                  <a:pt x="86754" y="1269999"/>
                </a:lnTo>
                <a:lnTo>
                  <a:pt x="73208" y="1320799"/>
                </a:lnTo>
                <a:lnTo>
                  <a:pt x="60760" y="1358899"/>
                </a:lnTo>
                <a:lnTo>
                  <a:pt x="49423" y="1409699"/>
                </a:lnTo>
                <a:lnTo>
                  <a:pt x="39215" y="1460499"/>
                </a:lnTo>
                <a:lnTo>
                  <a:pt x="30149" y="1498599"/>
                </a:lnTo>
                <a:lnTo>
                  <a:pt x="22243" y="1549399"/>
                </a:lnTo>
                <a:lnTo>
                  <a:pt x="15511" y="1587499"/>
                </a:lnTo>
                <a:lnTo>
                  <a:pt x="9968" y="1638299"/>
                </a:lnTo>
                <a:lnTo>
                  <a:pt x="5630" y="1689099"/>
                </a:lnTo>
                <a:lnTo>
                  <a:pt x="2512" y="1739899"/>
                </a:lnTo>
                <a:lnTo>
                  <a:pt x="630" y="1777999"/>
                </a:lnTo>
                <a:lnTo>
                  <a:pt x="0" y="1828799"/>
                </a:lnTo>
                <a:lnTo>
                  <a:pt x="630" y="1879599"/>
                </a:lnTo>
                <a:lnTo>
                  <a:pt x="2512" y="1930399"/>
                </a:lnTo>
                <a:lnTo>
                  <a:pt x="5630" y="1968499"/>
                </a:lnTo>
                <a:lnTo>
                  <a:pt x="9968" y="2019299"/>
                </a:lnTo>
                <a:lnTo>
                  <a:pt x="15511" y="2070099"/>
                </a:lnTo>
                <a:lnTo>
                  <a:pt x="22243" y="2108199"/>
                </a:lnTo>
                <a:lnTo>
                  <a:pt x="30149" y="2158999"/>
                </a:lnTo>
                <a:lnTo>
                  <a:pt x="39215" y="2209799"/>
                </a:lnTo>
                <a:lnTo>
                  <a:pt x="49423" y="2247899"/>
                </a:lnTo>
                <a:lnTo>
                  <a:pt x="60760" y="2298699"/>
                </a:lnTo>
                <a:lnTo>
                  <a:pt x="73208" y="2336799"/>
                </a:lnTo>
                <a:lnTo>
                  <a:pt x="86754" y="2387599"/>
                </a:lnTo>
                <a:lnTo>
                  <a:pt x="101382" y="2425699"/>
                </a:lnTo>
                <a:lnTo>
                  <a:pt x="117076" y="2463799"/>
                </a:lnTo>
                <a:lnTo>
                  <a:pt x="133820" y="2514599"/>
                </a:lnTo>
                <a:lnTo>
                  <a:pt x="151600" y="2552699"/>
                </a:lnTo>
                <a:lnTo>
                  <a:pt x="170401" y="2590799"/>
                </a:lnTo>
                <a:lnTo>
                  <a:pt x="190205" y="2641599"/>
                </a:lnTo>
                <a:lnTo>
                  <a:pt x="210999" y="2679699"/>
                </a:lnTo>
                <a:lnTo>
                  <a:pt x="232767" y="2717799"/>
                </a:lnTo>
                <a:lnTo>
                  <a:pt x="255493" y="2755899"/>
                </a:lnTo>
                <a:lnTo>
                  <a:pt x="279162" y="2793999"/>
                </a:lnTo>
                <a:lnTo>
                  <a:pt x="303759" y="2832099"/>
                </a:lnTo>
                <a:lnTo>
                  <a:pt x="329267" y="2870199"/>
                </a:lnTo>
                <a:lnTo>
                  <a:pt x="355673" y="2908299"/>
                </a:lnTo>
                <a:lnTo>
                  <a:pt x="382960" y="2946399"/>
                </a:lnTo>
                <a:lnTo>
                  <a:pt x="411113" y="2971799"/>
                </a:lnTo>
                <a:lnTo>
                  <a:pt x="440116" y="3009899"/>
                </a:lnTo>
                <a:lnTo>
                  <a:pt x="469954" y="3047999"/>
                </a:lnTo>
                <a:lnTo>
                  <a:pt x="500612" y="3073399"/>
                </a:lnTo>
                <a:lnTo>
                  <a:pt x="532075" y="3111499"/>
                </a:lnTo>
                <a:lnTo>
                  <a:pt x="564326" y="3136899"/>
                </a:lnTo>
                <a:lnTo>
                  <a:pt x="597351" y="3174999"/>
                </a:lnTo>
                <a:lnTo>
                  <a:pt x="631134" y="3200399"/>
                </a:lnTo>
                <a:lnTo>
                  <a:pt x="665659" y="3238499"/>
                </a:lnTo>
                <a:lnTo>
                  <a:pt x="700912" y="3263900"/>
                </a:lnTo>
                <a:lnTo>
                  <a:pt x="736877" y="3289300"/>
                </a:lnTo>
                <a:lnTo>
                  <a:pt x="773538" y="3314700"/>
                </a:lnTo>
                <a:lnTo>
                  <a:pt x="810880" y="3340100"/>
                </a:lnTo>
                <a:lnTo>
                  <a:pt x="848887" y="3365500"/>
                </a:lnTo>
                <a:lnTo>
                  <a:pt x="887545" y="3390900"/>
                </a:lnTo>
                <a:lnTo>
                  <a:pt x="926838" y="3416300"/>
                </a:lnTo>
                <a:lnTo>
                  <a:pt x="966750" y="3441700"/>
                </a:lnTo>
                <a:lnTo>
                  <a:pt x="1007266" y="3454400"/>
                </a:lnTo>
                <a:lnTo>
                  <a:pt x="1048371" y="3479800"/>
                </a:lnTo>
                <a:lnTo>
                  <a:pt x="1090048" y="3492500"/>
                </a:lnTo>
                <a:lnTo>
                  <a:pt x="1132284" y="3517900"/>
                </a:lnTo>
                <a:lnTo>
                  <a:pt x="1218366" y="3543300"/>
                </a:lnTo>
                <a:lnTo>
                  <a:pt x="1262183" y="3568700"/>
                </a:lnTo>
                <a:lnTo>
                  <a:pt x="1442255" y="3619500"/>
                </a:lnTo>
                <a:lnTo>
                  <a:pt x="2300413" y="3619500"/>
                </a:lnTo>
                <a:lnTo>
                  <a:pt x="2480486" y="3568700"/>
                </a:lnTo>
                <a:lnTo>
                  <a:pt x="2524302" y="3543300"/>
                </a:lnTo>
                <a:lnTo>
                  <a:pt x="2610385" y="3517900"/>
                </a:lnTo>
                <a:lnTo>
                  <a:pt x="2652621" y="3492500"/>
                </a:lnTo>
                <a:lnTo>
                  <a:pt x="2694299" y="3479800"/>
                </a:lnTo>
                <a:lnTo>
                  <a:pt x="2735403" y="3454400"/>
                </a:lnTo>
                <a:lnTo>
                  <a:pt x="2775919" y="3441700"/>
                </a:lnTo>
                <a:lnTo>
                  <a:pt x="2815831" y="3416300"/>
                </a:lnTo>
                <a:lnTo>
                  <a:pt x="2855124" y="3390900"/>
                </a:lnTo>
                <a:lnTo>
                  <a:pt x="2893782" y="3365500"/>
                </a:lnTo>
                <a:lnTo>
                  <a:pt x="2931789" y="3340100"/>
                </a:lnTo>
                <a:lnTo>
                  <a:pt x="2969131" y="3314700"/>
                </a:lnTo>
                <a:lnTo>
                  <a:pt x="3005792" y="3289300"/>
                </a:lnTo>
                <a:lnTo>
                  <a:pt x="3041757" y="3263900"/>
                </a:lnTo>
                <a:lnTo>
                  <a:pt x="3077009" y="3238499"/>
                </a:lnTo>
                <a:lnTo>
                  <a:pt x="3111535" y="3200399"/>
                </a:lnTo>
                <a:lnTo>
                  <a:pt x="3145318" y="3174999"/>
                </a:lnTo>
                <a:lnTo>
                  <a:pt x="3178342" y="3136899"/>
                </a:lnTo>
                <a:lnTo>
                  <a:pt x="3210593" y="3111499"/>
                </a:lnTo>
                <a:lnTo>
                  <a:pt x="3242056" y="3073399"/>
                </a:lnTo>
                <a:lnTo>
                  <a:pt x="3272714" y="3047999"/>
                </a:lnTo>
                <a:lnTo>
                  <a:pt x="3302552" y="3009899"/>
                </a:lnTo>
                <a:lnTo>
                  <a:pt x="3331555" y="2971799"/>
                </a:lnTo>
                <a:lnTo>
                  <a:pt x="3359708" y="2946399"/>
                </a:lnTo>
                <a:lnTo>
                  <a:pt x="3386994" y="2908299"/>
                </a:lnTo>
                <a:lnTo>
                  <a:pt x="3413400" y="2870199"/>
                </a:lnTo>
                <a:lnTo>
                  <a:pt x="3438908" y="2832099"/>
                </a:lnTo>
                <a:lnTo>
                  <a:pt x="3463505" y="2793999"/>
                </a:lnTo>
                <a:lnTo>
                  <a:pt x="3487173" y="2755899"/>
                </a:lnTo>
                <a:lnTo>
                  <a:pt x="3509899" y="2717799"/>
                </a:lnTo>
                <a:lnTo>
                  <a:pt x="3531667" y="2679699"/>
                </a:lnTo>
                <a:lnTo>
                  <a:pt x="3552461" y="2641599"/>
                </a:lnTo>
                <a:lnTo>
                  <a:pt x="3572265" y="2590799"/>
                </a:lnTo>
                <a:lnTo>
                  <a:pt x="3591065" y="2552699"/>
                </a:lnTo>
                <a:lnTo>
                  <a:pt x="3608845" y="2514599"/>
                </a:lnTo>
                <a:lnTo>
                  <a:pt x="3625589" y="2463799"/>
                </a:lnTo>
                <a:lnTo>
                  <a:pt x="3641283" y="2425699"/>
                </a:lnTo>
                <a:lnTo>
                  <a:pt x="3655910" y="2387599"/>
                </a:lnTo>
                <a:lnTo>
                  <a:pt x="3669456" y="2336799"/>
                </a:lnTo>
                <a:lnTo>
                  <a:pt x="3681905" y="2298699"/>
                </a:lnTo>
                <a:lnTo>
                  <a:pt x="3693241" y="2247899"/>
                </a:lnTo>
                <a:lnTo>
                  <a:pt x="3703450" y="2209799"/>
                </a:lnTo>
                <a:lnTo>
                  <a:pt x="3712515" y="2158999"/>
                </a:lnTo>
                <a:lnTo>
                  <a:pt x="3720421" y="2108199"/>
                </a:lnTo>
                <a:lnTo>
                  <a:pt x="3727153" y="2070099"/>
                </a:lnTo>
                <a:lnTo>
                  <a:pt x="3732696" y="2019299"/>
                </a:lnTo>
                <a:lnTo>
                  <a:pt x="3737034" y="1968499"/>
                </a:lnTo>
                <a:lnTo>
                  <a:pt x="3740152" y="1930399"/>
                </a:lnTo>
                <a:lnTo>
                  <a:pt x="3742033" y="1879599"/>
                </a:lnTo>
                <a:lnTo>
                  <a:pt x="3742664" y="1828799"/>
                </a:lnTo>
                <a:lnTo>
                  <a:pt x="3742033" y="1777999"/>
                </a:lnTo>
                <a:lnTo>
                  <a:pt x="3740152" y="1739899"/>
                </a:lnTo>
                <a:lnTo>
                  <a:pt x="3737034" y="1689099"/>
                </a:lnTo>
                <a:lnTo>
                  <a:pt x="3732696" y="1638299"/>
                </a:lnTo>
                <a:lnTo>
                  <a:pt x="3727153" y="1587499"/>
                </a:lnTo>
                <a:lnTo>
                  <a:pt x="3720421" y="1549399"/>
                </a:lnTo>
                <a:lnTo>
                  <a:pt x="3712515" y="1498599"/>
                </a:lnTo>
                <a:lnTo>
                  <a:pt x="3703450" y="1460499"/>
                </a:lnTo>
                <a:lnTo>
                  <a:pt x="3693241" y="1409699"/>
                </a:lnTo>
                <a:lnTo>
                  <a:pt x="3681905" y="1358899"/>
                </a:lnTo>
                <a:lnTo>
                  <a:pt x="3669456" y="1320799"/>
                </a:lnTo>
                <a:lnTo>
                  <a:pt x="3655910" y="1269999"/>
                </a:lnTo>
                <a:lnTo>
                  <a:pt x="3641283" y="1231899"/>
                </a:lnTo>
                <a:lnTo>
                  <a:pt x="3625589" y="1193799"/>
                </a:lnTo>
                <a:lnTo>
                  <a:pt x="3608845" y="1142999"/>
                </a:lnTo>
                <a:lnTo>
                  <a:pt x="3591065" y="1104899"/>
                </a:lnTo>
                <a:lnTo>
                  <a:pt x="3572265" y="1066799"/>
                </a:lnTo>
                <a:lnTo>
                  <a:pt x="3552461" y="1028699"/>
                </a:lnTo>
                <a:lnTo>
                  <a:pt x="3531667" y="977899"/>
                </a:lnTo>
                <a:lnTo>
                  <a:pt x="3509899" y="939799"/>
                </a:lnTo>
                <a:lnTo>
                  <a:pt x="3487173" y="901699"/>
                </a:lnTo>
                <a:lnTo>
                  <a:pt x="3463505" y="863599"/>
                </a:lnTo>
                <a:lnTo>
                  <a:pt x="3438908" y="825500"/>
                </a:lnTo>
                <a:lnTo>
                  <a:pt x="3413400" y="787400"/>
                </a:lnTo>
                <a:lnTo>
                  <a:pt x="3386994" y="749300"/>
                </a:lnTo>
                <a:lnTo>
                  <a:pt x="3359708" y="723900"/>
                </a:lnTo>
                <a:lnTo>
                  <a:pt x="3331555" y="685800"/>
                </a:lnTo>
                <a:lnTo>
                  <a:pt x="3302552" y="647700"/>
                </a:lnTo>
                <a:lnTo>
                  <a:pt x="3272714" y="609600"/>
                </a:lnTo>
                <a:lnTo>
                  <a:pt x="3242056" y="584200"/>
                </a:lnTo>
                <a:lnTo>
                  <a:pt x="3210593" y="546100"/>
                </a:lnTo>
                <a:lnTo>
                  <a:pt x="3178342" y="520700"/>
                </a:lnTo>
                <a:lnTo>
                  <a:pt x="3145318" y="482600"/>
                </a:lnTo>
                <a:lnTo>
                  <a:pt x="3111535" y="457200"/>
                </a:lnTo>
                <a:lnTo>
                  <a:pt x="3077009" y="431800"/>
                </a:lnTo>
                <a:lnTo>
                  <a:pt x="3041757" y="393700"/>
                </a:lnTo>
                <a:lnTo>
                  <a:pt x="3005792" y="368300"/>
                </a:lnTo>
                <a:lnTo>
                  <a:pt x="2969131" y="342900"/>
                </a:lnTo>
                <a:lnTo>
                  <a:pt x="2931789" y="317500"/>
                </a:lnTo>
                <a:lnTo>
                  <a:pt x="2893782" y="292100"/>
                </a:lnTo>
                <a:lnTo>
                  <a:pt x="2855124" y="266700"/>
                </a:lnTo>
                <a:lnTo>
                  <a:pt x="2815831" y="241300"/>
                </a:lnTo>
                <a:lnTo>
                  <a:pt x="2775919" y="228600"/>
                </a:lnTo>
                <a:lnTo>
                  <a:pt x="2694299" y="177800"/>
                </a:lnTo>
                <a:lnTo>
                  <a:pt x="2652621" y="165100"/>
                </a:lnTo>
                <a:lnTo>
                  <a:pt x="2610385" y="139700"/>
                </a:lnTo>
                <a:lnTo>
                  <a:pt x="2524302" y="114300"/>
                </a:lnTo>
                <a:lnTo>
                  <a:pt x="2480486" y="88900"/>
                </a:lnTo>
                <a:lnTo>
                  <a:pt x="2300413" y="38100"/>
                </a:lnTo>
                <a:close/>
              </a:path>
              <a:path w="3742690" h="3657600">
                <a:moveTo>
                  <a:pt x="2160742" y="12700"/>
                </a:moveTo>
                <a:lnTo>
                  <a:pt x="1581925" y="12700"/>
                </a:lnTo>
                <a:lnTo>
                  <a:pt x="1488398" y="38100"/>
                </a:lnTo>
                <a:lnTo>
                  <a:pt x="2254270" y="38100"/>
                </a:lnTo>
                <a:lnTo>
                  <a:pt x="2160742" y="12700"/>
                </a:lnTo>
                <a:close/>
              </a:path>
              <a:path w="3742690" h="3657600">
                <a:moveTo>
                  <a:pt x="2065660" y="0"/>
                </a:moveTo>
                <a:lnTo>
                  <a:pt x="1677005" y="0"/>
                </a:lnTo>
                <a:lnTo>
                  <a:pt x="1629279" y="12700"/>
                </a:lnTo>
                <a:lnTo>
                  <a:pt x="2113387" y="12700"/>
                </a:lnTo>
                <a:lnTo>
                  <a:pt x="206566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858" y="1515668"/>
            <a:ext cx="2797810" cy="2742565"/>
          </a:xfrm>
          <a:custGeom>
            <a:avLst/>
            <a:gdLst/>
            <a:ahLst/>
            <a:cxnLst/>
            <a:rect l="l" t="t" r="r" b="b"/>
            <a:pathLst>
              <a:path w="2797810" h="2742565">
                <a:moveTo>
                  <a:pt x="1398892" y="0"/>
                </a:moveTo>
                <a:lnTo>
                  <a:pt x="1349781" y="829"/>
                </a:lnTo>
                <a:lnTo>
                  <a:pt x="1301095" y="3298"/>
                </a:lnTo>
                <a:lnTo>
                  <a:pt x="1252862" y="7380"/>
                </a:lnTo>
                <a:lnTo>
                  <a:pt x="1205109" y="13048"/>
                </a:lnTo>
                <a:lnTo>
                  <a:pt x="1157865" y="20274"/>
                </a:lnTo>
                <a:lnTo>
                  <a:pt x="1111157" y="29032"/>
                </a:lnTo>
                <a:lnTo>
                  <a:pt x="1065012" y="39294"/>
                </a:lnTo>
                <a:lnTo>
                  <a:pt x="1019459" y="51033"/>
                </a:lnTo>
                <a:lnTo>
                  <a:pt x="974526" y="64222"/>
                </a:lnTo>
                <a:lnTo>
                  <a:pt x="930239" y="78833"/>
                </a:lnTo>
                <a:lnTo>
                  <a:pt x="886627" y="94840"/>
                </a:lnTo>
                <a:lnTo>
                  <a:pt x="843718" y="112214"/>
                </a:lnTo>
                <a:lnTo>
                  <a:pt x="801539" y="130930"/>
                </a:lnTo>
                <a:lnTo>
                  <a:pt x="760117" y="150960"/>
                </a:lnTo>
                <a:lnTo>
                  <a:pt x="719482" y="172277"/>
                </a:lnTo>
                <a:lnTo>
                  <a:pt x="679660" y="194853"/>
                </a:lnTo>
                <a:lnTo>
                  <a:pt x="640679" y="218661"/>
                </a:lnTo>
                <a:lnTo>
                  <a:pt x="602567" y="243674"/>
                </a:lnTo>
                <a:lnTo>
                  <a:pt x="565352" y="269865"/>
                </a:lnTo>
                <a:lnTo>
                  <a:pt x="529061" y="297207"/>
                </a:lnTo>
                <a:lnTo>
                  <a:pt x="493723" y="325673"/>
                </a:lnTo>
                <a:lnTo>
                  <a:pt x="459364" y="355235"/>
                </a:lnTo>
                <a:lnTo>
                  <a:pt x="426013" y="385866"/>
                </a:lnTo>
                <a:lnTo>
                  <a:pt x="393697" y="417539"/>
                </a:lnTo>
                <a:lnTo>
                  <a:pt x="362444" y="450226"/>
                </a:lnTo>
                <a:lnTo>
                  <a:pt x="332283" y="483902"/>
                </a:lnTo>
                <a:lnTo>
                  <a:pt x="303239" y="518537"/>
                </a:lnTo>
                <a:lnTo>
                  <a:pt x="275343" y="554106"/>
                </a:lnTo>
                <a:lnTo>
                  <a:pt x="248620" y="590581"/>
                </a:lnTo>
                <a:lnTo>
                  <a:pt x="223099" y="627935"/>
                </a:lnTo>
                <a:lnTo>
                  <a:pt x="198807" y="666140"/>
                </a:lnTo>
                <a:lnTo>
                  <a:pt x="175773" y="705170"/>
                </a:lnTo>
                <a:lnTo>
                  <a:pt x="154024" y="744997"/>
                </a:lnTo>
                <a:lnTo>
                  <a:pt x="133588" y="785595"/>
                </a:lnTo>
                <a:lnTo>
                  <a:pt x="114492" y="826935"/>
                </a:lnTo>
                <a:lnTo>
                  <a:pt x="96764" y="868991"/>
                </a:lnTo>
                <a:lnTo>
                  <a:pt x="80433" y="911735"/>
                </a:lnTo>
                <a:lnTo>
                  <a:pt x="65525" y="955141"/>
                </a:lnTo>
                <a:lnTo>
                  <a:pt x="52069" y="999181"/>
                </a:lnTo>
                <a:lnTo>
                  <a:pt x="40091" y="1043827"/>
                </a:lnTo>
                <a:lnTo>
                  <a:pt x="29621" y="1089054"/>
                </a:lnTo>
                <a:lnTo>
                  <a:pt x="20686" y="1134833"/>
                </a:lnTo>
                <a:lnTo>
                  <a:pt x="13313" y="1181138"/>
                </a:lnTo>
                <a:lnTo>
                  <a:pt x="7530" y="1227940"/>
                </a:lnTo>
                <a:lnTo>
                  <a:pt x="3365" y="1275214"/>
                </a:lnTo>
                <a:lnTo>
                  <a:pt x="845" y="1322932"/>
                </a:lnTo>
                <a:lnTo>
                  <a:pt x="0" y="1371066"/>
                </a:lnTo>
                <a:lnTo>
                  <a:pt x="845" y="1419200"/>
                </a:lnTo>
                <a:lnTo>
                  <a:pt x="3365" y="1466918"/>
                </a:lnTo>
                <a:lnTo>
                  <a:pt x="7530" y="1514192"/>
                </a:lnTo>
                <a:lnTo>
                  <a:pt x="13313" y="1560995"/>
                </a:lnTo>
                <a:lnTo>
                  <a:pt x="20686" y="1607299"/>
                </a:lnTo>
                <a:lnTo>
                  <a:pt x="29621" y="1653079"/>
                </a:lnTo>
                <a:lnTo>
                  <a:pt x="40091" y="1698305"/>
                </a:lnTo>
                <a:lnTo>
                  <a:pt x="52069" y="1742952"/>
                </a:lnTo>
                <a:lnTo>
                  <a:pt x="65525" y="1786993"/>
                </a:lnTo>
                <a:lnTo>
                  <a:pt x="80433" y="1830398"/>
                </a:lnTo>
                <a:lnTo>
                  <a:pt x="96764" y="1873143"/>
                </a:lnTo>
                <a:lnTo>
                  <a:pt x="114492" y="1915199"/>
                </a:lnTo>
                <a:lnTo>
                  <a:pt x="133588" y="1956540"/>
                </a:lnTo>
                <a:lnTo>
                  <a:pt x="154024" y="1997137"/>
                </a:lnTo>
                <a:lnTo>
                  <a:pt x="175773" y="2036965"/>
                </a:lnTo>
                <a:lnTo>
                  <a:pt x="198807" y="2075995"/>
                </a:lnTo>
                <a:lnTo>
                  <a:pt x="223099" y="2114201"/>
                </a:lnTo>
                <a:lnTo>
                  <a:pt x="248620" y="2151555"/>
                </a:lnTo>
                <a:lnTo>
                  <a:pt x="275343" y="2188030"/>
                </a:lnTo>
                <a:lnTo>
                  <a:pt x="303239" y="2223599"/>
                </a:lnTo>
                <a:lnTo>
                  <a:pt x="332283" y="2258235"/>
                </a:lnTo>
                <a:lnTo>
                  <a:pt x="362444" y="2291911"/>
                </a:lnTo>
                <a:lnTo>
                  <a:pt x="393697" y="2324599"/>
                </a:lnTo>
                <a:lnTo>
                  <a:pt x="426013" y="2356273"/>
                </a:lnTo>
                <a:lnTo>
                  <a:pt x="459364" y="2386904"/>
                </a:lnTo>
                <a:lnTo>
                  <a:pt x="493723" y="2416466"/>
                </a:lnTo>
                <a:lnTo>
                  <a:pt x="529061" y="2444932"/>
                </a:lnTo>
                <a:lnTo>
                  <a:pt x="565352" y="2472274"/>
                </a:lnTo>
                <a:lnTo>
                  <a:pt x="602567" y="2498466"/>
                </a:lnTo>
                <a:lnTo>
                  <a:pt x="640679" y="2523479"/>
                </a:lnTo>
                <a:lnTo>
                  <a:pt x="679660" y="2547288"/>
                </a:lnTo>
                <a:lnTo>
                  <a:pt x="719482" y="2569864"/>
                </a:lnTo>
                <a:lnTo>
                  <a:pt x="760117" y="2591181"/>
                </a:lnTo>
                <a:lnTo>
                  <a:pt x="801539" y="2611211"/>
                </a:lnTo>
                <a:lnTo>
                  <a:pt x="843718" y="2629927"/>
                </a:lnTo>
                <a:lnTo>
                  <a:pt x="886627" y="2647303"/>
                </a:lnTo>
                <a:lnTo>
                  <a:pt x="930239" y="2663309"/>
                </a:lnTo>
                <a:lnTo>
                  <a:pt x="974526" y="2677921"/>
                </a:lnTo>
                <a:lnTo>
                  <a:pt x="1019459" y="2691110"/>
                </a:lnTo>
                <a:lnTo>
                  <a:pt x="1065012" y="2702849"/>
                </a:lnTo>
                <a:lnTo>
                  <a:pt x="1111157" y="2713111"/>
                </a:lnTo>
                <a:lnTo>
                  <a:pt x="1157865" y="2721869"/>
                </a:lnTo>
                <a:lnTo>
                  <a:pt x="1205109" y="2729096"/>
                </a:lnTo>
                <a:lnTo>
                  <a:pt x="1252862" y="2734764"/>
                </a:lnTo>
                <a:lnTo>
                  <a:pt x="1301095" y="2738846"/>
                </a:lnTo>
                <a:lnTo>
                  <a:pt x="1349781" y="2741315"/>
                </a:lnTo>
                <a:lnTo>
                  <a:pt x="1398892" y="2742144"/>
                </a:lnTo>
                <a:lnTo>
                  <a:pt x="1448003" y="2741315"/>
                </a:lnTo>
                <a:lnTo>
                  <a:pt x="1496689" y="2738846"/>
                </a:lnTo>
                <a:lnTo>
                  <a:pt x="1544922" y="2734764"/>
                </a:lnTo>
                <a:lnTo>
                  <a:pt x="1592675" y="2729096"/>
                </a:lnTo>
                <a:lnTo>
                  <a:pt x="1639919" y="2721869"/>
                </a:lnTo>
                <a:lnTo>
                  <a:pt x="1686627" y="2713111"/>
                </a:lnTo>
                <a:lnTo>
                  <a:pt x="1732771" y="2702849"/>
                </a:lnTo>
                <a:lnTo>
                  <a:pt x="1778324" y="2691110"/>
                </a:lnTo>
                <a:lnTo>
                  <a:pt x="1823258" y="2677921"/>
                </a:lnTo>
                <a:lnTo>
                  <a:pt x="1867545" y="2663309"/>
                </a:lnTo>
                <a:lnTo>
                  <a:pt x="1911156" y="2647303"/>
                </a:lnTo>
                <a:lnTo>
                  <a:pt x="1954066" y="2629927"/>
                </a:lnTo>
                <a:lnTo>
                  <a:pt x="1996245" y="2611211"/>
                </a:lnTo>
                <a:lnTo>
                  <a:pt x="2037666" y="2591181"/>
                </a:lnTo>
                <a:lnTo>
                  <a:pt x="2078302" y="2569864"/>
                </a:lnTo>
                <a:lnTo>
                  <a:pt x="2118124" y="2547288"/>
                </a:lnTo>
                <a:lnTo>
                  <a:pt x="2157104" y="2523479"/>
                </a:lnTo>
                <a:lnTo>
                  <a:pt x="2195216" y="2498466"/>
                </a:lnTo>
                <a:lnTo>
                  <a:pt x="2232432" y="2472274"/>
                </a:lnTo>
                <a:lnTo>
                  <a:pt x="2268722" y="2444932"/>
                </a:lnTo>
                <a:lnTo>
                  <a:pt x="2304061" y="2416466"/>
                </a:lnTo>
                <a:lnTo>
                  <a:pt x="2338420" y="2386904"/>
                </a:lnTo>
                <a:lnTo>
                  <a:pt x="2371771" y="2356273"/>
                </a:lnTo>
                <a:lnTo>
                  <a:pt x="2404087" y="2324599"/>
                </a:lnTo>
                <a:lnTo>
                  <a:pt x="2435339" y="2291911"/>
                </a:lnTo>
                <a:lnTo>
                  <a:pt x="2465501" y="2258235"/>
                </a:lnTo>
                <a:lnTo>
                  <a:pt x="2494544" y="2223599"/>
                </a:lnTo>
                <a:lnTo>
                  <a:pt x="2522441" y="2188030"/>
                </a:lnTo>
                <a:lnTo>
                  <a:pt x="2549164" y="2151555"/>
                </a:lnTo>
                <a:lnTo>
                  <a:pt x="2574685" y="2114201"/>
                </a:lnTo>
                <a:lnTo>
                  <a:pt x="2598976" y="2075995"/>
                </a:lnTo>
                <a:lnTo>
                  <a:pt x="2622010" y="2036965"/>
                </a:lnTo>
                <a:lnTo>
                  <a:pt x="2643760" y="1997137"/>
                </a:lnTo>
                <a:lnTo>
                  <a:pt x="2664196" y="1956540"/>
                </a:lnTo>
                <a:lnTo>
                  <a:pt x="2683292" y="1915199"/>
                </a:lnTo>
                <a:lnTo>
                  <a:pt x="2701019" y="1873143"/>
                </a:lnTo>
                <a:lnTo>
                  <a:pt x="2717351" y="1830398"/>
                </a:lnTo>
                <a:lnTo>
                  <a:pt x="2732259" y="1786993"/>
                </a:lnTo>
                <a:lnTo>
                  <a:pt x="2745715" y="1742952"/>
                </a:lnTo>
                <a:lnTo>
                  <a:pt x="2757692" y="1698305"/>
                </a:lnTo>
                <a:lnTo>
                  <a:pt x="2768162" y="1653079"/>
                </a:lnTo>
                <a:lnTo>
                  <a:pt x="2777098" y="1607299"/>
                </a:lnTo>
                <a:lnTo>
                  <a:pt x="2784471" y="1560995"/>
                </a:lnTo>
                <a:lnTo>
                  <a:pt x="2790254" y="1514192"/>
                </a:lnTo>
                <a:lnTo>
                  <a:pt x="2794419" y="1466918"/>
                </a:lnTo>
                <a:lnTo>
                  <a:pt x="2796938" y="1419200"/>
                </a:lnTo>
                <a:lnTo>
                  <a:pt x="2797784" y="1371066"/>
                </a:lnTo>
                <a:lnTo>
                  <a:pt x="2796938" y="1322932"/>
                </a:lnTo>
                <a:lnTo>
                  <a:pt x="2794419" y="1275214"/>
                </a:lnTo>
                <a:lnTo>
                  <a:pt x="2790254" y="1227940"/>
                </a:lnTo>
                <a:lnTo>
                  <a:pt x="2784471" y="1181138"/>
                </a:lnTo>
                <a:lnTo>
                  <a:pt x="2777098" y="1134833"/>
                </a:lnTo>
                <a:lnTo>
                  <a:pt x="2768162" y="1089054"/>
                </a:lnTo>
                <a:lnTo>
                  <a:pt x="2757692" y="1043827"/>
                </a:lnTo>
                <a:lnTo>
                  <a:pt x="2745715" y="999181"/>
                </a:lnTo>
                <a:lnTo>
                  <a:pt x="2732259" y="955141"/>
                </a:lnTo>
                <a:lnTo>
                  <a:pt x="2717351" y="911735"/>
                </a:lnTo>
                <a:lnTo>
                  <a:pt x="2701019" y="868991"/>
                </a:lnTo>
                <a:lnTo>
                  <a:pt x="2683292" y="826935"/>
                </a:lnTo>
                <a:lnTo>
                  <a:pt x="2664196" y="785595"/>
                </a:lnTo>
                <a:lnTo>
                  <a:pt x="2643760" y="744997"/>
                </a:lnTo>
                <a:lnTo>
                  <a:pt x="2622010" y="705170"/>
                </a:lnTo>
                <a:lnTo>
                  <a:pt x="2598976" y="666140"/>
                </a:lnTo>
                <a:lnTo>
                  <a:pt x="2574685" y="627935"/>
                </a:lnTo>
                <a:lnTo>
                  <a:pt x="2549164" y="590581"/>
                </a:lnTo>
                <a:lnTo>
                  <a:pt x="2522441" y="554106"/>
                </a:lnTo>
                <a:lnTo>
                  <a:pt x="2494544" y="518537"/>
                </a:lnTo>
                <a:lnTo>
                  <a:pt x="2465501" y="483902"/>
                </a:lnTo>
                <a:lnTo>
                  <a:pt x="2435339" y="450226"/>
                </a:lnTo>
                <a:lnTo>
                  <a:pt x="2404087" y="417539"/>
                </a:lnTo>
                <a:lnTo>
                  <a:pt x="2371771" y="385866"/>
                </a:lnTo>
                <a:lnTo>
                  <a:pt x="2338420" y="355235"/>
                </a:lnTo>
                <a:lnTo>
                  <a:pt x="2304061" y="325673"/>
                </a:lnTo>
                <a:lnTo>
                  <a:pt x="2268722" y="297207"/>
                </a:lnTo>
                <a:lnTo>
                  <a:pt x="2232432" y="269865"/>
                </a:lnTo>
                <a:lnTo>
                  <a:pt x="2195216" y="243674"/>
                </a:lnTo>
                <a:lnTo>
                  <a:pt x="2157104" y="218661"/>
                </a:lnTo>
                <a:lnTo>
                  <a:pt x="2118124" y="194853"/>
                </a:lnTo>
                <a:lnTo>
                  <a:pt x="2078302" y="172277"/>
                </a:lnTo>
                <a:lnTo>
                  <a:pt x="2037666" y="150960"/>
                </a:lnTo>
                <a:lnTo>
                  <a:pt x="1996245" y="130930"/>
                </a:lnTo>
                <a:lnTo>
                  <a:pt x="1954066" y="112214"/>
                </a:lnTo>
                <a:lnTo>
                  <a:pt x="1911156" y="94840"/>
                </a:lnTo>
                <a:lnTo>
                  <a:pt x="1867545" y="78833"/>
                </a:lnTo>
                <a:lnTo>
                  <a:pt x="1823258" y="64222"/>
                </a:lnTo>
                <a:lnTo>
                  <a:pt x="1778324" y="51033"/>
                </a:lnTo>
                <a:lnTo>
                  <a:pt x="1732771" y="39294"/>
                </a:lnTo>
                <a:lnTo>
                  <a:pt x="1686627" y="29032"/>
                </a:lnTo>
                <a:lnTo>
                  <a:pt x="1639919" y="20274"/>
                </a:lnTo>
                <a:lnTo>
                  <a:pt x="1592675" y="13048"/>
                </a:lnTo>
                <a:lnTo>
                  <a:pt x="1544922" y="7380"/>
                </a:lnTo>
                <a:lnTo>
                  <a:pt x="1496689" y="3298"/>
                </a:lnTo>
                <a:lnTo>
                  <a:pt x="1448003" y="829"/>
                </a:lnTo>
                <a:lnTo>
                  <a:pt x="1398892" y="0"/>
                </a:lnTo>
                <a:close/>
              </a:path>
            </a:pathLst>
          </a:custGeom>
          <a:solidFill>
            <a:srgbClr val="00A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5259" y="1948281"/>
            <a:ext cx="1915160" cy="1877060"/>
          </a:xfrm>
          <a:custGeom>
            <a:avLst/>
            <a:gdLst/>
            <a:ahLst/>
            <a:cxnLst/>
            <a:rect l="l" t="t" r="r" b="b"/>
            <a:pathLst>
              <a:path w="1915160" h="1877060">
                <a:moveTo>
                  <a:pt x="957491" y="0"/>
                </a:moveTo>
                <a:lnTo>
                  <a:pt x="908219" y="1221"/>
                </a:lnTo>
                <a:lnTo>
                  <a:pt x="859594" y="4845"/>
                </a:lnTo>
                <a:lnTo>
                  <a:pt x="811675" y="10813"/>
                </a:lnTo>
                <a:lnTo>
                  <a:pt x="764524" y="19066"/>
                </a:lnTo>
                <a:lnTo>
                  <a:pt x="718200" y="29545"/>
                </a:lnTo>
                <a:lnTo>
                  <a:pt x="672764" y="42191"/>
                </a:lnTo>
                <a:lnTo>
                  <a:pt x="628275" y="56945"/>
                </a:lnTo>
                <a:lnTo>
                  <a:pt x="584794" y="73749"/>
                </a:lnTo>
                <a:lnTo>
                  <a:pt x="542381" y="92542"/>
                </a:lnTo>
                <a:lnTo>
                  <a:pt x="501096" y="113267"/>
                </a:lnTo>
                <a:lnTo>
                  <a:pt x="460999" y="135864"/>
                </a:lnTo>
                <a:lnTo>
                  <a:pt x="422150" y="160274"/>
                </a:lnTo>
                <a:lnTo>
                  <a:pt x="384611" y="186439"/>
                </a:lnTo>
                <a:lnTo>
                  <a:pt x="348439" y="214299"/>
                </a:lnTo>
                <a:lnTo>
                  <a:pt x="313697" y="243795"/>
                </a:lnTo>
                <a:lnTo>
                  <a:pt x="280444" y="274869"/>
                </a:lnTo>
                <a:lnTo>
                  <a:pt x="248740" y="307461"/>
                </a:lnTo>
                <a:lnTo>
                  <a:pt x="218646" y="341512"/>
                </a:lnTo>
                <a:lnTo>
                  <a:pt x="190221" y="376964"/>
                </a:lnTo>
                <a:lnTo>
                  <a:pt x="163525" y="413758"/>
                </a:lnTo>
                <a:lnTo>
                  <a:pt x="138620" y="451834"/>
                </a:lnTo>
                <a:lnTo>
                  <a:pt x="115565" y="491133"/>
                </a:lnTo>
                <a:lnTo>
                  <a:pt x="94419" y="531598"/>
                </a:lnTo>
                <a:lnTo>
                  <a:pt x="75245" y="573168"/>
                </a:lnTo>
                <a:lnTo>
                  <a:pt x="58100" y="615784"/>
                </a:lnTo>
                <a:lnTo>
                  <a:pt x="43047" y="659388"/>
                </a:lnTo>
                <a:lnTo>
                  <a:pt x="30144" y="703921"/>
                </a:lnTo>
                <a:lnTo>
                  <a:pt x="19453" y="749324"/>
                </a:lnTo>
                <a:lnTo>
                  <a:pt x="11032" y="795538"/>
                </a:lnTo>
                <a:lnTo>
                  <a:pt x="4943" y="842503"/>
                </a:lnTo>
                <a:lnTo>
                  <a:pt x="1245" y="890161"/>
                </a:lnTo>
                <a:lnTo>
                  <a:pt x="0" y="938453"/>
                </a:lnTo>
                <a:lnTo>
                  <a:pt x="1245" y="986747"/>
                </a:lnTo>
                <a:lnTo>
                  <a:pt x="4943" y="1034406"/>
                </a:lnTo>
                <a:lnTo>
                  <a:pt x="11032" y="1081372"/>
                </a:lnTo>
                <a:lnTo>
                  <a:pt x="19453" y="1127586"/>
                </a:lnTo>
                <a:lnTo>
                  <a:pt x="30144" y="1172990"/>
                </a:lnTo>
                <a:lnTo>
                  <a:pt x="43047" y="1217523"/>
                </a:lnTo>
                <a:lnTo>
                  <a:pt x="58100" y="1261128"/>
                </a:lnTo>
                <a:lnTo>
                  <a:pt x="75245" y="1303744"/>
                </a:lnTo>
                <a:lnTo>
                  <a:pt x="94419" y="1345314"/>
                </a:lnTo>
                <a:lnTo>
                  <a:pt x="115565" y="1385779"/>
                </a:lnTo>
                <a:lnTo>
                  <a:pt x="138620" y="1425078"/>
                </a:lnTo>
                <a:lnTo>
                  <a:pt x="163525" y="1463154"/>
                </a:lnTo>
                <a:lnTo>
                  <a:pt x="190221" y="1499948"/>
                </a:lnTo>
                <a:lnTo>
                  <a:pt x="218646" y="1535400"/>
                </a:lnTo>
                <a:lnTo>
                  <a:pt x="248740" y="1569451"/>
                </a:lnTo>
                <a:lnTo>
                  <a:pt x="280444" y="1602043"/>
                </a:lnTo>
                <a:lnTo>
                  <a:pt x="313697" y="1633116"/>
                </a:lnTo>
                <a:lnTo>
                  <a:pt x="348439" y="1662612"/>
                </a:lnTo>
                <a:lnTo>
                  <a:pt x="384611" y="1690471"/>
                </a:lnTo>
                <a:lnTo>
                  <a:pt x="422150" y="1716636"/>
                </a:lnTo>
                <a:lnTo>
                  <a:pt x="460999" y="1741045"/>
                </a:lnTo>
                <a:lnTo>
                  <a:pt x="501096" y="1763642"/>
                </a:lnTo>
                <a:lnTo>
                  <a:pt x="542381" y="1784366"/>
                </a:lnTo>
                <a:lnTo>
                  <a:pt x="584794" y="1803160"/>
                </a:lnTo>
                <a:lnTo>
                  <a:pt x="628275" y="1819963"/>
                </a:lnTo>
                <a:lnTo>
                  <a:pt x="672764" y="1834717"/>
                </a:lnTo>
                <a:lnTo>
                  <a:pt x="718200" y="1847362"/>
                </a:lnTo>
                <a:lnTo>
                  <a:pt x="764524" y="1857841"/>
                </a:lnTo>
                <a:lnTo>
                  <a:pt x="811675" y="1866094"/>
                </a:lnTo>
                <a:lnTo>
                  <a:pt x="859594" y="1872062"/>
                </a:lnTo>
                <a:lnTo>
                  <a:pt x="908219" y="1875686"/>
                </a:lnTo>
                <a:lnTo>
                  <a:pt x="957491" y="1876907"/>
                </a:lnTo>
                <a:lnTo>
                  <a:pt x="1006764" y="1875686"/>
                </a:lnTo>
                <a:lnTo>
                  <a:pt x="1055390" y="1872062"/>
                </a:lnTo>
                <a:lnTo>
                  <a:pt x="1103309" y="1866094"/>
                </a:lnTo>
                <a:lnTo>
                  <a:pt x="1150461" y="1857841"/>
                </a:lnTo>
                <a:lnTo>
                  <a:pt x="1196785" y="1847362"/>
                </a:lnTo>
                <a:lnTo>
                  <a:pt x="1242222" y="1834717"/>
                </a:lnTo>
                <a:lnTo>
                  <a:pt x="1286711" y="1819963"/>
                </a:lnTo>
                <a:lnTo>
                  <a:pt x="1330193" y="1803160"/>
                </a:lnTo>
                <a:lnTo>
                  <a:pt x="1372606" y="1784366"/>
                </a:lnTo>
                <a:lnTo>
                  <a:pt x="1413891" y="1763642"/>
                </a:lnTo>
                <a:lnTo>
                  <a:pt x="1453988" y="1741045"/>
                </a:lnTo>
                <a:lnTo>
                  <a:pt x="1492836" y="1716636"/>
                </a:lnTo>
                <a:lnTo>
                  <a:pt x="1530376" y="1690471"/>
                </a:lnTo>
                <a:lnTo>
                  <a:pt x="1566547" y="1662612"/>
                </a:lnTo>
                <a:lnTo>
                  <a:pt x="1601289" y="1633116"/>
                </a:lnTo>
                <a:lnTo>
                  <a:pt x="1634542" y="1602043"/>
                </a:lnTo>
                <a:lnTo>
                  <a:pt x="1666246" y="1569451"/>
                </a:lnTo>
                <a:lnTo>
                  <a:pt x="1696340" y="1535400"/>
                </a:lnTo>
                <a:lnTo>
                  <a:pt x="1724764" y="1499948"/>
                </a:lnTo>
                <a:lnTo>
                  <a:pt x="1751459" y="1463154"/>
                </a:lnTo>
                <a:lnTo>
                  <a:pt x="1776364" y="1425078"/>
                </a:lnTo>
                <a:lnTo>
                  <a:pt x="1799419" y="1385779"/>
                </a:lnTo>
                <a:lnTo>
                  <a:pt x="1820564" y="1345314"/>
                </a:lnTo>
                <a:lnTo>
                  <a:pt x="1839738" y="1303744"/>
                </a:lnTo>
                <a:lnTo>
                  <a:pt x="1856882" y="1261128"/>
                </a:lnTo>
                <a:lnTo>
                  <a:pt x="1871935" y="1217523"/>
                </a:lnTo>
                <a:lnTo>
                  <a:pt x="1884838" y="1172990"/>
                </a:lnTo>
                <a:lnTo>
                  <a:pt x="1895529" y="1127586"/>
                </a:lnTo>
                <a:lnTo>
                  <a:pt x="1903949" y="1081372"/>
                </a:lnTo>
                <a:lnTo>
                  <a:pt x="1910038" y="1034406"/>
                </a:lnTo>
                <a:lnTo>
                  <a:pt x="1913736" y="986747"/>
                </a:lnTo>
                <a:lnTo>
                  <a:pt x="1914982" y="938453"/>
                </a:lnTo>
                <a:lnTo>
                  <a:pt x="1913736" y="890161"/>
                </a:lnTo>
                <a:lnTo>
                  <a:pt x="1910038" y="842503"/>
                </a:lnTo>
                <a:lnTo>
                  <a:pt x="1903949" y="795538"/>
                </a:lnTo>
                <a:lnTo>
                  <a:pt x="1895529" y="749324"/>
                </a:lnTo>
                <a:lnTo>
                  <a:pt x="1884838" y="703921"/>
                </a:lnTo>
                <a:lnTo>
                  <a:pt x="1871935" y="659388"/>
                </a:lnTo>
                <a:lnTo>
                  <a:pt x="1856882" y="615784"/>
                </a:lnTo>
                <a:lnTo>
                  <a:pt x="1839738" y="573168"/>
                </a:lnTo>
                <a:lnTo>
                  <a:pt x="1820564" y="531598"/>
                </a:lnTo>
                <a:lnTo>
                  <a:pt x="1799419" y="491133"/>
                </a:lnTo>
                <a:lnTo>
                  <a:pt x="1776364" y="451834"/>
                </a:lnTo>
                <a:lnTo>
                  <a:pt x="1751459" y="413758"/>
                </a:lnTo>
                <a:lnTo>
                  <a:pt x="1724764" y="376964"/>
                </a:lnTo>
                <a:lnTo>
                  <a:pt x="1696340" y="341512"/>
                </a:lnTo>
                <a:lnTo>
                  <a:pt x="1666246" y="307461"/>
                </a:lnTo>
                <a:lnTo>
                  <a:pt x="1634542" y="274869"/>
                </a:lnTo>
                <a:lnTo>
                  <a:pt x="1601289" y="243795"/>
                </a:lnTo>
                <a:lnTo>
                  <a:pt x="1566547" y="214299"/>
                </a:lnTo>
                <a:lnTo>
                  <a:pt x="1530376" y="186439"/>
                </a:lnTo>
                <a:lnTo>
                  <a:pt x="1492836" y="160274"/>
                </a:lnTo>
                <a:lnTo>
                  <a:pt x="1453988" y="135864"/>
                </a:lnTo>
                <a:lnTo>
                  <a:pt x="1413891" y="113267"/>
                </a:lnTo>
                <a:lnTo>
                  <a:pt x="1372606" y="92542"/>
                </a:lnTo>
                <a:lnTo>
                  <a:pt x="1330193" y="73749"/>
                </a:lnTo>
                <a:lnTo>
                  <a:pt x="1286711" y="56945"/>
                </a:lnTo>
                <a:lnTo>
                  <a:pt x="1242222" y="42191"/>
                </a:lnTo>
                <a:lnTo>
                  <a:pt x="1196785" y="29545"/>
                </a:lnTo>
                <a:lnTo>
                  <a:pt x="1150461" y="19066"/>
                </a:lnTo>
                <a:lnTo>
                  <a:pt x="1103309" y="10813"/>
                </a:lnTo>
                <a:lnTo>
                  <a:pt x="1055390" y="4845"/>
                </a:lnTo>
                <a:lnTo>
                  <a:pt x="1006764" y="1221"/>
                </a:lnTo>
                <a:lnTo>
                  <a:pt x="957491" y="0"/>
                </a:lnTo>
                <a:close/>
              </a:path>
            </a:pathLst>
          </a:custGeom>
          <a:solidFill>
            <a:srgbClr val="69A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8100" y="1706029"/>
            <a:ext cx="140547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37" y="1747291"/>
            <a:ext cx="1299845" cy="7620"/>
          </a:xfrm>
          <a:custGeom>
            <a:avLst/>
            <a:gdLst/>
            <a:ahLst/>
            <a:cxnLst/>
            <a:rect l="l" t="t" r="r" b="b"/>
            <a:pathLst>
              <a:path w="1299845" h="7619">
                <a:moveTo>
                  <a:pt x="0" y="0"/>
                </a:moveTo>
                <a:lnTo>
                  <a:pt x="1299550" y="7082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8800" y="3043762"/>
            <a:ext cx="2036229" cy="122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056" y="3083444"/>
            <a:ext cx="1931670" cy="3810"/>
          </a:xfrm>
          <a:custGeom>
            <a:avLst/>
            <a:gdLst/>
            <a:ahLst/>
            <a:cxnLst/>
            <a:rect l="l" t="t" r="r" b="b"/>
            <a:pathLst>
              <a:path w="1931670" h="3810">
                <a:moveTo>
                  <a:pt x="0" y="3544"/>
                </a:moveTo>
                <a:lnTo>
                  <a:pt x="1931581" y="0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8329" y="2370666"/>
            <a:ext cx="1710270" cy="11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4366" y="2409037"/>
            <a:ext cx="1604010" cy="2540"/>
          </a:xfrm>
          <a:custGeom>
            <a:avLst/>
            <a:gdLst/>
            <a:ahLst/>
            <a:cxnLst/>
            <a:rect l="l" t="t" r="r" b="b"/>
            <a:pathLst>
              <a:path w="1604009" h="2539">
                <a:moveTo>
                  <a:pt x="0" y="0"/>
                </a:moveTo>
                <a:lnTo>
                  <a:pt x="1603400" y="2026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6377" y="1611528"/>
            <a:ext cx="1928495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030A0"/>
                </a:solidFill>
                <a:latin typeface="Arial"/>
                <a:cs typeface="Arial"/>
              </a:rPr>
              <a:t>Artificial</a:t>
            </a:r>
            <a:r>
              <a:rPr sz="1400" b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030A0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marL="12700" marR="285115" indent="116839">
              <a:lnSpc>
                <a:spcPct val="310600"/>
              </a:lnSpc>
              <a:spcBef>
                <a:spcPts val="165"/>
              </a:spcBef>
            </a:pP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Machine</a:t>
            </a:r>
            <a:r>
              <a:rPr sz="1400" b="1" spc="-9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Learning 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Deep</a:t>
            </a:r>
            <a:r>
              <a:rPr sz="1400" b="1" spc="-20" dirty="0">
                <a:solidFill>
                  <a:srgbClr val="69AF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705830" y="189877"/>
                </a:lnTo>
                <a:lnTo>
                  <a:pt x="5705830" y="253161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309" y="2330437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2510" y="220259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63991" y="2920034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58"/>
                </a:lnTo>
                <a:lnTo>
                  <a:pt x="189682" y="26840"/>
                </a:lnTo>
                <a:lnTo>
                  <a:pt x="143694" y="46395"/>
                </a:lnTo>
                <a:lnTo>
                  <a:pt x="102798" y="70431"/>
                </a:lnTo>
                <a:lnTo>
                  <a:pt x="67718" y="98450"/>
                </a:lnTo>
                <a:lnTo>
                  <a:pt x="39175" y="129959"/>
                </a:lnTo>
                <a:lnTo>
                  <a:pt x="17892" y="164463"/>
                </a:lnTo>
                <a:lnTo>
                  <a:pt x="4593" y="201466"/>
                </a:lnTo>
                <a:lnTo>
                  <a:pt x="0" y="240474"/>
                </a:lnTo>
                <a:lnTo>
                  <a:pt x="4593" y="279479"/>
                </a:lnTo>
                <a:lnTo>
                  <a:pt x="17892" y="316480"/>
                </a:lnTo>
                <a:lnTo>
                  <a:pt x="39175" y="350983"/>
                </a:lnTo>
                <a:lnTo>
                  <a:pt x="67718" y="382492"/>
                </a:lnTo>
                <a:lnTo>
                  <a:pt x="102798" y="410513"/>
                </a:lnTo>
                <a:lnTo>
                  <a:pt x="143694" y="434549"/>
                </a:lnTo>
                <a:lnTo>
                  <a:pt x="189682" y="454106"/>
                </a:lnTo>
                <a:lnTo>
                  <a:pt x="240040" y="468688"/>
                </a:lnTo>
                <a:lnTo>
                  <a:pt x="294046" y="477801"/>
                </a:lnTo>
                <a:lnTo>
                  <a:pt x="350977" y="480949"/>
                </a:lnTo>
                <a:lnTo>
                  <a:pt x="407907" y="477801"/>
                </a:lnTo>
                <a:lnTo>
                  <a:pt x="461913" y="468688"/>
                </a:lnTo>
                <a:lnTo>
                  <a:pt x="512271" y="454106"/>
                </a:lnTo>
                <a:lnTo>
                  <a:pt x="558260" y="434549"/>
                </a:lnTo>
                <a:lnTo>
                  <a:pt x="599155" y="410513"/>
                </a:lnTo>
                <a:lnTo>
                  <a:pt x="634236" y="382492"/>
                </a:lnTo>
                <a:lnTo>
                  <a:pt x="662779" y="350983"/>
                </a:lnTo>
                <a:lnTo>
                  <a:pt x="684061" y="316480"/>
                </a:lnTo>
                <a:lnTo>
                  <a:pt x="697360" y="279479"/>
                </a:lnTo>
                <a:lnTo>
                  <a:pt x="701954" y="240474"/>
                </a:lnTo>
                <a:lnTo>
                  <a:pt x="697360" y="201466"/>
                </a:lnTo>
                <a:lnTo>
                  <a:pt x="684061" y="164463"/>
                </a:lnTo>
                <a:lnTo>
                  <a:pt x="662779" y="129959"/>
                </a:lnTo>
                <a:lnTo>
                  <a:pt x="634236" y="98450"/>
                </a:lnTo>
                <a:lnTo>
                  <a:pt x="599155" y="70431"/>
                </a:lnTo>
                <a:lnTo>
                  <a:pt x="558260" y="46395"/>
                </a:lnTo>
                <a:lnTo>
                  <a:pt x="512271" y="26840"/>
                </a:lnTo>
                <a:lnTo>
                  <a:pt x="461913" y="12258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48281" y="2991155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00408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9955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52853" y="2457704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44240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13"/>
                </a:moveTo>
                <a:lnTo>
                  <a:pt x="0" y="569334"/>
                </a:lnTo>
                <a:lnTo>
                  <a:pt x="204127" y="587401"/>
                </a:lnTo>
                <a:lnTo>
                  <a:pt x="204127" y="537804"/>
                </a:lnTo>
                <a:lnTo>
                  <a:pt x="235483" y="507827"/>
                </a:lnTo>
                <a:lnTo>
                  <a:pt x="264399" y="474128"/>
                </a:lnTo>
                <a:lnTo>
                  <a:pt x="289632" y="438607"/>
                </a:lnTo>
                <a:lnTo>
                  <a:pt x="204127" y="438607"/>
                </a:lnTo>
                <a:lnTo>
                  <a:pt x="204127" y="389013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0"/>
                </a:lnTo>
                <a:lnTo>
                  <a:pt x="381607" y="106375"/>
                </a:lnTo>
                <a:lnTo>
                  <a:pt x="369704" y="157129"/>
                </a:lnTo>
                <a:lnTo>
                  <a:pt x="354599" y="205855"/>
                </a:lnTo>
                <a:lnTo>
                  <a:pt x="336424" y="252250"/>
                </a:lnTo>
                <a:lnTo>
                  <a:pt x="315311" y="296009"/>
                </a:lnTo>
                <a:lnTo>
                  <a:pt x="291392" y="336828"/>
                </a:lnTo>
                <a:lnTo>
                  <a:pt x="264800" y="374404"/>
                </a:lnTo>
                <a:lnTo>
                  <a:pt x="235668" y="408431"/>
                </a:lnTo>
                <a:lnTo>
                  <a:pt x="204127" y="438607"/>
                </a:lnTo>
                <a:lnTo>
                  <a:pt x="289632" y="438607"/>
                </a:lnTo>
                <a:lnTo>
                  <a:pt x="314471" y="396788"/>
                </a:lnTo>
                <a:lnTo>
                  <a:pt x="335409" y="353764"/>
                </a:lnTo>
                <a:lnTo>
                  <a:pt x="353469" y="308246"/>
                </a:lnTo>
                <a:lnTo>
                  <a:pt x="368542" y="260542"/>
                </a:lnTo>
                <a:lnTo>
                  <a:pt x="380518" y="210960"/>
                </a:lnTo>
                <a:lnTo>
                  <a:pt x="389289" y="159807"/>
                </a:lnTo>
                <a:lnTo>
                  <a:pt x="394745" y="107391"/>
                </a:lnTo>
                <a:lnTo>
                  <a:pt x="396773" y="53897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25292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45286" y="3861555"/>
            <a:ext cx="131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01924" y="3951474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5935" y="3280545"/>
            <a:ext cx="796290" cy="4210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9129" y="3262907"/>
            <a:ext cx="796290" cy="493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57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3234" y="1563532"/>
            <a:ext cx="796290" cy="464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2198" y="1576359"/>
            <a:ext cx="796290" cy="4362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3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8336" y="1438516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7574" y="16375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92362" y="26499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1600" y="284899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9753" y="318502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48991" y="338402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203960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71574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313646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44991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450" y="4338180"/>
            <a:ext cx="4023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  <a:tabLst>
                <a:tab pos="246126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 Layer	Hidden Layer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052" y="433818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9352" y="231660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3684" y="2318385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4874" y="227502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84"/>
                </a:lnTo>
                <a:lnTo>
                  <a:pt x="0" y="63284"/>
                </a:lnTo>
                <a:lnTo>
                  <a:pt x="0" y="189864"/>
                </a:lnTo>
                <a:lnTo>
                  <a:pt x="5705830" y="189864"/>
                </a:lnTo>
                <a:lnTo>
                  <a:pt x="5705830" y="253149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5309" y="2344292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6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2510" y="221645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63991" y="2933877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60"/>
                </a:lnTo>
                <a:lnTo>
                  <a:pt x="189682" y="26842"/>
                </a:lnTo>
                <a:lnTo>
                  <a:pt x="143694" y="46399"/>
                </a:lnTo>
                <a:lnTo>
                  <a:pt x="102798" y="70435"/>
                </a:lnTo>
                <a:lnTo>
                  <a:pt x="67718" y="98456"/>
                </a:lnTo>
                <a:lnTo>
                  <a:pt x="39175" y="129965"/>
                </a:lnTo>
                <a:lnTo>
                  <a:pt x="17892" y="164468"/>
                </a:lnTo>
                <a:lnTo>
                  <a:pt x="4593" y="201469"/>
                </a:lnTo>
                <a:lnTo>
                  <a:pt x="0" y="240474"/>
                </a:lnTo>
                <a:lnTo>
                  <a:pt x="4593" y="279482"/>
                </a:lnTo>
                <a:lnTo>
                  <a:pt x="17892" y="316486"/>
                </a:lnTo>
                <a:lnTo>
                  <a:pt x="39175" y="350991"/>
                </a:lnTo>
                <a:lnTo>
                  <a:pt x="67718" y="382502"/>
                </a:lnTo>
                <a:lnTo>
                  <a:pt x="102798" y="410524"/>
                </a:lnTo>
                <a:lnTo>
                  <a:pt x="143694" y="434561"/>
                </a:lnTo>
                <a:lnTo>
                  <a:pt x="189682" y="454118"/>
                </a:lnTo>
                <a:lnTo>
                  <a:pt x="240040" y="468701"/>
                </a:lnTo>
                <a:lnTo>
                  <a:pt x="294046" y="477814"/>
                </a:lnTo>
                <a:lnTo>
                  <a:pt x="350977" y="480961"/>
                </a:lnTo>
                <a:lnTo>
                  <a:pt x="407907" y="477814"/>
                </a:lnTo>
                <a:lnTo>
                  <a:pt x="461913" y="468701"/>
                </a:lnTo>
                <a:lnTo>
                  <a:pt x="512271" y="454118"/>
                </a:lnTo>
                <a:lnTo>
                  <a:pt x="558260" y="434561"/>
                </a:lnTo>
                <a:lnTo>
                  <a:pt x="599155" y="410524"/>
                </a:lnTo>
                <a:lnTo>
                  <a:pt x="634236" y="382502"/>
                </a:lnTo>
                <a:lnTo>
                  <a:pt x="662779" y="350991"/>
                </a:lnTo>
                <a:lnTo>
                  <a:pt x="684061" y="316486"/>
                </a:lnTo>
                <a:lnTo>
                  <a:pt x="697360" y="279482"/>
                </a:lnTo>
                <a:lnTo>
                  <a:pt x="701954" y="240474"/>
                </a:lnTo>
                <a:lnTo>
                  <a:pt x="697360" y="201469"/>
                </a:lnTo>
                <a:lnTo>
                  <a:pt x="684061" y="164468"/>
                </a:lnTo>
                <a:lnTo>
                  <a:pt x="662779" y="129965"/>
                </a:lnTo>
                <a:lnTo>
                  <a:pt x="634236" y="98456"/>
                </a:lnTo>
                <a:lnTo>
                  <a:pt x="599155" y="70435"/>
                </a:lnTo>
                <a:lnTo>
                  <a:pt x="558260" y="46399"/>
                </a:lnTo>
                <a:lnTo>
                  <a:pt x="512271" y="26842"/>
                </a:lnTo>
                <a:lnTo>
                  <a:pt x="461913" y="12260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8281" y="3005010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00408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9955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52853" y="247155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1900" y="3724749"/>
            <a:ext cx="1367155" cy="91376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8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9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58083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26"/>
                </a:moveTo>
                <a:lnTo>
                  <a:pt x="0" y="569346"/>
                </a:lnTo>
                <a:lnTo>
                  <a:pt x="204127" y="587413"/>
                </a:lnTo>
                <a:lnTo>
                  <a:pt x="204127" y="537815"/>
                </a:lnTo>
                <a:lnTo>
                  <a:pt x="235483" y="507839"/>
                </a:lnTo>
                <a:lnTo>
                  <a:pt x="264399" y="474139"/>
                </a:lnTo>
                <a:lnTo>
                  <a:pt x="289631" y="438619"/>
                </a:lnTo>
                <a:lnTo>
                  <a:pt x="204127" y="438619"/>
                </a:lnTo>
                <a:lnTo>
                  <a:pt x="204127" y="389026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2"/>
                </a:lnTo>
                <a:lnTo>
                  <a:pt x="381607" y="106381"/>
                </a:lnTo>
                <a:lnTo>
                  <a:pt x="369704" y="157137"/>
                </a:lnTo>
                <a:lnTo>
                  <a:pt x="354599" y="205865"/>
                </a:lnTo>
                <a:lnTo>
                  <a:pt x="336424" y="252261"/>
                </a:lnTo>
                <a:lnTo>
                  <a:pt x="315311" y="296021"/>
                </a:lnTo>
                <a:lnTo>
                  <a:pt x="291392" y="336841"/>
                </a:lnTo>
                <a:lnTo>
                  <a:pt x="264800" y="374416"/>
                </a:lnTo>
                <a:lnTo>
                  <a:pt x="235668" y="408444"/>
                </a:lnTo>
                <a:lnTo>
                  <a:pt x="204127" y="438619"/>
                </a:lnTo>
                <a:lnTo>
                  <a:pt x="289631" y="438619"/>
                </a:lnTo>
                <a:lnTo>
                  <a:pt x="314471" y="396800"/>
                </a:lnTo>
                <a:lnTo>
                  <a:pt x="335409" y="353775"/>
                </a:lnTo>
                <a:lnTo>
                  <a:pt x="353469" y="308257"/>
                </a:lnTo>
                <a:lnTo>
                  <a:pt x="368542" y="260552"/>
                </a:lnTo>
                <a:lnTo>
                  <a:pt x="380518" y="210969"/>
                </a:lnTo>
                <a:lnTo>
                  <a:pt x="389289" y="159815"/>
                </a:lnTo>
                <a:lnTo>
                  <a:pt x="394745" y="107397"/>
                </a:lnTo>
                <a:lnTo>
                  <a:pt x="396773" y="53900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39148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40" y="2209426"/>
            <a:ext cx="538325" cy="71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09" y="2308440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2"/>
                </a:lnTo>
                <a:lnTo>
                  <a:pt x="226339" y="22351"/>
                </a:lnTo>
                <a:lnTo>
                  <a:pt x="178234" y="38744"/>
                </a:lnTo>
                <a:lnTo>
                  <a:pt x="134579" y="58987"/>
                </a:lnTo>
                <a:lnTo>
                  <a:pt x="95980" y="82710"/>
                </a:lnTo>
                <a:lnTo>
                  <a:pt x="63041" y="109539"/>
                </a:lnTo>
                <a:lnTo>
                  <a:pt x="36368" y="139104"/>
                </a:lnTo>
                <a:lnTo>
                  <a:pt x="4242" y="204949"/>
                </a:lnTo>
                <a:lnTo>
                  <a:pt x="0" y="240487"/>
                </a:lnTo>
                <a:lnTo>
                  <a:pt x="4242" y="276021"/>
                </a:lnTo>
                <a:lnTo>
                  <a:pt x="36368" y="341862"/>
                </a:lnTo>
                <a:lnTo>
                  <a:pt x="63041" y="371425"/>
                </a:lnTo>
                <a:lnTo>
                  <a:pt x="95980" y="398253"/>
                </a:lnTo>
                <a:lnTo>
                  <a:pt x="134579" y="421975"/>
                </a:lnTo>
                <a:lnTo>
                  <a:pt x="178234" y="442218"/>
                </a:lnTo>
                <a:lnTo>
                  <a:pt x="226339" y="458610"/>
                </a:lnTo>
                <a:lnTo>
                  <a:pt x="278289" y="470779"/>
                </a:lnTo>
                <a:lnTo>
                  <a:pt x="333479" y="478354"/>
                </a:lnTo>
                <a:lnTo>
                  <a:pt x="391303" y="480961"/>
                </a:lnTo>
                <a:lnTo>
                  <a:pt x="449127" y="478354"/>
                </a:lnTo>
                <a:lnTo>
                  <a:pt x="504317" y="470779"/>
                </a:lnTo>
                <a:lnTo>
                  <a:pt x="556267" y="458610"/>
                </a:lnTo>
                <a:lnTo>
                  <a:pt x="604373" y="442218"/>
                </a:lnTo>
                <a:lnTo>
                  <a:pt x="648028" y="421975"/>
                </a:lnTo>
                <a:lnTo>
                  <a:pt x="686628" y="398253"/>
                </a:lnTo>
                <a:lnTo>
                  <a:pt x="719568" y="371425"/>
                </a:lnTo>
                <a:lnTo>
                  <a:pt x="746241" y="341862"/>
                </a:lnTo>
                <a:lnTo>
                  <a:pt x="778368" y="276021"/>
                </a:lnTo>
                <a:lnTo>
                  <a:pt x="782610" y="240487"/>
                </a:lnTo>
                <a:lnTo>
                  <a:pt x="778368" y="204949"/>
                </a:lnTo>
                <a:lnTo>
                  <a:pt x="746241" y="139104"/>
                </a:lnTo>
                <a:lnTo>
                  <a:pt x="719568" y="109539"/>
                </a:lnTo>
                <a:lnTo>
                  <a:pt x="686628" y="82710"/>
                </a:lnTo>
                <a:lnTo>
                  <a:pt x="648028" y="58987"/>
                </a:lnTo>
                <a:lnTo>
                  <a:pt x="604373" y="38744"/>
                </a:lnTo>
                <a:lnTo>
                  <a:pt x="556267" y="22351"/>
                </a:lnTo>
                <a:lnTo>
                  <a:pt x="504317" y="10182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9513" y="2455773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1924" y="3993036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25935" y="3271308"/>
            <a:ext cx="796290" cy="471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9129" y="3253657"/>
            <a:ext cx="796290" cy="5441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75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3234" y="1554295"/>
            <a:ext cx="796290" cy="5156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2198" y="1567122"/>
            <a:ext cx="796290" cy="4870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5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9596" y="1109941"/>
            <a:ext cx="613410" cy="2575560"/>
          </a:xfrm>
          <a:prstGeom prst="rect">
            <a:avLst/>
          </a:prstGeom>
          <a:solidFill>
            <a:srgbClr val="F2F4F4"/>
          </a:solidFill>
          <a:ln w="9525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2235" marR="83820" indent="-11430">
              <a:lnSpc>
                <a:spcPts val="3729"/>
              </a:lnSpc>
              <a:spcBef>
                <a:spcPts val="85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0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800" baseline="-43981">
              <a:latin typeface="Arial"/>
              <a:cs typeface="Arial"/>
            </a:endParaRPr>
          </a:p>
          <a:p>
            <a:pPr marL="102235" marR="83820" indent="-7620">
              <a:lnSpc>
                <a:spcPct val="195000"/>
              </a:lnSpc>
              <a:spcBef>
                <a:spcPts val="121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2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800" baseline="-4398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77883" y="635558"/>
            <a:ext cx="1386840" cy="828675"/>
          </a:xfrm>
          <a:custGeom>
            <a:avLst/>
            <a:gdLst/>
            <a:ahLst/>
            <a:cxnLst/>
            <a:rect l="l" t="t" r="r" b="b"/>
            <a:pathLst>
              <a:path w="1386839" h="828675">
                <a:moveTo>
                  <a:pt x="577621" y="531596"/>
                </a:moveTo>
                <a:lnTo>
                  <a:pt x="231051" y="531596"/>
                </a:lnTo>
                <a:lnTo>
                  <a:pt x="2565" y="828243"/>
                </a:lnTo>
                <a:lnTo>
                  <a:pt x="577621" y="531596"/>
                </a:lnTo>
                <a:close/>
              </a:path>
              <a:path w="1386839" h="828675">
                <a:moveTo>
                  <a:pt x="1386293" y="0"/>
                </a:moveTo>
                <a:lnTo>
                  <a:pt x="0" y="0"/>
                </a:lnTo>
                <a:lnTo>
                  <a:pt x="0" y="531596"/>
                </a:lnTo>
                <a:lnTo>
                  <a:pt x="1386293" y="531596"/>
                </a:lnTo>
                <a:lnTo>
                  <a:pt x="1386293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57498" y="671042"/>
            <a:ext cx="62738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4604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Update  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ght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00462" y="902741"/>
            <a:ext cx="2078355" cy="493395"/>
          </a:xfrm>
          <a:custGeom>
            <a:avLst/>
            <a:gdLst/>
            <a:ahLst/>
            <a:cxnLst/>
            <a:rect l="l" t="t" r="r" b="b"/>
            <a:pathLst>
              <a:path w="2078354" h="493394">
                <a:moveTo>
                  <a:pt x="0" y="0"/>
                </a:moveTo>
                <a:lnTo>
                  <a:pt x="2078062" y="0"/>
                </a:lnTo>
                <a:lnTo>
                  <a:pt x="2078062" y="493356"/>
                </a:lnTo>
                <a:lnTo>
                  <a:pt x="0" y="493356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0462" y="995299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054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Trebuchet MS"/>
                <a:cs typeface="Trebuchet MS"/>
              </a:rPr>
              <a:t>Computer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Vision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Learning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Approach</a:t>
            </a:r>
          </a:p>
        </p:txBody>
      </p:sp>
      <p:sp>
        <p:nvSpPr>
          <p:cNvPr id="7" name="object 7"/>
          <p:cNvSpPr/>
          <p:nvPr/>
        </p:nvSpPr>
        <p:spPr>
          <a:xfrm>
            <a:off x="3408870" y="1633207"/>
            <a:ext cx="2059165" cy="260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0588" y="1343609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2"/>
                </a:moveTo>
                <a:lnTo>
                  <a:pt x="91833" y="173202"/>
                </a:lnTo>
                <a:lnTo>
                  <a:pt x="91833" y="346392"/>
                </a:lnTo>
                <a:lnTo>
                  <a:pt x="275501" y="346392"/>
                </a:lnTo>
                <a:lnTo>
                  <a:pt x="275501" y="173202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2"/>
                </a:lnTo>
                <a:lnTo>
                  <a:pt x="367334" y="173202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0462" y="4492688"/>
            <a:ext cx="2068195" cy="451484"/>
          </a:xfrm>
          <a:custGeom>
            <a:avLst/>
            <a:gdLst/>
            <a:ahLst/>
            <a:cxnLst/>
            <a:rect l="l" t="t" r="r" b="b"/>
            <a:pathLst>
              <a:path w="2068195" h="451485">
                <a:moveTo>
                  <a:pt x="0" y="0"/>
                </a:moveTo>
                <a:lnTo>
                  <a:pt x="2067572" y="0"/>
                </a:lnTo>
                <a:lnTo>
                  <a:pt x="2067572" y="451369"/>
                </a:lnTo>
                <a:lnTo>
                  <a:pt x="0" y="45136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049" y="4204217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0"/>
                </a:moveTo>
                <a:lnTo>
                  <a:pt x="91833" y="173200"/>
                </a:lnTo>
                <a:lnTo>
                  <a:pt x="91833" y="346398"/>
                </a:lnTo>
                <a:lnTo>
                  <a:pt x="275501" y="346398"/>
                </a:lnTo>
                <a:lnTo>
                  <a:pt x="275501" y="173200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0"/>
                </a:lnTo>
                <a:lnTo>
                  <a:pt x="367334" y="173200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0462" y="3912632"/>
            <a:ext cx="3535045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Edge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Raw Image Pixels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2249" y="3025838"/>
            <a:ext cx="20021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8895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Parts Detection  (Combination of</a:t>
            </a:r>
            <a:r>
              <a:rPr sz="1400" b="1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edges)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425" y="2076056"/>
            <a:ext cx="1993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3389" y="1042302"/>
            <a:ext cx="149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</a:t>
            </a:r>
            <a:r>
              <a:rPr sz="1400" b="1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6786" y="1606029"/>
            <a:ext cx="504190" cy="2635250"/>
          </a:xfrm>
          <a:custGeom>
            <a:avLst/>
            <a:gdLst/>
            <a:ahLst/>
            <a:cxnLst/>
            <a:rect l="l" t="t" r="r" b="b"/>
            <a:pathLst>
              <a:path w="504189" h="2635250">
                <a:moveTo>
                  <a:pt x="503770" y="2382848"/>
                </a:moveTo>
                <a:lnTo>
                  <a:pt x="0" y="2382848"/>
                </a:lnTo>
                <a:lnTo>
                  <a:pt x="251891" y="2634733"/>
                </a:lnTo>
                <a:lnTo>
                  <a:pt x="503770" y="2382848"/>
                </a:lnTo>
                <a:close/>
              </a:path>
              <a:path w="504189" h="2635250">
                <a:moveTo>
                  <a:pt x="377837" y="251891"/>
                </a:moveTo>
                <a:lnTo>
                  <a:pt x="125945" y="251891"/>
                </a:lnTo>
                <a:lnTo>
                  <a:pt x="125945" y="2382848"/>
                </a:lnTo>
                <a:lnTo>
                  <a:pt x="377837" y="2382848"/>
                </a:lnTo>
                <a:lnTo>
                  <a:pt x="377837" y="251891"/>
                </a:lnTo>
                <a:close/>
              </a:path>
              <a:path w="504189" h="2635250">
                <a:moveTo>
                  <a:pt x="251891" y="0"/>
                </a:moveTo>
                <a:lnTo>
                  <a:pt x="0" y="251891"/>
                </a:lnTo>
                <a:lnTo>
                  <a:pt x="503770" y="251891"/>
                </a:lnTo>
                <a:lnTo>
                  <a:pt x="251891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2599" y="2679433"/>
            <a:ext cx="89281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13030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Feature  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xt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acti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2684D1-C8B8-462A-A662-51C33B64292B}"/>
              </a:ext>
            </a:extLst>
          </p:cNvPr>
          <p:cNvSpPr txBox="1"/>
          <p:nvPr/>
        </p:nvSpPr>
        <p:spPr>
          <a:xfrm>
            <a:off x="7824431" y="2102586"/>
            <a:ext cx="95567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3556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Droid Sans Fallback"/>
                <a:cs typeface="Droid Sans Fallback"/>
              </a:rPr>
              <a:t>你 好 吗</a:t>
            </a:r>
            <a:endParaRPr sz="1800">
              <a:latin typeface="Droid Sans Fallback"/>
              <a:cs typeface="Droid Sans Fallback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CB4D9D7-3B71-409E-B8D2-9CDC9249C4D6}"/>
              </a:ext>
            </a:extLst>
          </p:cNvPr>
          <p:cNvSpPr/>
          <p:nvPr/>
        </p:nvSpPr>
        <p:spPr>
          <a:xfrm>
            <a:off x="335848" y="2078393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7" y="0"/>
                </a:lnTo>
                <a:lnTo>
                  <a:pt x="955067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B31D4E1-0DE3-4F1C-A2A9-E37762F0A44B}"/>
              </a:ext>
            </a:extLst>
          </p:cNvPr>
          <p:cNvSpPr txBox="1"/>
          <p:nvPr/>
        </p:nvSpPr>
        <p:spPr>
          <a:xfrm>
            <a:off x="335848" y="2195804"/>
            <a:ext cx="9556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“How”</a:t>
            </a:r>
            <a:endParaRPr sz="1800" dirty="0">
              <a:latin typeface="Arial"/>
              <a:cs typeface="Arial"/>
            </a:endParaRPr>
          </a:p>
          <a:p>
            <a:pPr marL="62865" algn="ctr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“Are”</a:t>
            </a:r>
            <a:endParaRPr sz="1800" dirty="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0E2735"/>
                </a:solidFill>
                <a:latin typeface="Arial"/>
                <a:cs typeface="Arial"/>
              </a:rPr>
              <a:t>“You”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6DF7FEF-EBAA-42C0-9E34-C4327CA632F7}"/>
              </a:ext>
            </a:extLst>
          </p:cNvPr>
          <p:cNvSpPr/>
          <p:nvPr/>
        </p:nvSpPr>
        <p:spPr>
          <a:xfrm>
            <a:off x="1889150" y="2057400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D4C11E5-033A-4E2C-8C71-B78EDAA1614D}"/>
              </a:ext>
            </a:extLst>
          </p:cNvPr>
          <p:cNvSpPr txBox="1"/>
          <p:nvPr/>
        </p:nvSpPr>
        <p:spPr>
          <a:xfrm>
            <a:off x="2280119" y="2459621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C11C3FF-0F96-43E0-8A32-B3B767DC4F11}"/>
              </a:ext>
            </a:extLst>
          </p:cNvPr>
          <p:cNvSpPr/>
          <p:nvPr/>
        </p:nvSpPr>
        <p:spPr>
          <a:xfrm>
            <a:off x="5557456" y="1989366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108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A68DC766-CD2C-4230-9258-3AB97FFCCFD0}"/>
              </a:ext>
            </a:extLst>
          </p:cNvPr>
          <p:cNvSpPr txBox="1"/>
          <p:nvPr/>
        </p:nvSpPr>
        <p:spPr>
          <a:xfrm>
            <a:off x="5942088" y="2391587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1199D32-4983-4544-AC98-C545D9FC8E6F}"/>
              </a:ext>
            </a:extLst>
          </p:cNvPr>
          <p:cNvSpPr/>
          <p:nvPr/>
        </p:nvSpPr>
        <p:spPr>
          <a:xfrm>
            <a:off x="4145635" y="2004910"/>
            <a:ext cx="798195" cy="1144270"/>
          </a:xfrm>
          <a:custGeom>
            <a:avLst/>
            <a:gdLst/>
            <a:ahLst/>
            <a:cxnLst/>
            <a:rect l="l" t="t" r="r" b="b"/>
            <a:pathLst>
              <a:path w="798195" h="1144270">
                <a:moveTo>
                  <a:pt x="0" y="0"/>
                </a:moveTo>
                <a:lnTo>
                  <a:pt x="797636" y="0"/>
                </a:lnTo>
                <a:lnTo>
                  <a:pt x="797636" y="1144168"/>
                </a:lnTo>
                <a:lnTo>
                  <a:pt x="0" y="1144168"/>
                </a:lnTo>
                <a:lnTo>
                  <a:pt x="0" y="0"/>
                </a:lnTo>
                <a:close/>
              </a:path>
            </a:pathLst>
          </a:custGeom>
          <a:solidFill>
            <a:srgbClr val="B04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9047460-D905-4D9F-B012-8EAB4A78FB8D}"/>
              </a:ext>
            </a:extLst>
          </p:cNvPr>
          <p:cNvSpPr txBox="1"/>
          <p:nvPr/>
        </p:nvSpPr>
        <p:spPr>
          <a:xfrm>
            <a:off x="4342041" y="2102840"/>
            <a:ext cx="4051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643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875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345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  <a:spcBef>
                <a:spcPts val="25"/>
              </a:spcBef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EC4DB17-745C-4F52-886A-0D511BB626F6}"/>
              </a:ext>
            </a:extLst>
          </p:cNvPr>
          <p:cNvSpPr txBox="1"/>
          <p:nvPr/>
        </p:nvSpPr>
        <p:spPr>
          <a:xfrm>
            <a:off x="311382" y="1456347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84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Input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29FB3522-A3CE-49D9-BAA5-15A6802D0C8A}"/>
              </a:ext>
            </a:extLst>
          </p:cNvPr>
          <p:cNvSpPr txBox="1"/>
          <p:nvPr/>
        </p:nvSpPr>
        <p:spPr>
          <a:xfrm>
            <a:off x="2484907" y="1713725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3BF05A-8AC5-44E0-B41A-1E39B860C996}"/>
              </a:ext>
            </a:extLst>
          </p:cNvPr>
          <p:cNvSpPr txBox="1"/>
          <p:nvPr/>
        </p:nvSpPr>
        <p:spPr>
          <a:xfrm>
            <a:off x="6163716" y="1698167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02A781BB-B56C-4F9C-A100-1AF9E87F9A13}"/>
              </a:ext>
            </a:extLst>
          </p:cNvPr>
          <p:cNvSpPr txBox="1"/>
          <p:nvPr/>
        </p:nvSpPr>
        <p:spPr>
          <a:xfrm>
            <a:off x="3929684" y="1698167"/>
            <a:ext cx="1178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Encoded</a:t>
            </a:r>
            <a:r>
              <a:rPr sz="1200" b="1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B69EC7EF-3E0A-40B3-B771-1D6D1A4A0F07}"/>
              </a:ext>
            </a:extLst>
          </p:cNvPr>
          <p:cNvSpPr txBox="1"/>
          <p:nvPr/>
        </p:nvSpPr>
        <p:spPr>
          <a:xfrm>
            <a:off x="7736992" y="1377810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9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Output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2036E076-02F1-4934-8FDC-E87B96EF2932}"/>
              </a:ext>
            </a:extLst>
          </p:cNvPr>
          <p:cNvSpPr/>
          <p:nvPr/>
        </p:nvSpPr>
        <p:spPr>
          <a:xfrm>
            <a:off x="2015096" y="3170072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55" y="204698"/>
                </a:moveTo>
                <a:lnTo>
                  <a:pt x="165315" y="204698"/>
                </a:lnTo>
                <a:lnTo>
                  <a:pt x="165303" y="460552"/>
                </a:lnTo>
                <a:lnTo>
                  <a:pt x="168573" y="509161"/>
                </a:lnTo>
                <a:lnTo>
                  <a:pt x="178098" y="555781"/>
                </a:lnTo>
                <a:lnTo>
                  <a:pt x="193453" y="599987"/>
                </a:lnTo>
                <a:lnTo>
                  <a:pt x="214209" y="641351"/>
                </a:lnTo>
                <a:lnTo>
                  <a:pt x="239941" y="679447"/>
                </a:lnTo>
                <a:lnTo>
                  <a:pt x="270221" y="713848"/>
                </a:lnTo>
                <a:lnTo>
                  <a:pt x="304622" y="744127"/>
                </a:lnTo>
                <a:lnTo>
                  <a:pt x="342719" y="769858"/>
                </a:lnTo>
                <a:lnTo>
                  <a:pt x="384084" y="790614"/>
                </a:lnTo>
                <a:lnTo>
                  <a:pt x="428290" y="805968"/>
                </a:lnTo>
                <a:lnTo>
                  <a:pt x="474910" y="815493"/>
                </a:lnTo>
                <a:lnTo>
                  <a:pt x="523519" y="818763"/>
                </a:lnTo>
                <a:lnTo>
                  <a:pt x="922210" y="818763"/>
                </a:lnTo>
                <a:lnTo>
                  <a:pt x="970816" y="815493"/>
                </a:lnTo>
                <a:lnTo>
                  <a:pt x="1017434" y="805968"/>
                </a:lnTo>
                <a:lnTo>
                  <a:pt x="1061638" y="790614"/>
                </a:lnTo>
                <a:lnTo>
                  <a:pt x="1103001" y="769858"/>
                </a:lnTo>
                <a:lnTo>
                  <a:pt x="1141096" y="744127"/>
                </a:lnTo>
                <a:lnTo>
                  <a:pt x="1145768" y="740016"/>
                </a:lnTo>
                <a:lnTo>
                  <a:pt x="523519" y="740015"/>
                </a:lnTo>
                <a:lnTo>
                  <a:pt x="478189" y="736357"/>
                </a:lnTo>
                <a:lnTo>
                  <a:pt x="435187" y="725767"/>
                </a:lnTo>
                <a:lnTo>
                  <a:pt x="395089" y="708822"/>
                </a:lnTo>
                <a:lnTo>
                  <a:pt x="358472" y="686095"/>
                </a:lnTo>
                <a:lnTo>
                  <a:pt x="325908" y="658162"/>
                </a:lnTo>
                <a:lnTo>
                  <a:pt x="297976" y="625599"/>
                </a:lnTo>
                <a:lnTo>
                  <a:pt x="275249" y="588981"/>
                </a:lnTo>
                <a:lnTo>
                  <a:pt x="258303" y="548884"/>
                </a:lnTo>
                <a:lnTo>
                  <a:pt x="247713" y="505883"/>
                </a:lnTo>
                <a:lnTo>
                  <a:pt x="244055" y="460552"/>
                </a:lnTo>
                <a:lnTo>
                  <a:pt x="244055" y="204698"/>
                </a:lnTo>
                <a:close/>
              </a:path>
              <a:path w="1280795" h="819150">
                <a:moveTo>
                  <a:pt x="1280413" y="0"/>
                </a:moveTo>
                <a:lnTo>
                  <a:pt x="1201673" y="0"/>
                </a:lnTo>
                <a:lnTo>
                  <a:pt x="1201661" y="460552"/>
                </a:lnTo>
                <a:lnTo>
                  <a:pt x="1198003" y="505883"/>
                </a:lnTo>
                <a:lnTo>
                  <a:pt x="1187415" y="548884"/>
                </a:lnTo>
                <a:lnTo>
                  <a:pt x="1170470" y="588982"/>
                </a:lnTo>
                <a:lnTo>
                  <a:pt x="1147745" y="625600"/>
                </a:lnTo>
                <a:lnTo>
                  <a:pt x="1119814" y="658163"/>
                </a:lnTo>
                <a:lnTo>
                  <a:pt x="1087253" y="686095"/>
                </a:lnTo>
                <a:lnTo>
                  <a:pt x="1050637" y="708823"/>
                </a:lnTo>
                <a:lnTo>
                  <a:pt x="1010541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69" y="740015"/>
                </a:lnTo>
                <a:lnTo>
                  <a:pt x="1175497" y="713848"/>
                </a:lnTo>
                <a:lnTo>
                  <a:pt x="1205777" y="679447"/>
                </a:lnTo>
                <a:lnTo>
                  <a:pt x="1231508" y="641351"/>
                </a:lnTo>
                <a:lnTo>
                  <a:pt x="1252264" y="599987"/>
                </a:lnTo>
                <a:lnTo>
                  <a:pt x="1267618" y="555781"/>
                </a:lnTo>
                <a:lnTo>
                  <a:pt x="1277143" y="509161"/>
                </a:lnTo>
                <a:lnTo>
                  <a:pt x="1280413" y="460552"/>
                </a:lnTo>
                <a:lnTo>
                  <a:pt x="1280413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98"/>
                </a:lnTo>
                <a:lnTo>
                  <a:pt x="409371" y="204698"/>
                </a:lnTo>
                <a:lnTo>
                  <a:pt x="204685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5A80FC4-A24A-458E-B814-EB51AD73C9AB}"/>
              </a:ext>
            </a:extLst>
          </p:cNvPr>
          <p:cNvSpPr/>
          <p:nvPr/>
        </p:nvSpPr>
        <p:spPr>
          <a:xfrm>
            <a:off x="1244600" y="2472267"/>
            <a:ext cx="804332" cy="32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7207579-8075-4C48-8711-8232136EBBCB}"/>
              </a:ext>
            </a:extLst>
          </p:cNvPr>
          <p:cNvSpPr/>
          <p:nvPr/>
        </p:nvSpPr>
        <p:spPr>
          <a:xfrm>
            <a:off x="1290700" y="2556560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5" h="116839">
                <a:moveTo>
                  <a:pt x="575498" y="71145"/>
                </a:moveTo>
                <a:lnTo>
                  <a:pt x="526554" y="71145"/>
                </a:lnTo>
                <a:lnTo>
                  <a:pt x="485317" y="96177"/>
                </a:lnTo>
                <a:lnTo>
                  <a:pt x="483400" y="104000"/>
                </a:lnTo>
                <a:lnTo>
                  <a:pt x="489775" y="114490"/>
                </a:lnTo>
                <a:lnTo>
                  <a:pt x="494842" y="116687"/>
                </a:lnTo>
                <a:lnTo>
                  <a:pt x="501383" y="115722"/>
                </a:lnTo>
                <a:lnTo>
                  <a:pt x="502983" y="115163"/>
                </a:lnTo>
                <a:lnTo>
                  <a:pt x="575498" y="71145"/>
                </a:lnTo>
                <a:close/>
              </a:path>
              <a:path w="598805" h="116839">
                <a:moveTo>
                  <a:pt x="496430" y="0"/>
                </a:moveTo>
                <a:lnTo>
                  <a:pt x="488683" y="2184"/>
                </a:lnTo>
                <a:lnTo>
                  <a:pt x="481825" y="14427"/>
                </a:lnTo>
                <a:lnTo>
                  <a:pt x="484009" y="22161"/>
                </a:lnTo>
                <a:lnTo>
                  <a:pt x="526110" y="45745"/>
                </a:lnTo>
                <a:lnTo>
                  <a:pt x="0" y="54978"/>
                </a:lnTo>
                <a:lnTo>
                  <a:pt x="444" y="80378"/>
                </a:lnTo>
                <a:lnTo>
                  <a:pt x="526554" y="71145"/>
                </a:lnTo>
                <a:lnTo>
                  <a:pt x="575498" y="71145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BDC81089-DB2E-4450-9548-FE9385DFF6D7}"/>
              </a:ext>
            </a:extLst>
          </p:cNvPr>
          <p:cNvSpPr/>
          <p:nvPr/>
        </p:nvSpPr>
        <p:spPr>
          <a:xfrm>
            <a:off x="3505200" y="2438400"/>
            <a:ext cx="804332" cy="31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580E0A0F-4931-40BF-A5CE-C86FA1E5B9AE}"/>
              </a:ext>
            </a:extLst>
          </p:cNvPr>
          <p:cNvSpPr/>
          <p:nvPr/>
        </p:nvSpPr>
        <p:spPr>
          <a:xfrm>
            <a:off x="3552647" y="2520022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55" y="116674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38" y="14414"/>
                </a:lnTo>
                <a:lnTo>
                  <a:pt x="484009" y="22161"/>
                </a:lnTo>
                <a:lnTo>
                  <a:pt x="526122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C4846BEB-E59C-4B14-AAE0-E287026CABFA}"/>
              </a:ext>
            </a:extLst>
          </p:cNvPr>
          <p:cNvSpPr/>
          <p:nvPr/>
        </p:nvSpPr>
        <p:spPr>
          <a:xfrm>
            <a:off x="4902200" y="2404537"/>
            <a:ext cx="804332" cy="32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0060DCB8-97AA-4767-B819-18E4DFDB6AAF}"/>
              </a:ext>
            </a:extLst>
          </p:cNvPr>
          <p:cNvSpPr/>
          <p:nvPr/>
        </p:nvSpPr>
        <p:spPr>
          <a:xfrm>
            <a:off x="4948516" y="2488526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12" y="103987"/>
                </a:lnTo>
                <a:lnTo>
                  <a:pt x="489775" y="114490"/>
                </a:lnTo>
                <a:lnTo>
                  <a:pt x="494855" y="116687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96" y="2184"/>
                </a:lnTo>
                <a:lnTo>
                  <a:pt x="481838" y="14427"/>
                </a:lnTo>
                <a:lnTo>
                  <a:pt x="484022" y="22161"/>
                </a:lnTo>
                <a:lnTo>
                  <a:pt x="526122" y="45745"/>
                </a:lnTo>
                <a:lnTo>
                  <a:pt x="0" y="54978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3D620E5D-6675-483F-B18F-0CB151D98086}"/>
              </a:ext>
            </a:extLst>
          </p:cNvPr>
          <p:cNvSpPr/>
          <p:nvPr/>
        </p:nvSpPr>
        <p:spPr>
          <a:xfrm>
            <a:off x="7175500" y="2370670"/>
            <a:ext cx="804332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9F5A643-EC9B-4B0A-B6D5-03A3462AA186}"/>
              </a:ext>
            </a:extLst>
          </p:cNvPr>
          <p:cNvSpPr/>
          <p:nvPr/>
        </p:nvSpPr>
        <p:spPr>
          <a:xfrm>
            <a:off x="7220966" y="2451989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01" y="71132"/>
                </a:moveTo>
                <a:lnTo>
                  <a:pt x="526554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42" y="116674"/>
                </a:lnTo>
                <a:lnTo>
                  <a:pt x="501383" y="115722"/>
                </a:lnTo>
                <a:lnTo>
                  <a:pt x="502996" y="115150"/>
                </a:lnTo>
                <a:lnTo>
                  <a:pt x="575501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25" y="14414"/>
                </a:lnTo>
                <a:lnTo>
                  <a:pt x="484009" y="22161"/>
                </a:lnTo>
                <a:lnTo>
                  <a:pt x="526110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54" y="71132"/>
                </a:lnTo>
                <a:lnTo>
                  <a:pt x="575501" y="71132"/>
                </a:lnTo>
                <a:lnTo>
                  <a:pt x="598512" y="57162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188E64BD-062B-462D-A6E2-7C14A85D63A1}"/>
              </a:ext>
            </a:extLst>
          </p:cNvPr>
          <p:cNvSpPr/>
          <p:nvPr/>
        </p:nvSpPr>
        <p:spPr>
          <a:xfrm>
            <a:off x="5704395" y="3112541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68" y="204685"/>
                </a:moveTo>
                <a:lnTo>
                  <a:pt x="165315" y="204685"/>
                </a:lnTo>
                <a:lnTo>
                  <a:pt x="165315" y="460552"/>
                </a:lnTo>
                <a:lnTo>
                  <a:pt x="168585" y="509158"/>
                </a:lnTo>
                <a:lnTo>
                  <a:pt x="178111" y="555776"/>
                </a:lnTo>
                <a:lnTo>
                  <a:pt x="193465" y="599980"/>
                </a:lnTo>
                <a:lnTo>
                  <a:pt x="214221" y="641344"/>
                </a:lnTo>
                <a:lnTo>
                  <a:pt x="239952" y="679439"/>
                </a:lnTo>
                <a:lnTo>
                  <a:pt x="270232" y="713840"/>
                </a:lnTo>
                <a:lnTo>
                  <a:pt x="304632" y="744120"/>
                </a:lnTo>
                <a:lnTo>
                  <a:pt x="342728" y="769851"/>
                </a:lnTo>
                <a:lnTo>
                  <a:pt x="384091" y="790607"/>
                </a:lnTo>
                <a:lnTo>
                  <a:pt x="428295" y="805961"/>
                </a:lnTo>
                <a:lnTo>
                  <a:pt x="474913" y="815487"/>
                </a:lnTo>
                <a:lnTo>
                  <a:pt x="523519" y="818757"/>
                </a:lnTo>
                <a:lnTo>
                  <a:pt x="922210" y="818757"/>
                </a:lnTo>
                <a:lnTo>
                  <a:pt x="970819" y="815487"/>
                </a:lnTo>
                <a:lnTo>
                  <a:pt x="1017439" y="805961"/>
                </a:lnTo>
                <a:lnTo>
                  <a:pt x="1061645" y="790607"/>
                </a:lnTo>
                <a:lnTo>
                  <a:pt x="1103010" y="769851"/>
                </a:lnTo>
                <a:lnTo>
                  <a:pt x="1141107" y="744120"/>
                </a:lnTo>
                <a:lnTo>
                  <a:pt x="1145769" y="740016"/>
                </a:lnTo>
                <a:lnTo>
                  <a:pt x="523519" y="740003"/>
                </a:lnTo>
                <a:lnTo>
                  <a:pt x="478189" y="736345"/>
                </a:lnTo>
                <a:lnTo>
                  <a:pt x="435188" y="725756"/>
                </a:lnTo>
                <a:lnTo>
                  <a:pt x="395092" y="708810"/>
                </a:lnTo>
                <a:lnTo>
                  <a:pt x="358476" y="686084"/>
                </a:lnTo>
                <a:lnTo>
                  <a:pt x="325915" y="658152"/>
                </a:lnTo>
                <a:lnTo>
                  <a:pt x="297984" y="625590"/>
                </a:lnTo>
                <a:lnTo>
                  <a:pt x="275259" y="588973"/>
                </a:lnTo>
                <a:lnTo>
                  <a:pt x="258314" y="548878"/>
                </a:lnTo>
                <a:lnTo>
                  <a:pt x="247725" y="505879"/>
                </a:lnTo>
                <a:lnTo>
                  <a:pt x="244068" y="460552"/>
                </a:lnTo>
                <a:lnTo>
                  <a:pt x="244068" y="204685"/>
                </a:lnTo>
                <a:close/>
              </a:path>
              <a:path w="1280795" h="819150">
                <a:moveTo>
                  <a:pt x="1280426" y="0"/>
                </a:moveTo>
                <a:lnTo>
                  <a:pt x="1201673" y="0"/>
                </a:lnTo>
                <a:lnTo>
                  <a:pt x="1201673" y="460552"/>
                </a:lnTo>
                <a:lnTo>
                  <a:pt x="1198016" y="505883"/>
                </a:lnTo>
                <a:lnTo>
                  <a:pt x="1187426" y="548884"/>
                </a:lnTo>
                <a:lnTo>
                  <a:pt x="1170480" y="588982"/>
                </a:lnTo>
                <a:lnTo>
                  <a:pt x="1147753" y="625600"/>
                </a:lnTo>
                <a:lnTo>
                  <a:pt x="1119820" y="658163"/>
                </a:lnTo>
                <a:lnTo>
                  <a:pt x="1087257" y="686095"/>
                </a:lnTo>
                <a:lnTo>
                  <a:pt x="1050639" y="708823"/>
                </a:lnTo>
                <a:lnTo>
                  <a:pt x="1010542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84" y="740003"/>
                </a:lnTo>
                <a:lnTo>
                  <a:pt x="1175508" y="713840"/>
                </a:lnTo>
                <a:lnTo>
                  <a:pt x="1205788" y="679439"/>
                </a:lnTo>
                <a:lnTo>
                  <a:pt x="1231520" y="641344"/>
                </a:lnTo>
                <a:lnTo>
                  <a:pt x="1252276" y="599980"/>
                </a:lnTo>
                <a:lnTo>
                  <a:pt x="1267631" y="555776"/>
                </a:lnTo>
                <a:lnTo>
                  <a:pt x="1277156" y="509158"/>
                </a:lnTo>
                <a:lnTo>
                  <a:pt x="1280426" y="460552"/>
                </a:lnTo>
                <a:lnTo>
                  <a:pt x="1280426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85"/>
                </a:lnTo>
                <a:lnTo>
                  <a:pt x="409384" y="204685"/>
                </a:lnTo>
                <a:lnTo>
                  <a:pt x="20468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76F2BFB2-080C-4EF9-9C82-42F746F20B9B}"/>
              </a:ext>
            </a:extLst>
          </p:cNvPr>
          <p:cNvSpPr txBox="1"/>
          <p:nvPr/>
        </p:nvSpPr>
        <p:spPr>
          <a:xfrm>
            <a:off x="1838134" y="4070477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5E4DEE26-85C6-409A-9DBE-2B53BD31EA2E}"/>
              </a:ext>
            </a:extLst>
          </p:cNvPr>
          <p:cNvSpPr txBox="1"/>
          <p:nvPr/>
        </p:nvSpPr>
        <p:spPr>
          <a:xfrm>
            <a:off x="5548426" y="4023435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CE61B02D-4C8A-47D4-880D-F807C399512B}"/>
              </a:ext>
            </a:extLst>
          </p:cNvPr>
          <p:cNvSpPr txBox="1">
            <a:spLocks/>
          </p:cNvSpPr>
          <p:nvPr/>
        </p:nvSpPr>
        <p:spPr>
          <a:xfrm>
            <a:off x="415528" y="139509"/>
            <a:ext cx="785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Language</a:t>
            </a:r>
            <a:r>
              <a:rPr lang="en-US" kern="0" spc="-125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Translation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70">
                <a:latin typeface="Trebuchet MS"/>
                <a:cs typeface="Trebuchet MS"/>
              </a:rPr>
              <a:t>–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Deep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5">
                <a:latin typeface="Trebuchet MS"/>
                <a:cs typeface="Trebuchet MS"/>
              </a:rPr>
              <a:t>Approach</a:t>
            </a:r>
            <a:endParaRPr lang="en-US" kern="0" spc="5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B65E-C0C1-4E5F-B8B9-E78913A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430887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04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789" y="125222"/>
            <a:ext cx="526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Timeline </a:t>
            </a:r>
            <a:r>
              <a:rPr spc="145" dirty="0">
                <a:latin typeface="Trebuchet MS"/>
                <a:cs typeface="Trebuchet MS"/>
              </a:rPr>
              <a:t>Of </a:t>
            </a:r>
            <a:r>
              <a:rPr spc="5" dirty="0">
                <a:latin typeface="Trebuchet MS"/>
                <a:cs typeface="Trebuchet MS"/>
              </a:rPr>
              <a:t>Intelligent</a:t>
            </a:r>
            <a:r>
              <a:rPr spc="-48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Machines</a:t>
            </a:r>
          </a:p>
        </p:txBody>
      </p:sp>
      <p:sp>
        <p:nvSpPr>
          <p:cNvPr id="4" name="object 4"/>
          <p:cNvSpPr/>
          <p:nvPr/>
        </p:nvSpPr>
        <p:spPr>
          <a:xfrm>
            <a:off x="1987" y="4195702"/>
            <a:ext cx="9142095" cy="533400"/>
          </a:xfrm>
          <a:custGeom>
            <a:avLst/>
            <a:gdLst/>
            <a:ahLst/>
            <a:cxnLst/>
            <a:rect l="l" t="t" r="r" b="b"/>
            <a:pathLst>
              <a:path w="9142095" h="533400">
                <a:moveTo>
                  <a:pt x="8875325" y="0"/>
                </a:moveTo>
                <a:lnTo>
                  <a:pt x="8875325" y="133352"/>
                </a:lnTo>
                <a:lnTo>
                  <a:pt x="0" y="133352"/>
                </a:lnTo>
                <a:lnTo>
                  <a:pt x="0" y="400047"/>
                </a:lnTo>
                <a:lnTo>
                  <a:pt x="8875325" y="400047"/>
                </a:lnTo>
                <a:lnTo>
                  <a:pt x="8875325" y="533400"/>
                </a:lnTo>
                <a:lnTo>
                  <a:pt x="9142012" y="266705"/>
                </a:lnTo>
                <a:lnTo>
                  <a:pt x="8875325" y="0"/>
                </a:lnTo>
                <a:close/>
              </a:path>
            </a:pathLst>
          </a:custGeom>
          <a:solidFill>
            <a:srgbClr val="16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937" y="4205372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87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854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5343" y="4205056"/>
            <a:ext cx="662940" cy="25463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290" y="4203210"/>
            <a:ext cx="662940" cy="254635"/>
          </a:xfrm>
          <a:prstGeom prst="rect">
            <a:avLst/>
          </a:prstGeom>
          <a:solidFill>
            <a:srgbClr val="A4D87C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667" y="4200208"/>
            <a:ext cx="662940" cy="254635"/>
          </a:xfrm>
          <a:prstGeom prst="rect">
            <a:avLst/>
          </a:prstGeom>
          <a:solidFill>
            <a:srgbClr val="C2E5A8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0537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solidFill>
                  <a:srgbClr val="7F7F7F"/>
                </a:solidFill>
                <a:latin typeface="Arial"/>
                <a:cs typeface="Arial"/>
              </a:rPr>
              <a:t>2011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689" y="4196703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04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40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58" y="725449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626" y="769505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9" y="0"/>
                </a:lnTo>
                <a:lnTo>
                  <a:pt x="1328129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99" y="1635366"/>
            <a:ext cx="1001394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The Learning  Machine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(Alan</a:t>
            </a:r>
            <a:r>
              <a:rPr sz="70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Turing)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999" y="797429"/>
            <a:ext cx="1191680" cy="80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009" y="792488"/>
            <a:ext cx="642038" cy="82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20" y="1992350"/>
            <a:ext cx="288290" cy="2093595"/>
          </a:xfrm>
          <a:custGeom>
            <a:avLst/>
            <a:gdLst/>
            <a:ahLst/>
            <a:cxnLst/>
            <a:rect l="l" t="t" r="r" b="b"/>
            <a:pathLst>
              <a:path w="288290" h="2093595">
                <a:moveTo>
                  <a:pt x="215847" y="143891"/>
                </a:moveTo>
                <a:lnTo>
                  <a:pt x="71950" y="143890"/>
                </a:lnTo>
                <a:lnTo>
                  <a:pt x="71950" y="2093055"/>
                </a:lnTo>
                <a:lnTo>
                  <a:pt x="215847" y="2093055"/>
                </a:lnTo>
                <a:lnTo>
                  <a:pt x="215847" y="143891"/>
                </a:lnTo>
                <a:close/>
              </a:path>
              <a:path w="288290" h="2093595">
                <a:moveTo>
                  <a:pt x="143899" y="0"/>
                </a:moveTo>
                <a:lnTo>
                  <a:pt x="0" y="143891"/>
                </a:lnTo>
                <a:lnTo>
                  <a:pt x="287798" y="143891"/>
                </a:lnTo>
                <a:lnTo>
                  <a:pt x="143899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1111" y="727557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9634" y="1986940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5"/>
                </a:lnTo>
                <a:lnTo>
                  <a:pt x="215849" y="2098465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941" y="2282075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3" y="0"/>
                </a:lnTo>
                <a:lnTo>
                  <a:pt x="1412873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5809" y="2326132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0941" y="3173133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Machine Playing</a:t>
            </a:r>
            <a:r>
              <a:rPr sz="9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Checker</a:t>
            </a:r>
            <a:endParaRPr sz="9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(Author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Samuel)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584" y="2376535"/>
            <a:ext cx="1282788" cy="72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4045" y="3546716"/>
            <a:ext cx="288290" cy="539115"/>
          </a:xfrm>
          <a:custGeom>
            <a:avLst/>
            <a:gdLst/>
            <a:ahLst/>
            <a:cxnLst/>
            <a:rect l="l" t="t" r="r" b="b"/>
            <a:pathLst>
              <a:path w="288289" h="539114">
                <a:moveTo>
                  <a:pt x="215836" y="143903"/>
                </a:moveTo>
                <a:lnTo>
                  <a:pt x="71945" y="143903"/>
                </a:lnTo>
                <a:lnTo>
                  <a:pt x="71945" y="538689"/>
                </a:lnTo>
                <a:lnTo>
                  <a:pt x="215836" y="538689"/>
                </a:lnTo>
                <a:lnTo>
                  <a:pt x="215836" y="143903"/>
                </a:lnTo>
                <a:close/>
              </a:path>
              <a:path w="288289" h="539114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5980" y="771613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81111" y="1625739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Perceptron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(Frank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Rosenblatt)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9233" y="808945"/>
            <a:ext cx="687557" cy="76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4894" y="1992350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89" h="2087879">
                <a:moveTo>
                  <a:pt x="215849" y="143903"/>
                </a:moveTo>
                <a:lnTo>
                  <a:pt x="71958" y="143903"/>
                </a:lnTo>
                <a:lnTo>
                  <a:pt x="71958" y="2087253"/>
                </a:lnTo>
                <a:lnTo>
                  <a:pt x="215849" y="2087253"/>
                </a:lnTo>
                <a:lnTo>
                  <a:pt x="215849" y="143903"/>
                </a:lnTo>
                <a:close/>
              </a:path>
              <a:path w="288289" h="208787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0436" y="2292502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30436" y="3202406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Stanford</a:t>
            </a:r>
            <a:r>
              <a:rPr sz="900" spc="-1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Cart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01073" y="2388995"/>
            <a:ext cx="569851" cy="758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342" y="3572014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6"/>
                </a:lnTo>
                <a:lnTo>
                  <a:pt x="215849" y="510106"/>
                </a:lnTo>
                <a:lnTo>
                  <a:pt x="215849" y="143903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4958" y="74248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04958" y="1648790"/>
            <a:ext cx="1412875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Backpropagation</a:t>
            </a:r>
            <a:endParaRPr sz="90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(D.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Rumelhart, G. Hinton, </a:t>
            </a: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R.</a:t>
            </a:r>
            <a:r>
              <a:rPr sz="6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Williams)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62299" y="817194"/>
            <a:ext cx="1302130" cy="761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7199" y="1984298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4"/>
                </a:lnTo>
                <a:lnTo>
                  <a:pt x="215849" y="2098464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903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5490" y="2288641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5490" y="319855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45593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 Blue</a:t>
            </a:r>
            <a:r>
              <a:rPr sz="900" spc="-7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Beats  Kasparov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6396" y="3568166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891"/>
                </a:moveTo>
                <a:lnTo>
                  <a:pt x="71958" y="143891"/>
                </a:lnTo>
                <a:lnTo>
                  <a:pt x="71958" y="510101"/>
                </a:lnTo>
                <a:lnTo>
                  <a:pt x="215849" y="510101"/>
                </a:lnTo>
                <a:lnTo>
                  <a:pt x="215849" y="143891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6361" y="2351163"/>
            <a:ext cx="1191119" cy="8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8689" y="724903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08689" y="1623098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Watson Wins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Jeopardy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68950" y="794971"/>
            <a:ext cx="1062535" cy="777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3055" y="228600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11795" y="3195904"/>
            <a:ext cx="1016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DeepMind Wins</a:t>
            </a:r>
            <a:r>
              <a:rPr sz="900" spc="-5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23961" y="3565525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890"/>
                </a:moveTo>
                <a:lnTo>
                  <a:pt x="71958" y="143890"/>
                </a:lnTo>
                <a:lnTo>
                  <a:pt x="71958" y="510100"/>
                </a:lnTo>
                <a:lnTo>
                  <a:pt x="215849" y="510100"/>
                </a:lnTo>
                <a:lnTo>
                  <a:pt x="215849" y="143890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890"/>
                </a:lnTo>
                <a:lnTo>
                  <a:pt x="287807" y="143890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9197" y="2392984"/>
            <a:ext cx="1280591" cy="681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2459" y="1989708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90" h="2087879">
                <a:moveTo>
                  <a:pt x="215861" y="143891"/>
                </a:moveTo>
                <a:lnTo>
                  <a:pt x="71958" y="143891"/>
                </a:lnTo>
                <a:lnTo>
                  <a:pt x="71958" y="2087252"/>
                </a:lnTo>
                <a:lnTo>
                  <a:pt x="215861" y="2087252"/>
                </a:lnTo>
                <a:lnTo>
                  <a:pt x="215861" y="143891"/>
                </a:lnTo>
                <a:close/>
              </a:path>
              <a:path w="288290" h="208787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8001" y="228986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58001" y="3199765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132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Google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NN</a:t>
            </a:r>
            <a:r>
              <a:rPr sz="9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recognizing  cat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in</a:t>
            </a:r>
            <a:r>
              <a:rPr sz="900" spc="-2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Youtube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48907" y="3569373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4"/>
                </a:lnTo>
                <a:lnTo>
                  <a:pt x="215849" y="510104"/>
                </a:lnTo>
                <a:lnTo>
                  <a:pt x="215849" y="143903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32524" y="739838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32524" y="164614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9530" marR="26289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Facebook</a:t>
            </a:r>
            <a:r>
              <a:rPr sz="90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DeepFace,  Amazon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Echo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31458" y="2353957"/>
            <a:ext cx="1223236" cy="782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16532" y="920254"/>
            <a:ext cx="574903" cy="574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6244" y="797928"/>
            <a:ext cx="829702" cy="8162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009" y="2230857"/>
            <a:ext cx="4323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Machine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887" y="139509"/>
            <a:ext cx="4838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1-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Build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45" dirty="0">
                <a:latin typeface="Trebuchet MS"/>
                <a:cs typeface="Trebuchet MS"/>
              </a:rPr>
              <a:t>A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Rule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Engine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27" y="2185301"/>
          <a:ext cx="2421253" cy="140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414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2641" y="1844916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7966" y="2505075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90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7919" y="1876882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81775" y="2304846"/>
          <a:ext cx="2434587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4795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14024" y="1514830"/>
            <a:ext cx="345440" cy="419734"/>
          </a:xfrm>
          <a:custGeom>
            <a:avLst/>
            <a:gdLst/>
            <a:ahLst/>
            <a:cxnLst/>
            <a:rect l="l" t="t" r="r" b="b"/>
            <a:pathLst>
              <a:path w="345439" h="419735">
                <a:moveTo>
                  <a:pt x="345236" y="246633"/>
                </a:moveTo>
                <a:lnTo>
                  <a:pt x="0" y="246633"/>
                </a:lnTo>
                <a:lnTo>
                  <a:pt x="172618" y="419252"/>
                </a:lnTo>
                <a:lnTo>
                  <a:pt x="345236" y="246633"/>
                </a:lnTo>
                <a:close/>
              </a:path>
              <a:path w="345439" h="419735">
                <a:moveTo>
                  <a:pt x="258927" y="0"/>
                </a:moveTo>
                <a:lnTo>
                  <a:pt x="86309" y="0"/>
                </a:lnTo>
                <a:lnTo>
                  <a:pt x="86309" y="246633"/>
                </a:lnTo>
                <a:lnTo>
                  <a:pt x="258927" y="246633"/>
                </a:lnTo>
                <a:lnTo>
                  <a:pt x="258927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0915" y="1905495"/>
            <a:ext cx="2474595" cy="182562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1:	15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&lt;age&lt;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spcBef>
                <a:spcPts val="25"/>
              </a:spcBef>
              <a:tabLst>
                <a:tab pos="70040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2:	Bought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Toy=Y,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  <a:p>
            <a:pPr marL="90805" marR="323850" indent="628650">
              <a:lnSpc>
                <a:spcPts val="1430"/>
              </a:lnSpc>
              <a:spcBef>
                <a:spcPts val="55"/>
              </a:spcBef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Purchase&lt;30 days  Rule 3: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‘M’,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Bought</a:t>
            </a:r>
            <a:endParaRPr sz="1200">
              <a:latin typeface="Arial"/>
              <a:cs typeface="Arial"/>
            </a:endParaRPr>
          </a:p>
          <a:p>
            <a:pPr marL="716915">
              <a:lnSpc>
                <a:spcPts val="1385"/>
              </a:lnSpc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Toy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=‘Y’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4: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5: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8874" y="2573413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89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8227" y="1005484"/>
            <a:ext cx="1701800" cy="518159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9530" rIns="0" bIns="0" rtlCol="0">
            <a:spAutoFit/>
          </a:bodyPr>
          <a:lstStyle/>
          <a:p>
            <a:pPr marL="358140" marR="349885" indent="206375">
              <a:lnSpc>
                <a:spcPts val="167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Human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rogramme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293" y="2107489"/>
            <a:ext cx="2707640" cy="7639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400" spc="45" dirty="0">
                <a:latin typeface="Trebuchet MS"/>
                <a:cs typeface="Trebuchet MS"/>
              </a:rPr>
              <a:t>Problem </a:t>
            </a:r>
            <a:r>
              <a:rPr sz="2400" spc="10" dirty="0">
                <a:latin typeface="Trebuchet MS"/>
                <a:cs typeface="Trebuchet MS"/>
              </a:rPr>
              <a:t>with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Hand  </a:t>
            </a:r>
            <a:r>
              <a:rPr sz="2400" spc="55" dirty="0">
                <a:latin typeface="Trebuchet MS"/>
                <a:cs typeface="Trebuchet MS"/>
              </a:rPr>
              <a:t>Designed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Rules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2925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</a:t>
            </a:r>
          </a:p>
          <a:p>
            <a:pPr marL="4352925" marR="5080">
              <a:lnSpc>
                <a:spcPct val="162500"/>
              </a:lnSpc>
              <a:spcBef>
                <a:spcPts val="45"/>
              </a:spcBef>
            </a:pPr>
            <a:r>
              <a:rPr dirty="0"/>
              <a:t>Adaptability  Closed</a:t>
            </a:r>
            <a:r>
              <a:rPr spc="-75" dirty="0"/>
              <a:t> </a:t>
            </a:r>
            <a:r>
              <a:rPr dirty="0"/>
              <a:t>Loop</a:t>
            </a:r>
          </a:p>
        </p:txBody>
      </p:sp>
      <p:sp>
        <p:nvSpPr>
          <p:cNvPr id="5" name="object 5"/>
          <p:cNvSpPr/>
          <p:nvPr/>
        </p:nvSpPr>
        <p:spPr>
          <a:xfrm>
            <a:off x="3798417" y="2211298"/>
            <a:ext cx="1330325" cy="657860"/>
          </a:xfrm>
          <a:custGeom>
            <a:avLst/>
            <a:gdLst/>
            <a:ahLst/>
            <a:cxnLst/>
            <a:rect l="l" t="t" r="r" b="b"/>
            <a:pathLst>
              <a:path w="1330325" h="657860">
                <a:moveTo>
                  <a:pt x="1001064" y="0"/>
                </a:moveTo>
                <a:lnTo>
                  <a:pt x="1001064" y="164350"/>
                </a:lnTo>
                <a:lnTo>
                  <a:pt x="0" y="164350"/>
                </a:lnTo>
                <a:lnTo>
                  <a:pt x="0" y="493052"/>
                </a:lnTo>
                <a:lnTo>
                  <a:pt x="1001064" y="493052"/>
                </a:lnTo>
                <a:lnTo>
                  <a:pt x="1001064" y="657402"/>
                </a:lnTo>
                <a:lnTo>
                  <a:pt x="1329766" y="328701"/>
                </a:lnTo>
                <a:lnTo>
                  <a:pt x="1001064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44" y="139509"/>
            <a:ext cx="759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70" dirty="0">
                <a:latin typeface="Trebuchet MS"/>
                <a:cs typeface="Trebuchet MS"/>
              </a:rPr>
              <a:t>2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-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Learn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5" dirty="0">
                <a:latin typeface="Trebuchet MS"/>
                <a:cs typeface="Trebuchet MS"/>
              </a:rPr>
              <a:t>The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Business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Rules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From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567" y="2534856"/>
          <a:ext cx="2724784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847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3/20/2017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r>
                        <a:rPr sz="1000" spc="-2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6257" y="2866478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53" y="0"/>
                </a:moveTo>
                <a:lnTo>
                  <a:pt x="56375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3" y="500938"/>
                </a:lnTo>
                <a:lnTo>
                  <a:pt x="563753" y="667918"/>
                </a:lnTo>
                <a:lnTo>
                  <a:pt x="897712" y="333959"/>
                </a:lnTo>
                <a:lnTo>
                  <a:pt x="56375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7759" y="2658440"/>
            <a:ext cx="1062355" cy="1128395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235" marR="94615" indent="33655">
              <a:lnSpc>
                <a:spcPts val="19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 Algo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6385" y="2876537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40" y="0"/>
                </a:moveTo>
                <a:lnTo>
                  <a:pt x="563740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40" y="500938"/>
                </a:lnTo>
                <a:lnTo>
                  <a:pt x="563740" y="667918"/>
                </a:lnTo>
                <a:lnTo>
                  <a:pt x="897699" y="333959"/>
                </a:lnTo>
                <a:lnTo>
                  <a:pt x="563740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4084" y="2669387"/>
            <a:ext cx="997585" cy="10833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3069" y="3863779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551" y="4022167"/>
            <a:ext cx="19786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1320" marR="5080" indent="-38925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Historical Purchase</a:t>
            </a:r>
            <a:r>
              <a:rPr sz="1400" spc="-4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  </a:t>
            </a:r>
            <a:r>
              <a:rPr sz="1400" spc="-10" dirty="0">
                <a:solidFill>
                  <a:srgbClr val="0E2735"/>
                </a:solidFill>
                <a:latin typeface="Arial"/>
                <a:cs typeface="Arial"/>
              </a:rPr>
              <a:t>(Training</a:t>
            </a:r>
            <a:r>
              <a:rPr sz="14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2289" y="2886595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90" h="668020">
                <a:moveTo>
                  <a:pt x="563752" y="0"/>
                </a:moveTo>
                <a:lnTo>
                  <a:pt x="563752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2" y="500938"/>
                </a:lnTo>
                <a:lnTo>
                  <a:pt x="563752" y="667918"/>
                </a:lnTo>
                <a:lnTo>
                  <a:pt x="897712" y="333959"/>
                </a:lnTo>
                <a:lnTo>
                  <a:pt x="563752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1117" y="2199817"/>
            <a:ext cx="668020" cy="425450"/>
          </a:xfrm>
          <a:custGeom>
            <a:avLst/>
            <a:gdLst/>
            <a:ahLst/>
            <a:cxnLst/>
            <a:rect l="l" t="t" r="r" b="b"/>
            <a:pathLst>
              <a:path w="668020" h="425450">
                <a:moveTo>
                  <a:pt x="667918" y="212470"/>
                </a:moveTo>
                <a:lnTo>
                  <a:pt x="0" y="212470"/>
                </a:lnTo>
                <a:lnTo>
                  <a:pt x="333959" y="424942"/>
                </a:lnTo>
                <a:lnTo>
                  <a:pt x="667918" y="212470"/>
                </a:lnTo>
                <a:close/>
              </a:path>
              <a:path w="668020" h="425450">
                <a:moveTo>
                  <a:pt x="500938" y="0"/>
                </a:moveTo>
                <a:lnTo>
                  <a:pt x="166979" y="0"/>
                </a:lnTo>
                <a:lnTo>
                  <a:pt x="166979" y="212470"/>
                </a:lnTo>
                <a:lnTo>
                  <a:pt x="500938" y="212470"/>
                </a:lnTo>
                <a:lnTo>
                  <a:pt x="500938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8858" y="2613748"/>
            <a:ext cx="1104265" cy="1083310"/>
          </a:xfrm>
          <a:custGeom>
            <a:avLst/>
            <a:gdLst/>
            <a:ahLst/>
            <a:cxnLst/>
            <a:rect l="l" t="t" r="r" b="b"/>
            <a:pathLst>
              <a:path w="1104265" h="1083310">
                <a:moveTo>
                  <a:pt x="0" y="0"/>
                </a:moveTo>
                <a:lnTo>
                  <a:pt x="1103871" y="0"/>
                </a:lnTo>
                <a:lnTo>
                  <a:pt x="1103871" y="1083106"/>
                </a:lnTo>
                <a:lnTo>
                  <a:pt x="0" y="10831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27251" y="3016428"/>
            <a:ext cx="92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65825" y="1225410"/>
          <a:ext cx="1865630" cy="9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19991" y="961263"/>
            <a:ext cx="201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Input 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New Unseen</a:t>
            </a:r>
            <a:r>
              <a:rPr sz="14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D01087-E4FF-4029-9C95-419A1A6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55" y="133350"/>
            <a:ext cx="5861345" cy="430887"/>
          </a:xfrm>
        </p:spPr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BF3E-68C7-41D4-AA97-9EDA709680C7}"/>
              </a:ext>
            </a:extLst>
          </p:cNvPr>
          <p:cNvSpPr/>
          <p:nvPr/>
        </p:nvSpPr>
        <p:spPr>
          <a:xfrm>
            <a:off x="685800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E7B64-2E69-46EB-8C10-E7E9F52E6292}"/>
              </a:ext>
            </a:extLst>
          </p:cNvPr>
          <p:cNvSpPr/>
          <p:nvPr/>
        </p:nvSpPr>
        <p:spPr>
          <a:xfrm>
            <a:off x="685800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(Un)Supervised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B62E1-A76D-43FB-A149-4ACEAB30C6C5}"/>
              </a:ext>
            </a:extLst>
          </p:cNvPr>
          <p:cNvSpPr/>
          <p:nvPr/>
        </p:nvSpPr>
        <p:spPr>
          <a:xfrm>
            <a:off x="685800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5FC704-050F-404D-AE98-12AC590E4F26}"/>
              </a:ext>
            </a:extLst>
          </p:cNvPr>
          <p:cNvSpPr/>
          <p:nvPr/>
        </p:nvSpPr>
        <p:spPr>
          <a:xfrm>
            <a:off x="2057400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95AAC8-135E-4010-B32D-66B0D1C6146D}"/>
              </a:ext>
            </a:extLst>
          </p:cNvPr>
          <p:cNvSpPr/>
          <p:nvPr/>
        </p:nvSpPr>
        <p:spPr>
          <a:xfrm>
            <a:off x="2063602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50672-BE1A-4776-9D87-C56541BBB883}"/>
              </a:ext>
            </a:extLst>
          </p:cNvPr>
          <p:cNvSpPr/>
          <p:nvPr/>
        </p:nvSpPr>
        <p:spPr>
          <a:xfrm>
            <a:off x="5365898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6C2B-F3DD-4B5B-87F4-C963239C9296}"/>
              </a:ext>
            </a:extLst>
          </p:cNvPr>
          <p:cNvSpPr/>
          <p:nvPr/>
        </p:nvSpPr>
        <p:spPr>
          <a:xfrm>
            <a:off x="5365898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B8E28-5357-40E2-83BA-87F835E465E5}"/>
              </a:ext>
            </a:extLst>
          </p:cNvPr>
          <p:cNvSpPr/>
          <p:nvPr/>
        </p:nvSpPr>
        <p:spPr>
          <a:xfrm>
            <a:off x="5365898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5DB9E48-14C4-4B47-9FC1-88EFD9C9C810}"/>
              </a:ext>
            </a:extLst>
          </p:cNvPr>
          <p:cNvSpPr/>
          <p:nvPr/>
        </p:nvSpPr>
        <p:spPr>
          <a:xfrm>
            <a:off x="6737498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F461F4-93E9-48BA-B37A-AEF401DA7683}"/>
              </a:ext>
            </a:extLst>
          </p:cNvPr>
          <p:cNvSpPr/>
          <p:nvPr/>
        </p:nvSpPr>
        <p:spPr>
          <a:xfrm>
            <a:off x="6743700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7E6D3-28CF-43F6-92BE-05A7CE3F8BF3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4114800" y="2602052"/>
            <a:ext cx="1251098" cy="88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2FDAAE26-37DC-45AC-B05E-D21776B5783D}"/>
              </a:ext>
            </a:extLst>
          </p:cNvPr>
          <p:cNvSpPr txBox="1">
            <a:spLocks/>
          </p:cNvSpPr>
          <p:nvPr/>
        </p:nvSpPr>
        <p:spPr>
          <a:xfrm>
            <a:off x="1168887" y="4178482"/>
            <a:ext cx="6583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We</a:t>
            </a:r>
            <a:r>
              <a:rPr lang="en-US" kern="0" spc="-120">
                <a:latin typeface="Trebuchet MS"/>
                <a:cs typeface="Trebuchet MS"/>
              </a:rPr>
              <a:t> </a:t>
            </a:r>
            <a:r>
              <a:rPr lang="en-US" kern="0" spc="-10">
                <a:latin typeface="Trebuchet MS"/>
                <a:cs typeface="Trebuchet MS"/>
              </a:rPr>
              <a:t>Call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This</a:t>
            </a:r>
            <a:r>
              <a:rPr lang="en-US" kern="0" spc="-105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Approach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Machine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endParaRPr lang="en-US" kern="0" spc="3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1024</Words>
  <Application>Microsoft Office PowerPoint</Application>
  <PresentationFormat>On-screen Show (16:9)</PresentationFormat>
  <Paragraphs>402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DejaVu Sans</vt:lpstr>
      <vt:lpstr>Droid Sans Fallback</vt:lpstr>
      <vt:lpstr>Times New Roman</vt:lpstr>
      <vt:lpstr>Trebuchet MS</vt:lpstr>
      <vt:lpstr>Office Theme</vt:lpstr>
      <vt:lpstr>Introduction to Machine Learning,  Deep Learning</vt:lpstr>
      <vt:lpstr>Agenda</vt:lpstr>
      <vt:lpstr>Introduction</vt:lpstr>
      <vt:lpstr>Timeline Of Intelligent Machines</vt:lpstr>
      <vt:lpstr>What is Machine Learning?</vt:lpstr>
      <vt:lpstr>Option 1- Build A Rule Engine</vt:lpstr>
      <vt:lpstr>Scalability Adaptability  Closed Loop</vt:lpstr>
      <vt:lpstr>Option 2 - Learn The Business Rules From Data</vt:lpstr>
      <vt:lpstr>Train the Model</vt:lpstr>
      <vt:lpstr>Why Use Machine Learning?</vt:lpstr>
      <vt:lpstr>Types Of Machine Learning</vt:lpstr>
      <vt:lpstr>Supervised Learning</vt:lpstr>
      <vt:lpstr>Supervised Learning – How Machine Learn</vt:lpstr>
      <vt:lpstr>Unsupervised Learning</vt:lpstr>
      <vt:lpstr>Model Training</vt:lpstr>
      <vt:lpstr>Model Training – Split training data</vt:lpstr>
      <vt:lpstr>Model Training – Training w/ training data</vt:lpstr>
      <vt:lpstr>Model Training – Split the test data</vt:lpstr>
      <vt:lpstr>Model Training – Model evaluation</vt:lpstr>
      <vt:lpstr>Model Training - Performance Measurement</vt:lpstr>
      <vt:lpstr>Deep Learning</vt:lpstr>
      <vt:lpstr>What is Deep Learning?</vt:lpstr>
      <vt:lpstr>Performance</vt:lpstr>
      <vt:lpstr>Sample Deep Learning Use Cases</vt:lpstr>
      <vt:lpstr>The Advent of Deep Learning</vt:lpstr>
      <vt:lpstr>Artificial Neuron/Perceptron</vt:lpstr>
      <vt:lpstr>Human Brain Neuron</vt:lpstr>
      <vt:lpstr>Neural Network</vt:lpstr>
      <vt:lpstr>Neural Network – Forward Propagation</vt:lpstr>
      <vt:lpstr>Neural Network – Backpropagation</vt:lpstr>
      <vt:lpstr>Neural Network – Backpropagation</vt:lpstr>
      <vt:lpstr>Computer Vision – Deep Learning Approach</vt:lpstr>
      <vt:lpstr>PowerPoint Presentation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Learning,  Deep Learning and MXNet</dc:title>
  <dc:creator>Oishik</dc:creator>
  <cp:lastModifiedBy>Raju Pal</cp:lastModifiedBy>
  <cp:revision>18</cp:revision>
  <dcterms:created xsi:type="dcterms:W3CDTF">2018-11-07T04:11:44Z</dcterms:created>
  <dcterms:modified xsi:type="dcterms:W3CDTF">2018-11-14T07:07:31Z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2018-11-07T00:00:00Z</vt:filetime>
  </property>
</Properties>
</file>