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1"/>
  </p:notesMasterIdLst>
  <p:handoutMasterIdLst>
    <p:handoutMasterId r:id="rId22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1" r:id="rId10"/>
    <p:sldId id="535" r:id="rId11"/>
    <p:sldId id="536" r:id="rId12"/>
    <p:sldId id="532" r:id="rId13"/>
    <p:sldId id="537" r:id="rId14"/>
    <p:sldId id="538" r:id="rId15"/>
    <p:sldId id="539" r:id="rId16"/>
    <p:sldId id="540" r:id="rId17"/>
    <p:sldId id="533" r:id="rId18"/>
    <p:sldId id="534" r:id="rId19"/>
    <p:sldId id="528" r:id="rId20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60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pPr>
                <a:defRPr/>
              </a:pPr>
              <a:t>29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2303811724322110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G.R.SUBIKSA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03.12.2024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3: Error Handling Module</a:t>
            </a:r>
          </a:p>
          <a:p>
            <a:pPr>
              <a:buNone/>
            </a:pPr>
            <a:r>
              <a:rPr lang="en-US" dirty="0"/>
              <a:t>   Manages errors and exceptions in the application.</a:t>
            </a:r>
          </a:p>
          <a:p>
            <a:pPr>
              <a:buNone/>
            </a:pPr>
            <a:r>
              <a:rPr lang="en-US" b="1" dirty="0"/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Functions: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handleInvalidInputError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handleAPIFetchError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handleCalculationError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4:</a:t>
            </a:r>
            <a:r>
              <a:rPr lang="en-US" b="1" dirty="0"/>
              <a:t>Data Management Module   </a:t>
            </a:r>
          </a:p>
          <a:p>
            <a:pPr>
              <a:buNone/>
            </a:pPr>
            <a:r>
              <a:rPr lang="en-US" dirty="0"/>
              <a:t>  	Handles data storage and updating exchange rates.  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Functions:   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updateExchangeRates</a:t>
            </a:r>
            <a:r>
              <a:rPr lang="en-US" dirty="0"/>
              <a:t>() 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storeRatesLocally</a:t>
            </a:r>
            <a:r>
              <a:rPr lang="en-US" dirty="0"/>
              <a:t>(rates)  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getStoredRates</a:t>
            </a:r>
            <a:r>
              <a:rPr lang="en-US" dirty="0"/>
              <a:t>()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import java.awt.*;</a:t>
            </a:r>
          </a:p>
          <a:p>
            <a:r>
              <a:rPr lang="en-US" dirty="0"/>
              <a:t>import </a:t>
            </a:r>
            <a:r>
              <a:rPr lang="en-US" dirty="0" err="1"/>
              <a:t>java.awt.event</a:t>
            </a:r>
            <a:r>
              <a:rPr lang="en-US" dirty="0"/>
              <a:t>.*;                                                                                          </a:t>
            </a:r>
          </a:p>
          <a:p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public class </a:t>
            </a:r>
            <a:r>
              <a:rPr lang="en-US" dirty="0" err="1"/>
              <a:t>CurrencyConverter</a:t>
            </a:r>
            <a:r>
              <a:rPr lang="en-US" dirty="0"/>
              <a:t> extends Frame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private final </a:t>
            </a:r>
            <a:r>
              <a:rPr lang="en-US" dirty="0" err="1"/>
              <a:t>HashMap</a:t>
            </a:r>
            <a:r>
              <a:rPr lang="en-US" dirty="0"/>
              <a:t>&lt;String, Double&gt; </a:t>
            </a:r>
            <a:r>
              <a:rPr lang="en-US" dirty="0" err="1"/>
              <a:t>exchangeRates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private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amountField</a:t>
            </a:r>
            <a:r>
              <a:rPr lang="en-US" dirty="0"/>
              <a:t>;</a:t>
            </a:r>
          </a:p>
          <a:p>
            <a:r>
              <a:rPr lang="en-US" dirty="0"/>
              <a:t>    private Choice </a:t>
            </a:r>
            <a:r>
              <a:rPr lang="en-US" dirty="0" err="1"/>
              <a:t>sourceCurrency</a:t>
            </a:r>
            <a:r>
              <a:rPr lang="en-US" dirty="0"/>
              <a:t>;</a:t>
            </a:r>
          </a:p>
          <a:p>
            <a:r>
              <a:rPr lang="en-US" dirty="0"/>
              <a:t>    private Choice </a:t>
            </a:r>
            <a:r>
              <a:rPr lang="en-US" dirty="0" err="1"/>
              <a:t>targetCurrency</a:t>
            </a:r>
            <a:r>
              <a:rPr lang="en-US" dirty="0"/>
              <a:t>;</a:t>
            </a:r>
          </a:p>
          <a:p>
            <a:r>
              <a:rPr lang="en-US" dirty="0"/>
              <a:t>    private Label </a:t>
            </a:r>
            <a:r>
              <a:rPr lang="en-US" dirty="0" err="1"/>
              <a:t>resultLabel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public </a:t>
            </a:r>
            <a:r>
              <a:rPr lang="en-US" dirty="0" err="1"/>
              <a:t>CurrencyConverter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</a:t>
            </a:r>
            <a:r>
              <a:rPr lang="en-US" dirty="0"/>
              <a:t>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r>
              <a:rPr lang="en-US" dirty="0"/>
              <a:t>        </a:t>
            </a:r>
            <a:r>
              <a:rPr lang="en-US" dirty="0" err="1"/>
              <a:t>initializeExchangeRates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setupUI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// Closing action</a:t>
            </a:r>
          </a:p>
          <a:p>
            <a:r>
              <a:rPr lang="en-US" dirty="0"/>
              <a:t>        </a:t>
            </a:r>
            <a:r>
              <a:rPr lang="en-US" dirty="0" err="1"/>
              <a:t>addWindowListener</a:t>
            </a:r>
            <a:r>
              <a:rPr lang="en-US" dirty="0"/>
              <a:t>(new </a:t>
            </a:r>
            <a:r>
              <a:rPr lang="en-US" dirty="0" err="1"/>
              <a:t>WindowAdapter</a:t>
            </a:r>
            <a:r>
              <a:rPr lang="en-US" dirty="0"/>
              <a:t>() {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windowClosing</a:t>
            </a:r>
            <a:r>
              <a:rPr lang="en-US" dirty="0"/>
              <a:t>(</a:t>
            </a:r>
            <a:r>
              <a:rPr lang="en-US" dirty="0" err="1"/>
              <a:t>WindowEvent</a:t>
            </a:r>
            <a:r>
              <a:rPr lang="en-US" dirty="0"/>
              <a:t> we)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System.exit</a:t>
            </a:r>
            <a:r>
              <a:rPr lang="en-US" dirty="0"/>
              <a:t>(0);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Initialize some predefined exchange rates</a:t>
            </a:r>
          </a:p>
          <a:p>
            <a:r>
              <a:rPr lang="en-US" dirty="0"/>
              <a:t>    private void </a:t>
            </a:r>
            <a:r>
              <a:rPr lang="en-US" dirty="0" err="1"/>
              <a:t>initializeExchangeRates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("USD", 1.0); // Base currency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("EUR", 0.92);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("INR", 82.67);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("GBP", 0.78);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("JPY", 130.5);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Create GUI</a:t>
            </a:r>
          </a:p>
          <a:p>
            <a:r>
              <a:rPr lang="en-US" dirty="0"/>
              <a:t>    private void </a:t>
            </a:r>
            <a:r>
              <a:rPr lang="en-US" dirty="0" err="1"/>
              <a:t>setupUI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setTitle</a:t>
            </a:r>
            <a:r>
              <a:rPr lang="en-US" dirty="0"/>
              <a:t>("Currency Converter");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800" dirty="0" err="1"/>
              <a:t>setSize</a:t>
            </a:r>
            <a:r>
              <a:rPr lang="en-US" sz="800" dirty="0"/>
              <a:t>(400, 300);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setLayout</a:t>
            </a:r>
            <a:r>
              <a:rPr lang="en-US" sz="800" dirty="0"/>
              <a:t>(new </a:t>
            </a:r>
            <a:r>
              <a:rPr lang="en-US" sz="800" dirty="0" err="1"/>
              <a:t>GridLayout</a:t>
            </a:r>
            <a:r>
              <a:rPr lang="en-US" sz="800" dirty="0"/>
              <a:t>(6, 2));</a:t>
            </a:r>
          </a:p>
          <a:p>
            <a:pPr>
              <a:buNone/>
            </a:pPr>
            <a:r>
              <a:rPr lang="en-US" sz="800" dirty="0"/>
              <a:t>	Label </a:t>
            </a:r>
            <a:r>
              <a:rPr lang="en-US" sz="800" dirty="0" err="1"/>
              <a:t>amountLabel</a:t>
            </a:r>
            <a:r>
              <a:rPr lang="en-US" sz="800" dirty="0"/>
              <a:t> = new Label("Amount:");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amountField</a:t>
            </a:r>
            <a:r>
              <a:rPr lang="en-US" sz="800" dirty="0"/>
              <a:t> = new </a:t>
            </a:r>
            <a:r>
              <a:rPr lang="en-US" sz="800" dirty="0" err="1"/>
              <a:t>TextField</a:t>
            </a:r>
            <a:r>
              <a:rPr lang="en-US" sz="800" dirty="0"/>
              <a:t>();</a:t>
            </a:r>
          </a:p>
          <a:p>
            <a:r>
              <a:rPr lang="en-US" sz="800" dirty="0"/>
              <a:t>  Label </a:t>
            </a:r>
            <a:r>
              <a:rPr lang="en-US" sz="800" dirty="0" err="1"/>
              <a:t>sourceLabel</a:t>
            </a:r>
            <a:r>
              <a:rPr lang="en-US" sz="800" dirty="0"/>
              <a:t> = new Label("From Currency:");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sourceCurrency</a:t>
            </a:r>
            <a:r>
              <a:rPr lang="en-US" sz="800" dirty="0"/>
              <a:t> = new Choice();</a:t>
            </a:r>
          </a:p>
          <a:p>
            <a:r>
              <a:rPr lang="en-US" sz="800" dirty="0"/>
              <a:t>        for (String currency : </a:t>
            </a:r>
            <a:r>
              <a:rPr lang="en-US" sz="800" dirty="0" err="1"/>
              <a:t>exchangeRates.keySet</a:t>
            </a:r>
            <a:r>
              <a:rPr lang="en-US" sz="800" dirty="0"/>
              <a:t>())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sourceCurrency.add</a:t>
            </a:r>
            <a:r>
              <a:rPr lang="en-US" sz="800" dirty="0"/>
              <a:t>(currency);</a:t>
            </a:r>
          </a:p>
          <a:p>
            <a:r>
              <a:rPr lang="en-US" sz="800" dirty="0"/>
              <a:t>        } Label </a:t>
            </a:r>
            <a:r>
              <a:rPr lang="en-US" sz="800" dirty="0" err="1"/>
              <a:t>targetLabel</a:t>
            </a:r>
            <a:r>
              <a:rPr lang="en-US" sz="800" dirty="0"/>
              <a:t> = new Label("To Currency:");</a:t>
            </a:r>
          </a:p>
          <a:p>
            <a:r>
              <a:rPr lang="en-US" sz="800" dirty="0" err="1"/>
              <a:t>targetCurrency</a:t>
            </a:r>
            <a:r>
              <a:rPr lang="en-US" sz="800" dirty="0"/>
              <a:t> = new Choice();</a:t>
            </a:r>
          </a:p>
          <a:p>
            <a:r>
              <a:rPr lang="en-US" sz="800" dirty="0"/>
              <a:t>        for (String currency : </a:t>
            </a:r>
            <a:r>
              <a:rPr lang="en-US" sz="800" dirty="0" err="1"/>
              <a:t>exchangeRates.keySet</a:t>
            </a:r>
            <a:r>
              <a:rPr lang="en-US" sz="800" dirty="0"/>
              <a:t>())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targetCurrency.add</a:t>
            </a:r>
            <a:r>
              <a:rPr lang="en-US" sz="800" dirty="0"/>
              <a:t>(currency);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        Button </a:t>
            </a:r>
            <a:r>
              <a:rPr lang="en-US" sz="800" dirty="0" err="1"/>
              <a:t>convertButton</a:t>
            </a:r>
            <a:r>
              <a:rPr lang="en-US" sz="800" dirty="0"/>
              <a:t> = new Button("Convert");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resultLabel</a:t>
            </a:r>
            <a:r>
              <a:rPr lang="en-US" sz="800" dirty="0"/>
              <a:t> = new Label("Converted Amount: ");</a:t>
            </a:r>
          </a:p>
          <a:p>
            <a:r>
              <a:rPr lang="en-US" sz="800" dirty="0"/>
              <a:t> 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convertButton.addActionListener</a:t>
            </a:r>
            <a:r>
              <a:rPr lang="en-US" sz="800" dirty="0"/>
              <a:t>(new </a:t>
            </a:r>
            <a:r>
              <a:rPr lang="en-US" sz="800" dirty="0" err="1"/>
              <a:t>ActionListener</a:t>
            </a:r>
            <a:r>
              <a:rPr lang="en-US" sz="800" dirty="0"/>
              <a:t>() {</a:t>
            </a:r>
          </a:p>
          <a:p>
            <a:r>
              <a:rPr lang="en-US" sz="800" dirty="0"/>
              <a:t>            public void </a:t>
            </a:r>
            <a:r>
              <a:rPr lang="en-US" sz="800" dirty="0" err="1"/>
              <a:t>actionPerformed</a:t>
            </a:r>
            <a:r>
              <a:rPr lang="en-US" sz="800" dirty="0"/>
              <a:t>(</a:t>
            </a:r>
            <a:r>
              <a:rPr lang="en-US" sz="800" dirty="0" err="1"/>
              <a:t>ActionEvent</a:t>
            </a:r>
            <a:r>
              <a:rPr lang="en-US" sz="800" dirty="0"/>
              <a:t> e)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convertCurrency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});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private void </a:t>
            </a:r>
            <a:r>
              <a:rPr lang="en-US" dirty="0" err="1"/>
              <a:t>convertCurrency</a:t>
            </a:r>
            <a:r>
              <a:rPr lang="en-US" dirty="0"/>
              <a:t>()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double amount = </a:t>
            </a:r>
            <a:r>
              <a:rPr lang="en-US" dirty="0" err="1"/>
              <a:t>Double.parseDouble</a:t>
            </a:r>
            <a:r>
              <a:rPr lang="en-US" dirty="0"/>
              <a:t>(</a:t>
            </a:r>
            <a:r>
              <a:rPr lang="en-US" dirty="0" err="1"/>
              <a:t>amountField.getText</a:t>
            </a:r>
            <a:r>
              <a:rPr lang="en-US" dirty="0"/>
              <a:t>());</a:t>
            </a:r>
          </a:p>
          <a:p>
            <a:r>
              <a:rPr lang="en-US" dirty="0"/>
              <a:t>            String from = </a:t>
            </a:r>
            <a:r>
              <a:rPr lang="en-US" dirty="0" err="1"/>
              <a:t>sourceCurrency.getSelectedItem</a:t>
            </a:r>
            <a:r>
              <a:rPr lang="en-US" dirty="0"/>
              <a:t>();</a:t>
            </a:r>
          </a:p>
          <a:p>
            <a:r>
              <a:rPr lang="en-US" dirty="0"/>
              <a:t>            String to = </a:t>
            </a:r>
            <a:r>
              <a:rPr lang="en-US" dirty="0" err="1"/>
              <a:t>targetCurrency.getSelectedItem</a:t>
            </a:r>
            <a:r>
              <a:rPr lang="en-US" dirty="0"/>
              <a:t>();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if (</a:t>
            </a:r>
            <a:r>
              <a:rPr lang="en-US" dirty="0" err="1"/>
              <a:t>from.equals</a:t>
            </a:r>
            <a:r>
              <a:rPr lang="en-US" dirty="0"/>
              <a:t>(to)) {</a:t>
            </a:r>
          </a:p>
          <a:p>
            <a:r>
              <a:rPr lang="en-US" dirty="0"/>
              <a:t>                </a:t>
            </a:r>
            <a:r>
              <a:rPr lang="en-US" dirty="0" err="1"/>
              <a:t>showErrorDialog</a:t>
            </a:r>
            <a:r>
              <a:rPr lang="en-US" dirty="0"/>
              <a:t>("Source and target currencies must be different.");</a:t>
            </a:r>
          </a:p>
          <a:p>
            <a:r>
              <a:rPr lang="en-US" dirty="0"/>
              <a:t>                return;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double </a:t>
            </a:r>
            <a:r>
              <a:rPr lang="en-US" dirty="0" err="1"/>
              <a:t>convertedAmount</a:t>
            </a:r>
            <a:r>
              <a:rPr lang="en-US" dirty="0"/>
              <a:t> = </a:t>
            </a:r>
            <a:r>
              <a:rPr lang="en-US" dirty="0" err="1"/>
              <a:t>calculateConversion</a:t>
            </a:r>
            <a:r>
              <a:rPr lang="en-US" dirty="0"/>
              <a:t>(amount, from, to);</a:t>
            </a:r>
          </a:p>
          <a:p>
            <a:r>
              <a:rPr lang="en-US" dirty="0"/>
              <a:t>            </a:t>
            </a:r>
            <a:r>
              <a:rPr lang="en-US" dirty="0" err="1"/>
              <a:t>resultLabel.setText</a:t>
            </a:r>
            <a:r>
              <a:rPr lang="en-US" dirty="0"/>
              <a:t>("Converted Amount: " + </a:t>
            </a:r>
            <a:r>
              <a:rPr lang="en-US" dirty="0" err="1"/>
              <a:t>String.format</a:t>
            </a:r>
            <a:r>
              <a:rPr lang="en-US" dirty="0"/>
              <a:t>("%.2f", </a:t>
            </a:r>
            <a:r>
              <a:rPr lang="en-US" dirty="0" err="1"/>
              <a:t>convertedAmount</a:t>
            </a:r>
            <a:r>
              <a:rPr lang="en-US" dirty="0"/>
              <a:t>));</a:t>
            </a:r>
          </a:p>
          <a:p>
            <a:r>
              <a:rPr lang="en-US" dirty="0"/>
              <a:t>        } catch (</a:t>
            </a:r>
            <a:r>
              <a:rPr lang="en-US" dirty="0" err="1"/>
              <a:t>NumberFormatException</a:t>
            </a:r>
            <a:r>
              <a:rPr lang="en-US" dirty="0"/>
              <a:t> ex) {</a:t>
            </a:r>
          </a:p>
          <a:p>
            <a:r>
              <a:rPr lang="en-US" dirty="0"/>
              <a:t>            </a:t>
            </a:r>
            <a:r>
              <a:rPr lang="en-US" dirty="0" err="1"/>
              <a:t>showErrorDialog</a:t>
            </a:r>
            <a:r>
              <a:rPr lang="en-US" dirty="0"/>
              <a:t>("Please enter a valid numeric amount.");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CGB1201 – JAVA PROGRAMMING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 private void </a:t>
            </a:r>
            <a:r>
              <a:rPr lang="en-US" dirty="0" err="1"/>
              <a:t>showErrorDialog</a:t>
            </a:r>
            <a:r>
              <a:rPr lang="en-US" dirty="0"/>
              <a:t>(String message) {</a:t>
            </a:r>
          </a:p>
          <a:p>
            <a:r>
              <a:rPr lang="en-US" dirty="0"/>
              <a:t>        Dialog </a:t>
            </a:r>
            <a:r>
              <a:rPr lang="en-US" dirty="0" err="1"/>
              <a:t>errorDialog</a:t>
            </a:r>
            <a:r>
              <a:rPr lang="en-US" dirty="0"/>
              <a:t> = new Dialog(this, "Error", true);</a:t>
            </a:r>
          </a:p>
          <a:p>
            <a:r>
              <a:rPr lang="en-US" dirty="0"/>
              <a:t>        </a:t>
            </a:r>
            <a:r>
              <a:rPr lang="en-US" dirty="0" err="1"/>
              <a:t>errorDialog.setSize</a:t>
            </a:r>
            <a:r>
              <a:rPr lang="en-US" dirty="0"/>
              <a:t>(300, 150);</a:t>
            </a:r>
          </a:p>
          <a:p>
            <a:r>
              <a:rPr lang="en-US" dirty="0"/>
              <a:t>        </a:t>
            </a:r>
            <a:r>
              <a:rPr lang="en-US" dirty="0" err="1"/>
              <a:t>errorDialog.setLayout</a:t>
            </a:r>
            <a:r>
              <a:rPr lang="en-US" dirty="0"/>
              <a:t>(new </a:t>
            </a:r>
            <a:r>
              <a:rPr lang="en-US" dirty="0" err="1"/>
              <a:t>FlowLayout</a:t>
            </a:r>
            <a:r>
              <a:rPr lang="en-US" dirty="0"/>
              <a:t>());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Label </a:t>
            </a:r>
            <a:r>
              <a:rPr lang="en-US" dirty="0" err="1"/>
              <a:t>errorMessage</a:t>
            </a:r>
            <a:r>
              <a:rPr lang="en-US" dirty="0"/>
              <a:t> = new Label(message);</a:t>
            </a:r>
          </a:p>
          <a:p>
            <a:r>
              <a:rPr lang="en-US" dirty="0"/>
              <a:t>        Button </a:t>
            </a:r>
            <a:r>
              <a:rPr lang="en-US" dirty="0" err="1"/>
              <a:t>okButton</a:t>
            </a:r>
            <a:r>
              <a:rPr lang="en-US" dirty="0"/>
              <a:t> = new Button("OK");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</a:t>
            </a:r>
            <a:r>
              <a:rPr lang="en-US" dirty="0" err="1"/>
              <a:t>okButton.addActionListener</a:t>
            </a:r>
            <a:r>
              <a:rPr lang="en-US" dirty="0"/>
              <a:t>(e -&gt; </a:t>
            </a:r>
            <a:r>
              <a:rPr lang="en-US" dirty="0" err="1"/>
              <a:t>errorDialog.dispose</a:t>
            </a:r>
            <a:r>
              <a:rPr lang="en-US" dirty="0"/>
              <a:t>());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</a:t>
            </a:r>
            <a:r>
              <a:rPr lang="en-US" dirty="0" err="1"/>
              <a:t>errorDialog.add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errorDialog.add</a:t>
            </a:r>
            <a:r>
              <a:rPr lang="en-US" dirty="0"/>
              <a:t>(</a:t>
            </a:r>
            <a:r>
              <a:rPr lang="en-US" dirty="0" err="1"/>
              <a:t>okButton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errorDialog.setVisible</a:t>
            </a:r>
            <a:r>
              <a:rPr lang="en-US" dirty="0"/>
              <a:t>(true);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Update exchange rates dynamically (future use or manual updates)</a:t>
            </a:r>
          </a:p>
          <a:p>
            <a:r>
              <a:rPr lang="en-US" dirty="0"/>
              <a:t>    public void </a:t>
            </a:r>
            <a:r>
              <a:rPr lang="en-US" dirty="0" err="1"/>
              <a:t>updateExchangeRates</a:t>
            </a:r>
            <a:r>
              <a:rPr lang="en-US" dirty="0"/>
              <a:t>(String currency, double rate) {</a:t>
            </a:r>
          </a:p>
          <a:p>
            <a:r>
              <a:rPr lang="en-US" dirty="0"/>
              <a:t>        </a:t>
            </a:r>
            <a:r>
              <a:rPr lang="en-US" dirty="0" err="1"/>
              <a:t>exchangeRates.put</a:t>
            </a:r>
            <a:r>
              <a:rPr lang="en-US" dirty="0"/>
              <a:t>(currency, rate);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// Main entry point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CurrencyConverter</a:t>
            </a:r>
            <a:r>
              <a:rPr lang="en-US" dirty="0"/>
              <a:t> converter = new </a:t>
            </a:r>
            <a:r>
              <a:rPr lang="en-US" dirty="0" err="1"/>
              <a:t>CurrencyConverter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converter.setVisible</a:t>
            </a:r>
            <a:r>
              <a:rPr lang="en-US" dirty="0"/>
              <a:t>(true);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Content Placeholder 6" descr="WhatsApp Image 2024-11-28 at 10.18.15 PM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1248" y="1381434"/>
            <a:ext cx="3505200" cy="2673457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8" name="Picture 7" descr="WhatsApp Image 2024-11-28 at 10.43.20 PM (1).jpeg"/>
          <p:cNvPicPr>
            <a:picLocks noChangeAspect="1"/>
          </p:cNvPicPr>
          <p:nvPr/>
        </p:nvPicPr>
        <p:blipFill>
          <a:blip r:embed="rId3"/>
          <a:srcRect l="-2158"/>
          <a:stretch/>
        </p:blipFill>
        <p:spPr>
          <a:xfrm>
            <a:off x="4596063" y="1276350"/>
            <a:ext cx="3750000" cy="27785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this project, I have developed a </a:t>
            </a:r>
            <a:r>
              <a:rPr lang="en-US" b="1" dirty="0"/>
              <a:t>Currency Converter Application</a:t>
            </a:r>
            <a:r>
              <a:rPr lang="en-US" dirty="0"/>
              <a:t> with an external AWT to fetch real-time exchange rates. </a:t>
            </a:r>
          </a:p>
          <a:p>
            <a:pPr algn="just"/>
            <a:r>
              <a:rPr lang="en-US" dirty="0"/>
              <a:t>The application allows users to quickly convert amounts between different currencies.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CURRENCY CONVERTER APPLICATION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No Support for Multiple Currencies </a:t>
            </a:r>
            <a:r>
              <a:rPr lang="en-US" b="1" dirty="0"/>
              <a:t>:</a:t>
            </a:r>
            <a:r>
              <a:rPr lang="en-US" dirty="0"/>
              <a:t> Users often need to convert between multiple currencies, but many tools don’t support a wide range of currencies or make the process cumbersome.</a:t>
            </a:r>
          </a:p>
          <a:p>
            <a:pPr algn="just"/>
            <a:r>
              <a:rPr lang="en-US" sz="3200" b="1" dirty="0"/>
              <a:t>Different Use Cases : </a:t>
            </a:r>
            <a:r>
              <a:rPr lang="en-US" sz="3200" dirty="0"/>
              <a:t>Travelers, businesses, and individuals conducting international transactions may have different needs, but many currency converter apps don’t cater to these varied user groups</a:t>
            </a:r>
            <a:r>
              <a:rPr lang="en-US" sz="3600" dirty="0"/>
              <a:t>.</a:t>
            </a:r>
          </a:p>
          <a:p>
            <a:pPr algn="just"/>
            <a:r>
              <a:rPr lang="en-US" sz="3200" b="1" dirty="0"/>
              <a:t> Inconsistent Exchange Rates :</a:t>
            </a:r>
            <a:r>
              <a:rPr lang="en-US" sz="3200" dirty="0"/>
              <a:t> Users often struggle with outdated or fluctuating exchange rates, making it hard to get accurate conversion values for travel or transactions</a:t>
            </a:r>
            <a:endParaRPr lang="en-US" sz="3600" dirty="0"/>
          </a:p>
          <a:p>
            <a:pPr algn="just"/>
            <a:endParaRPr lang="en-US" sz="3200" dirty="0"/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 Real-Time Currency Conversion : </a:t>
            </a:r>
            <a:r>
              <a:rPr lang="en-US" dirty="0"/>
              <a:t>To provide accurate and real-time currency conversion by fetching the latest exchange rates from a reliable and trusted source</a:t>
            </a:r>
          </a:p>
          <a:p>
            <a:pPr algn="just"/>
            <a:r>
              <a:rPr lang="en-US" b="1" dirty="0"/>
              <a:t> User-Friendly Interface :</a:t>
            </a:r>
            <a:r>
              <a:rPr lang="en-US" dirty="0"/>
              <a:t> To design a simple and intuitive interface that allows users to quickly enter amounts and select currencies for conversion.</a:t>
            </a:r>
          </a:p>
          <a:p>
            <a:pPr algn="just"/>
            <a:r>
              <a:rPr lang="en-US" b="1" dirty="0"/>
              <a:t> Support for Multiple Currencies : </a:t>
            </a:r>
            <a:r>
              <a:rPr lang="en-US" dirty="0"/>
              <a:t>To enable the conversion of amounts between a wide range of global currencies, including major and minor currencies, to cater to diverse user needs</a:t>
            </a:r>
          </a:p>
          <a:p>
            <a:pPr algn="just"/>
            <a:r>
              <a:rPr lang="en-US" b="1" dirty="0"/>
              <a:t> Quick and Accurate Calculations :</a:t>
            </a:r>
            <a:r>
              <a:rPr lang="en-US" dirty="0"/>
              <a:t> To ensure that users receive fast and precise conversion results, minimizing the chances of errors during manual calculations.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4BB55-8564-F3B4-1D4C-D247E587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03659"/>
            <a:ext cx="3886200" cy="40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Classes and Objects: </a:t>
            </a:r>
            <a:r>
              <a:rPr lang="en-US" dirty="0"/>
              <a:t>Classes</a:t>
            </a:r>
            <a:r>
              <a:rPr lang="en-US" b="1" dirty="0"/>
              <a:t> </a:t>
            </a:r>
            <a:r>
              <a:rPr lang="en-US" dirty="0"/>
              <a:t>like </a:t>
            </a:r>
            <a:r>
              <a:rPr lang="en-US" dirty="0" err="1"/>
              <a:t>CurrencyConverter</a:t>
            </a:r>
            <a:r>
              <a:rPr lang="en-US" dirty="0"/>
              <a:t>, </a:t>
            </a:r>
            <a:r>
              <a:rPr lang="en-US" dirty="0" err="1"/>
              <a:t>ExchangeRateFetcher</a:t>
            </a:r>
            <a:r>
              <a:rPr lang="en-US" dirty="0"/>
              <a:t>, Currency, and </a:t>
            </a:r>
            <a:r>
              <a:rPr lang="en-US" dirty="0" err="1"/>
              <a:t>UserInterface</a:t>
            </a:r>
            <a:r>
              <a:rPr lang="en-US" dirty="0"/>
              <a:t>.</a:t>
            </a:r>
          </a:p>
          <a:p>
            <a:r>
              <a:rPr lang="en-US" b="1" dirty="0"/>
              <a:t>Exception </a:t>
            </a:r>
            <a:r>
              <a:rPr lang="en-US" b="1" dirty="0" err="1"/>
              <a:t>Handling:</a:t>
            </a:r>
            <a:r>
              <a:rPr lang="en-US" dirty="0" err="1"/>
              <a:t>Handling</a:t>
            </a:r>
            <a:r>
              <a:rPr lang="en-US" dirty="0"/>
              <a:t> network issues, invalid currency codes.</a:t>
            </a:r>
          </a:p>
          <a:p>
            <a:r>
              <a:rPr lang="en-US" b="1" dirty="0"/>
              <a:t>API </a:t>
            </a:r>
            <a:r>
              <a:rPr lang="en-US" b="1" dirty="0" err="1"/>
              <a:t>Integration</a:t>
            </a:r>
            <a:r>
              <a:rPr lang="en-US" dirty="0" err="1"/>
              <a:t>:To</a:t>
            </a:r>
            <a:r>
              <a:rPr lang="en-US" dirty="0"/>
              <a:t> get real-time exchange rates.</a:t>
            </a:r>
          </a:p>
          <a:p>
            <a:r>
              <a:rPr lang="en-US" b="1" dirty="0"/>
              <a:t>User Interface :</a:t>
            </a:r>
            <a:r>
              <a:rPr lang="en-US" dirty="0"/>
              <a:t>Java provides libraries like Swing.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Module 1:User Interaction Module</a:t>
            </a:r>
            <a:endParaRPr lang="en-US" b="1" dirty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2:Conversion Processing Module</a:t>
            </a:r>
            <a:endParaRPr lang="en-US" b="1" dirty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3:Data Management Module</a:t>
            </a:r>
            <a:r>
              <a:rPr lang="en-US" b="1" dirty="0"/>
              <a:t>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4: Error Handling Module</a:t>
            </a:r>
            <a:r>
              <a:rPr lang="en-US" b="1" dirty="0"/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Module 1:User Interaction Module</a:t>
            </a:r>
          </a:p>
          <a:p>
            <a:pPr>
              <a:buNone/>
            </a:pPr>
            <a:r>
              <a:rPr lang="en-US" dirty="0"/>
              <a:t>   Handles the interface between the user and the application.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Functions: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startApplication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getInputAmount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selectCurrencies</a:t>
            </a:r>
            <a:r>
              <a:rPr lang="en-US" dirty="0"/>
              <a:t>()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Module 2:Conversion Processing Module</a:t>
            </a:r>
            <a:endParaRPr lang="en-US" b="1" dirty="0"/>
          </a:p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Manages the currency conversion logic. 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Functions:   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 err="1"/>
              <a:t>fetchExchangeRatesexchange</a:t>
            </a:r>
            <a:r>
              <a:rPr lang="en-US" dirty="0"/>
              <a:t> ( )</a:t>
            </a:r>
          </a:p>
          <a:p>
            <a:pPr>
              <a:buNone/>
            </a:pPr>
            <a:r>
              <a:rPr lang="en-US" dirty="0"/>
              <a:t>		rate </a:t>
            </a:r>
            <a:r>
              <a:rPr lang="en-US" dirty="0" err="1"/>
              <a:t>validateInput</a:t>
            </a:r>
            <a:r>
              <a:rPr lang="en-US" dirty="0"/>
              <a:t>()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1248</Words>
  <Application>Microsoft Office PowerPoint</Application>
  <PresentationFormat>On-screen Show (16:9)</PresentationFormat>
  <Paragraphs>222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Module Description (Cont..)</vt:lpstr>
      <vt:lpstr>Module Description (Cont..)</vt:lpstr>
      <vt:lpstr>Module Description (Cont..)</vt:lpstr>
      <vt:lpstr>Source Code</vt:lpstr>
      <vt:lpstr>Source Code</vt:lpstr>
      <vt:lpstr>Source Code</vt:lpstr>
      <vt:lpstr>Source Code</vt:lpstr>
      <vt:lpstr>Source Code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2024-11-29T15:29:35Z</dcterms:modified>
</cp:coreProperties>
</file>