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9" d="100"/>
          <a:sy n="79" d="100"/>
        </p:scale>
        <p:origin x="396" y="96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8D22B-7AAF-474E-A0F0-8FA57871B44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58A49-9F65-43F6-A865-68D91EAD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05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58A49-9F65-43F6-A865-68D91EADEEC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51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23F9-817F-2434-5681-BF2E42005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F354E-EEE6-FC31-7738-810868142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BC980-4865-D2A8-461E-6B587D46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4B70-D300-9148-AB2B-CE8740D5F2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6D181-A5FE-51B8-A0CF-C3D74D82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278A-E4F0-1FEB-D997-746B5156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300A-255F-EC45-9A50-4F3147412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8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1202-096D-6D9F-355C-A8E4EF50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45FB3-544B-D3F9-E252-BA52C18F5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028A2-18A7-9075-CDED-643D725E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4B70-D300-9148-AB2B-CE8740D5F2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6D71-9598-DC7B-BDF6-A7008E22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80546-B211-8FD3-50BC-30E66A9C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300A-255F-EC45-9A50-4F3147412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74612-DB97-C7BE-9616-E250C6D09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E9928-C9E7-3A3A-B437-67C5837E9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EEA6-8D8F-4490-CE2D-F3A9D3FE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4B70-D300-9148-AB2B-CE8740D5F2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B95D3-FFBC-44F6-BC92-44704C5E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F1545-C619-9EE7-66A5-3025FC07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300A-255F-EC45-9A50-4F3147412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14B0-1E6B-5423-8D53-E48D0EC3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7869A-8A3F-5FA3-E3C1-2D9AE47E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45A90-B640-5E1F-BE18-8AE3AD9A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4B70-D300-9148-AB2B-CE8740D5F2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12ABD-9D90-E706-BB49-23F84500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A5A54-A271-CED4-5A78-07A73610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300A-255F-EC45-9A50-4F3147412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9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14C4-2D15-2574-DC33-2F565C22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4B76E-2301-7F1C-0644-5C376EC96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B0602-7836-C9E5-42B3-83402098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4B70-D300-9148-AB2B-CE8740D5F2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7E81D-F431-0295-6EA9-3BC769D8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7369F-EAFD-804B-A999-408A8FDA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300A-255F-EC45-9A50-4F3147412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7EA9-4858-4B80-C9FA-C83E249A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89165-37AD-41BF-DCBE-8963C9A34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20A2F-46BD-BD37-EE5F-73B430723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6764F-4B8C-4844-F4A7-A112A806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4B70-D300-9148-AB2B-CE8740D5F2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1EBDA-C991-827C-2E62-88BD6709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D48AA-1157-6FE3-C8B9-145A5FB2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300A-255F-EC45-9A50-4F3147412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0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04E2-E694-5219-605B-54877761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CBC48-CD31-AA08-4E5B-6231B7D05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DC391-44AA-009B-7453-30DC1C41C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40D76-7E81-6FBD-4E02-793F13B1F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1DCB4-8C2A-4CAB-509D-5BF8EFAD9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741EC-34FD-DC9B-1758-30AF672B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4B70-D300-9148-AB2B-CE8740D5F2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0BA4C-213F-AA09-0023-776C3BC2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84D21-5102-486A-EE62-2DBB7F4C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300A-255F-EC45-9A50-4F3147412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4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9723-4702-76BE-21BC-A64FAF35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9C8A9-41A6-4E27-91C6-A95CB3B5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4B70-D300-9148-AB2B-CE8740D5F2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A623-80C2-636A-3E50-49CC31BD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D9769-463E-F7B8-C40F-3A6A9E2D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300A-255F-EC45-9A50-4F3147412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9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605A7-B252-0B9E-9781-2795925D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4B70-D300-9148-AB2B-CE8740D5F2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91E60-E45B-116E-28BA-490CB305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3C866-CE2A-94AF-0951-DF4ADD44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300A-255F-EC45-9A50-4F3147412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F1FC-3DDC-CFB9-423D-7E8DE573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FA97-F093-3F0D-B123-25FBB1EE4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327D-2468-B5F4-09DC-CF4549604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2AE38-BE6F-98DF-B08F-9549D568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4B70-D300-9148-AB2B-CE8740D5F2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AFFB1-11C6-599B-474A-17B10323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995C1-EA64-6772-375E-E9793B80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300A-255F-EC45-9A50-4F3147412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493B-B515-DBE8-D86E-C57C1F90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C56D9-7CBA-F4BF-6D42-AB6D11AB0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5E5B4-0EF2-C4FE-121B-DB43628D5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DA7C7-A404-D54A-FB8B-0F55A081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4B70-D300-9148-AB2B-CE8740D5F2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1A8C1-219B-9F80-BC6E-7D39386D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C4179-29E9-8E98-6CA8-94CEF28D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300A-255F-EC45-9A50-4F3147412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3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6117A-54B6-5076-AF3E-24408358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7CE5A-42D0-C771-5CC0-A60E40B8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B02F0-7FDD-5960-2BF7-197E40F6F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4B70-D300-9148-AB2B-CE8740D5F2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BE8A-5CC4-4C48-AF85-07A250CBF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877AA-C974-34CD-2CBF-BCE79D26C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F300A-255F-EC45-9A50-4F3147412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0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5F2BF-5AF1-C21A-39D6-7CBA2E334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411165"/>
            <a:ext cx="4278623" cy="16459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Network Knights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4A8AC8E-31CA-B6CE-BEF0-2640A985D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199" y="2912937"/>
            <a:ext cx="4741917" cy="309354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Mythili</a:t>
            </a:r>
            <a:r>
              <a:rPr lang="en-US" dirty="0">
                <a:solidFill>
                  <a:schemeClr val="bg1"/>
                </a:solidFill>
              </a:rPr>
              <a:t> 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Srividya SR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Subiksha 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Pradeep K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Rahul Dravid S</a:t>
            </a:r>
          </a:p>
        </p:txBody>
      </p:sp>
    </p:spTree>
    <p:extLst>
      <p:ext uri="{BB962C8B-B14F-4D97-AF65-F5344CB8AC3E}">
        <p14:creationId xmlns:p14="http://schemas.microsoft.com/office/powerpoint/2010/main" val="324824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852CF892-6F9B-54E8-675B-238ED00C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92968" cy="1158240"/>
          </a:xfrm>
        </p:spPr>
        <p:txBody>
          <a:bodyPr/>
          <a:lstStyle/>
          <a:p>
            <a:r>
              <a:rPr lang="en-US" dirty="0"/>
              <a:t>Landing Page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D78A57-16DA-5EC5-0BEE-F0BB9D916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90148D-E778-A76C-84A0-5917F9AC1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05" y="1690688"/>
            <a:ext cx="10624435" cy="487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6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3C95-B7C3-CE38-451B-B44C063B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0"/>
            <a:ext cx="10515600" cy="915035"/>
          </a:xfrm>
        </p:spPr>
        <p:txBody>
          <a:bodyPr/>
          <a:lstStyle/>
          <a:p>
            <a:r>
              <a:rPr lang="en-US" dirty="0"/>
              <a:t>Signup/Login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C8F007-2AD8-27A9-C254-8810A6AC2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4475" y="972185"/>
            <a:ext cx="9743408" cy="56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8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5D3F-EF92-425C-1CC8-1792234D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34" y="1736122"/>
            <a:ext cx="10515600" cy="1118806"/>
          </a:xfrm>
        </p:spPr>
        <p:txBody>
          <a:bodyPr/>
          <a:lstStyle/>
          <a:p>
            <a:r>
              <a:rPr lang="en-US" dirty="0"/>
              <a:t>Figma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1F81B-9EC4-4F63-B1AD-B4A58662A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286" y="4135755"/>
            <a:ext cx="10515600" cy="1500187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www.figma.com</a:t>
            </a:r>
            <a:r>
              <a:rPr lang="en-US" dirty="0"/>
              <a:t>/file/R4HTWcOvqh4UIaE4Zc2VJ3/Login-%2F-SignUp-Page-(Community)?node-id=0%3A1</a:t>
            </a:r>
          </a:p>
        </p:txBody>
      </p:sp>
    </p:spTree>
    <p:extLst>
      <p:ext uri="{BB962C8B-B14F-4D97-AF65-F5344CB8AC3E}">
        <p14:creationId xmlns:p14="http://schemas.microsoft.com/office/powerpoint/2010/main" val="72350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42</Words>
  <Application>Microsoft Office PowerPoint</Application>
  <PresentationFormat>Widescreen</PresentationFormat>
  <Paragraphs>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Network Knights</vt:lpstr>
      <vt:lpstr>Landing Page</vt:lpstr>
      <vt:lpstr>Signup/Login Page</vt:lpstr>
      <vt:lpstr>Figma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Deepachandaran Palanisamy</dc:creator>
  <cp:lastModifiedBy>subiksha Thirumoorthy</cp:lastModifiedBy>
  <cp:revision>14</cp:revision>
  <cp:lastPrinted>2022-11-04T04:16:46Z</cp:lastPrinted>
  <dcterms:created xsi:type="dcterms:W3CDTF">2022-11-03T16:53:49Z</dcterms:created>
  <dcterms:modified xsi:type="dcterms:W3CDTF">2022-11-04T06:43:10Z</dcterms:modified>
</cp:coreProperties>
</file>