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331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990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0906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791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899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734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5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9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8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4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7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6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624D31-43A5-475A-80CF-332C9F6DCF35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31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2BE9-4DC3-469A-AF20-5576383F4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77" y="609601"/>
            <a:ext cx="11313458" cy="1586752"/>
          </a:xfrm>
        </p:spPr>
        <p:txBody>
          <a:bodyPr>
            <a:normAutofit/>
          </a:bodyPr>
          <a:lstStyle/>
          <a:p>
            <a:r>
              <a:rPr lang="en-IN" b="1" dirty="0"/>
              <a:t>ONLINE JOB PORTAL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4C6DF-B471-4E0D-BEB8-26E0BB702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762" y="2492187"/>
            <a:ext cx="2530368" cy="3478307"/>
          </a:xfrm>
        </p:spPr>
        <p:txBody>
          <a:bodyPr/>
          <a:lstStyle/>
          <a:p>
            <a:pPr algn="l"/>
            <a:r>
              <a:rPr lang="en-IN" sz="2400" dirty="0"/>
              <a:t>GROUP 15</a:t>
            </a:r>
          </a:p>
          <a:p>
            <a:pPr algn="l"/>
            <a:r>
              <a:rPr lang="en-IN" sz="1800" dirty="0" err="1"/>
              <a:t>Subin</a:t>
            </a:r>
            <a:r>
              <a:rPr lang="en-IN" sz="1800" dirty="0"/>
              <a:t> </a:t>
            </a:r>
          </a:p>
          <a:p>
            <a:pPr algn="l"/>
            <a:r>
              <a:rPr lang="en-IN" sz="1800" dirty="0"/>
              <a:t>Rifah Nazar</a:t>
            </a:r>
          </a:p>
          <a:p>
            <a:pPr algn="l"/>
            <a:r>
              <a:rPr lang="en-IN" sz="1800" dirty="0"/>
              <a:t>Salmi </a:t>
            </a:r>
            <a:r>
              <a:rPr lang="en-IN" sz="1800" dirty="0" err="1"/>
              <a:t>Majmal</a:t>
            </a:r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56B1-DA2A-4752-B45B-2DFFA0CD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4824"/>
            <a:ext cx="10353762" cy="970450"/>
          </a:xfrm>
        </p:spPr>
        <p:txBody>
          <a:bodyPr/>
          <a:lstStyle/>
          <a:p>
            <a:r>
              <a:rPr lang="en-IN" dirty="0"/>
              <a:t>USE-CASE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D7664-E6DE-4B3E-9AFD-9E4383ED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72" y="1173666"/>
            <a:ext cx="8420593" cy="52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4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95E-DA79-457C-915E-BB4C45FC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8259"/>
            <a:ext cx="10353762" cy="970450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113ED-573C-4691-B72E-527A75ED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648" y="1158709"/>
            <a:ext cx="5463988" cy="54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C930-5267-4F8C-8C5E-6F9E2059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EB6E-11E0-47C5-B6ED-D0917309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1101742" cy="4058751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JOB PROVIDERS</a:t>
            </a:r>
          </a:p>
          <a:p>
            <a:pPr marL="36900" indent="0">
              <a:buNone/>
            </a:pPr>
            <a:r>
              <a:rPr lang="en-IN" sz="2400" dirty="0"/>
              <a:t>  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7762F0-1B5D-48FB-8B54-4B8E37D8D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69782"/>
              </p:ext>
            </p:extLst>
          </p:nvPr>
        </p:nvGraphicFramePr>
        <p:xfrm>
          <a:off x="475127" y="2422909"/>
          <a:ext cx="11654116" cy="786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812">
                  <a:extLst>
                    <a:ext uri="{9D8B030D-6E8A-4147-A177-3AD203B41FA5}">
                      <a16:colId xmlns:a16="http://schemas.microsoft.com/office/drawing/2014/main" val="813048555"/>
                    </a:ext>
                  </a:extLst>
                </a:gridCol>
                <a:gridCol w="1298163">
                  <a:extLst>
                    <a:ext uri="{9D8B030D-6E8A-4147-A177-3AD203B41FA5}">
                      <a16:colId xmlns:a16="http://schemas.microsoft.com/office/drawing/2014/main" val="3732838244"/>
                    </a:ext>
                  </a:extLst>
                </a:gridCol>
                <a:gridCol w="1298163">
                  <a:extLst>
                    <a:ext uri="{9D8B030D-6E8A-4147-A177-3AD203B41FA5}">
                      <a16:colId xmlns:a16="http://schemas.microsoft.com/office/drawing/2014/main" val="1458141648"/>
                    </a:ext>
                  </a:extLst>
                </a:gridCol>
                <a:gridCol w="1298163">
                  <a:extLst>
                    <a:ext uri="{9D8B030D-6E8A-4147-A177-3AD203B41FA5}">
                      <a16:colId xmlns:a16="http://schemas.microsoft.com/office/drawing/2014/main" val="2980973776"/>
                    </a:ext>
                  </a:extLst>
                </a:gridCol>
                <a:gridCol w="1298163">
                  <a:extLst>
                    <a:ext uri="{9D8B030D-6E8A-4147-A177-3AD203B41FA5}">
                      <a16:colId xmlns:a16="http://schemas.microsoft.com/office/drawing/2014/main" val="634130745"/>
                    </a:ext>
                  </a:extLst>
                </a:gridCol>
                <a:gridCol w="1298163">
                  <a:extLst>
                    <a:ext uri="{9D8B030D-6E8A-4147-A177-3AD203B41FA5}">
                      <a16:colId xmlns:a16="http://schemas.microsoft.com/office/drawing/2014/main" val="2243202505"/>
                    </a:ext>
                  </a:extLst>
                </a:gridCol>
                <a:gridCol w="1298163">
                  <a:extLst>
                    <a:ext uri="{9D8B030D-6E8A-4147-A177-3AD203B41FA5}">
                      <a16:colId xmlns:a16="http://schemas.microsoft.com/office/drawing/2014/main" val="2388968417"/>
                    </a:ext>
                  </a:extLst>
                </a:gridCol>
                <a:gridCol w="1298163">
                  <a:extLst>
                    <a:ext uri="{9D8B030D-6E8A-4147-A177-3AD203B41FA5}">
                      <a16:colId xmlns:a16="http://schemas.microsoft.com/office/drawing/2014/main" val="3169518236"/>
                    </a:ext>
                  </a:extLst>
                </a:gridCol>
                <a:gridCol w="1298163">
                  <a:extLst>
                    <a:ext uri="{9D8B030D-6E8A-4147-A177-3AD203B41FA5}">
                      <a16:colId xmlns:a16="http://schemas.microsoft.com/office/drawing/2014/main" val="2904255942"/>
                    </a:ext>
                  </a:extLst>
                </a:gridCol>
              </a:tblGrid>
              <a:tr h="78645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Cname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dirty="0"/>
                        <a:t>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CLocation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Vacancies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Sectors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sng" dirty="0" err="1"/>
                        <a:t>Mail_ID</a:t>
                      </a:r>
                      <a:endParaRPr lang="en-IN" sz="1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Contactno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Password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username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946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AB94CA-F15D-4247-B321-59ADC9984A94}"/>
              </a:ext>
            </a:extLst>
          </p:cNvPr>
          <p:cNvSpPr txBox="1"/>
          <p:nvPr/>
        </p:nvSpPr>
        <p:spPr>
          <a:xfrm>
            <a:off x="913795" y="3530991"/>
            <a:ext cx="314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  JOB SEEKER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795EDE4-AAA8-439F-950B-E7C45D9D7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64611"/>
              </p:ext>
            </p:extLst>
          </p:nvPr>
        </p:nvGraphicFramePr>
        <p:xfrm>
          <a:off x="475129" y="4413074"/>
          <a:ext cx="10300449" cy="786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883">
                  <a:extLst>
                    <a:ext uri="{9D8B030D-6E8A-4147-A177-3AD203B41FA5}">
                      <a16:colId xmlns:a16="http://schemas.microsoft.com/office/drawing/2014/main" val="813048555"/>
                    </a:ext>
                  </a:extLst>
                </a:gridCol>
                <a:gridCol w="1476261">
                  <a:extLst>
                    <a:ext uri="{9D8B030D-6E8A-4147-A177-3AD203B41FA5}">
                      <a16:colId xmlns:a16="http://schemas.microsoft.com/office/drawing/2014/main" val="3732838244"/>
                    </a:ext>
                  </a:extLst>
                </a:gridCol>
                <a:gridCol w="1476261">
                  <a:extLst>
                    <a:ext uri="{9D8B030D-6E8A-4147-A177-3AD203B41FA5}">
                      <a16:colId xmlns:a16="http://schemas.microsoft.com/office/drawing/2014/main" val="1458141648"/>
                    </a:ext>
                  </a:extLst>
                </a:gridCol>
                <a:gridCol w="1476261">
                  <a:extLst>
                    <a:ext uri="{9D8B030D-6E8A-4147-A177-3AD203B41FA5}">
                      <a16:colId xmlns:a16="http://schemas.microsoft.com/office/drawing/2014/main" val="2980973776"/>
                    </a:ext>
                  </a:extLst>
                </a:gridCol>
                <a:gridCol w="1476261">
                  <a:extLst>
                    <a:ext uri="{9D8B030D-6E8A-4147-A177-3AD203B41FA5}">
                      <a16:colId xmlns:a16="http://schemas.microsoft.com/office/drawing/2014/main" val="634130745"/>
                    </a:ext>
                  </a:extLst>
                </a:gridCol>
                <a:gridCol w="1476261">
                  <a:extLst>
                    <a:ext uri="{9D8B030D-6E8A-4147-A177-3AD203B41FA5}">
                      <a16:colId xmlns:a16="http://schemas.microsoft.com/office/drawing/2014/main" val="3582734855"/>
                    </a:ext>
                  </a:extLst>
                </a:gridCol>
                <a:gridCol w="1476261">
                  <a:extLst>
                    <a:ext uri="{9D8B030D-6E8A-4147-A177-3AD203B41FA5}">
                      <a16:colId xmlns:a16="http://schemas.microsoft.com/office/drawing/2014/main" val="1455864848"/>
                    </a:ext>
                  </a:extLst>
                </a:gridCol>
              </a:tblGrid>
              <a:tr h="7864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Uname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u="sng" dirty="0" err="1"/>
                        <a:t>Mail_ID</a:t>
                      </a:r>
                      <a:endParaRPr lang="en-IN" sz="20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ULocation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Contact_no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Password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username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94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1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1515-BF7A-4CCD-9CA0-B6BC2875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7CAB-7C14-4084-912D-D65A81AD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b="1" dirty="0"/>
              <a:t>3 TYPES OF USERS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Administrator – users are controlled by admins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Job Seeker  - users searching through databases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Job Provider – users adding to the database</a:t>
            </a:r>
          </a:p>
          <a:p>
            <a:pPr marL="3690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6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F211-13C9-4F1A-A79A-97E949AA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4117"/>
            <a:ext cx="10353762" cy="970450"/>
          </a:xfrm>
        </p:spPr>
        <p:txBody>
          <a:bodyPr/>
          <a:lstStyle/>
          <a:p>
            <a:r>
              <a:rPr lang="en-IN" dirty="0"/>
              <a:t>LOGIN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F4969-8095-47EA-927F-F8A761DB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9" y="1427650"/>
            <a:ext cx="8830235" cy="49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5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AF41-9FC2-4ACE-A1A1-7D786840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7224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USER REGISTRATION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734ED-4603-40A6-98C9-EC8FB0FA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456" y="1030065"/>
            <a:ext cx="7153088" cy="56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5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7FC3-542A-402E-9EB7-63229DA7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7F31-7829-4899-B448-9F650CF0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65" y="1695450"/>
            <a:ext cx="8036647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9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97EE-6789-42CB-99ED-847AEB95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RECRUITER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3A24A-A2A2-48E7-A470-0E13D07B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60" y="1580050"/>
            <a:ext cx="8320263" cy="4886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C47A35-0A77-4482-ABF2-6AADC5C64A2A}"/>
              </a:ext>
            </a:extLst>
          </p:cNvPr>
          <p:cNvSpPr/>
          <p:nvPr/>
        </p:nvSpPr>
        <p:spPr>
          <a:xfrm>
            <a:off x="7644916" y="5522259"/>
            <a:ext cx="1783977" cy="5558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DCD94-44F6-4FF7-A392-E4B28DC0DA91}"/>
              </a:ext>
            </a:extLst>
          </p:cNvPr>
          <p:cNvSpPr/>
          <p:nvPr/>
        </p:nvSpPr>
        <p:spPr>
          <a:xfrm>
            <a:off x="7736541" y="3639671"/>
            <a:ext cx="1692352" cy="466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SECTOR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415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E46D-9906-4CEE-84F9-C23F1DDC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06A28-9259-4E7B-8C4B-917B1BF0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1580050"/>
            <a:ext cx="8825218" cy="49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7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2B4C-CD3A-45CF-ABFC-817A588C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LIST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C23BF-79EF-4783-BD21-3F7385D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4" y="1693768"/>
            <a:ext cx="8925861" cy="50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1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6A40-B6C6-46A4-BEC6-759EEB5E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A8AC6-8A40-4FAE-9A02-66933014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41" y="1691917"/>
            <a:ext cx="5159469" cy="47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24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450</TotalTime>
  <Words>88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ONLINE JOB PORTAL SYSTEM</vt:lpstr>
      <vt:lpstr>PowerPoint Presentation</vt:lpstr>
      <vt:lpstr>LOGIN PAGE </vt:lpstr>
      <vt:lpstr>USER REGISTRATION PAGE</vt:lpstr>
      <vt:lpstr>USER PROFILE</vt:lpstr>
      <vt:lpstr>RECRUITER PROFILE</vt:lpstr>
      <vt:lpstr>HOME PAGE</vt:lpstr>
      <vt:lpstr>COMPANY LIST</vt:lpstr>
      <vt:lpstr>ACTIVITY DIAGRAM</vt:lpstr>
      <vt:lpstr>USE-CASE DIAGRAM</vt:lpstr>
      <vt:lpstr>ER DIAGRAM</vt:lpstr>
      <vt:lpstr>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 SYSTEM</dc:title>
  <dc:creator>Rifah Nazar</dc:creator>
  <cp:lastModifiedBy>Rifah Nazar</cp:lastModifiedBy>
  <cp:revision>14</cp:revision>
  <dcterms:created xsi:type="dcterms:W3CDTF">2022-02-02T16:48:19Z</dcterms:created>
  <dcterms:modified xsi:type="dcterms:W3CDTF">2022-02-04T07:38:38Z</dcterms:modified>
</cp:coreProperties>
</file>