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sldIdLst>
    <p:sldId id="259" r:id="rId2"/>
    <p:sldId id="260" r:id="rId3"/>
  </p:sldIdLst>
  <p:sldSz cx="9359900" cy="6840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5" userDrawn="1">
          <p15:clr>
            <a:srgbClr val="A4A3A4"/>
          </p15:clr>
        </p15:guide>
        <p15:guide id="2" pos="29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8E747-06B6-4352-942E-594B8B35C10D}" v="5" dt="2023-11-19T12:02:31.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1372" y="48"/>
      </p:cViewPr>
      <p:guideLst>
        <p:guide orient="horz" pos="2155"/>
        <p:guide pos="294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Elfateh" userId="162720028263a569" providerId="LiveId" clId="{29B8E747-06B6-4352-942E-594B8B35C10D}"/>
    <pc:docChg chg="undo redo custSel delSld modSld">
      <pc:chgData name="Mohamed Elfateh" userId="162720028263a569" providerId="LiveId" clId="{29B8E747-06B6-4352-942E-594B8B35C10D}" dt="2023-11-24T18:40:22.338" v="264" actId="114"/>
      <pc:docMkLst>
        <pc:docMk/>
      </pc:docMkLst>
      <pc:sldChg chg="del">
        <pc:chgData name="Mohamed Elfateh" userId="162720028263a569" providerId="LiveId" clId="{29B8E747-06B6-4352-942E-594B8B35C10D}" dt="2023-11-19T11:31:24.157" v="0" actId="2696"/>
        <pc:sldMkLst>
          <pc:docMk/>
          <pc:sldMk cId="1530556929" sldId="257"/>
        </pc:sldMkLst>
      </pc:sldChg>
      <pc:sldChg chg="del">
        <pc:chgData name="Mohamed Elfateh" userId="162720028263a569" providerId="LiveId" clId="{29B8E747-06B6-4352-942E-594B8B35C10D}" dt="2023-11-19T11:31:31.228" v="1" actId="2696"/>
        <pc:sldMkLst>
          <pc:docMk/>
          <pc:sldMk cId="770790001" sldId="258"/>
        </pc:sldMkLst>
      </pc:sldChg>
      <pc:sldChg chg="addSp delSp modSp mod">
        <pc:chgData name="Mohamed Elfateh" userId="162720028263a569" providerId="LiveId" clId="{29B8E747-06B6-4352-942E-594B8B35C10D}" dt="2023-11-22T18:31:24.183" v="258" actId="255"/>
        <pc:sldMkLst>
          <pc:docMk/>
          <pc:sldMk cId="3279940651" sldId="259"/>
        </pc:sldMkLst>
        <pc:spChg chg="add mod">
          <ac:chgData name="Mohamed Elfateh" userId="162720028263a569" providerId="LiveId" clId="{29B8E747-06B6-4352-942E-594B8B35C10D}" dt="2023-11-22T18:31:24.183" v="258" actId="255"/>
          <ac:spMkLst>
            <pc:docMk/>
            <pc:sldMk cId="3279940651" sldId="259"/>
            <ac:spMk id="2" creationId="{36DEFA38-8D90-62BA-F832-B8854261104C}"/>
          </ac:spMkLst>
        </pc:spChg>
        <pc:spChg chg="del mod">
          <ac:chgData name="Mohamed Elfateh" userId="162720028263a569" providerId="LiveId" clId="{29B8E747-06B6-4352-942E-594B8B35C10D}" dt="2023-11-19T11:46:18.175" v="136"/>
          <ac:spMkLst>
            <pc:docMk/>
            <pc:sldMk cId="3279940651" sldId="259"/>
            <ac:spMk id="4" creationId="{A97E0C03-21DF-C5D9-B694-40C22D38DB1D}"/>
          </ac:spMkLst>
        </pc:spChg>
        <pc:spChg chg="mod">
          <ac:chgData name="Mohamed Elfateh" userId="162720028263a569" providerId="LiveId" clId="{29B8E747-06B6-4352-942E-594B8B35C10D}" dt="2023-11-22T18:31:17.669" v="257" actId="255"/>
          <ac:spMkLst>
            <pc:docMk/>
            <pc:sldMk cId="3279940651" sldId="259"/>
            <ac:spMk id="5" creationId="{63DCBB39-DE9A-4F1E-FABF-9382725E0606}"/>
          </ac:spMkLst>
        </pc:spChg>
        <pc:spChg chg="add del mod">
          <ac:chgData name="Mohamed Elfateh" userId="162720028263a569" providerId="LiveId" clId="{29B8E747-06B6-4352-942E-594B8B35C10D}" dt="2023-11-19T11:40:29.457" v="35" actId="767"/>
          <ac:spMkLst>
            <pc:docMk/>
            <pc:sldMk cId="3279940651" sldId="259"/>
            <ac:spMk id="6" creationId="{DA4B48F9-43E6-3810-FDFF-F0AECF487646}"/>
          </ac:spMkLst>
        </pc:spChg>
        <pc:picChg chg="del">
          <ac:chgData name="Mohamed Elfateh" userId="162720028263a569" providerId="LiveId" clId="{29B8E747-06B6-4352-942E-594B8B35C10D}" dt="2023-11-19T11:43:13.788" v="110" actId="478"/>
          <ac:picMkLst>
            <pc:docMk/>
            <pc:sldMk cId="3279940651" sldId="259"/>
            <ac:picMk id="3" creationId="{32CB22C6-4A59-5D61-820A-49F9F174E8A4}"/>
          </ac:picMkLst>
        </pc:picChg>
        <pc:picChg chg="add mod">
          <ac:chgData name="Mohamed Elfateh" userId="162720028263a569" providerId="LiveId" clId="{29B8E747-06B6-4352-942E-594B8B35C10D}" dt="2023-11-19T11:45:10.704" v="115" actId="14100"/>
          <ac:picMkLst>
            <pc:docMk/>
            <pc:sldMk cId="3279940651" sldId="259"/>
            <ac:picMk id="8" creationId="{42F97EF7-B5A2-04B2-E336-6FAE4E4494AD}"/>
          </ac:picMkLst>
        </pc:picChg>
      </pc:sldChg>
      <pc:sldChg chg="addSp delSp modSp mod">
        <pc:chgData name="Mohamed Elfateh" userId="162720028263a569" providerId="LiveId" clId="{29B8E747-06B6-4352-942E-594B8B35C10D}" dt="2023-11-24T18:40:22.338" v="264" actId="114"/>
        <pc:sldMkLst>
          <pc:docMk/>
          <pc:sldMk cId="3428487692" sldId="260"/>
        </pc:sldMkLst>
        <pc:spChg chg="mod">
          <ac:chgData name="Mohamed Elfateh" userId="162720028263a569" providerId="LiveId" clId="{29B8E747-06B6-4352-942E-594B8B35C10D}" dt="2023-11-24T18:40:22.338" v="264" actId="114"/>
          <ac:spMkLst>
            <pc:docMk/>
            <pc:sldMk cId="3428487692" sldId="260"/>
            <ac:spMk id="4" creationId="{9DA39304-3423-B9A5-35A1-52814F0EC447}"/>
          </ac:spMkLst>
        </pc:spChg>
        <pc:spChg chg="mod">
          <ac:chgData name="Mohamed Elfateh" userId="162720028263a569" providerId="LiveId" clId="{29B8E747-06B6-4352-942E-594B8B35C10D}" dt="2023-11-19T12:06:53.540" v="254" actId="207"/>
          <ac:spMkLst>
            <pc:docMk/>
            <pc:sldMk cId="3428487692" sldId="260"/>
            <ac:spMk id="5" creationId="{4D7D0BB3-A9DC-D79A-E994-575496339516}"/>
          </ac:spMkLst>
        </pc:spChg>
        <pc:picChg chg="del">
          <ac:chgData name="Mohamed Elfateh" userId="162720028263a569" providerId="LiveId" clId="{29B8E747-06B6-4352-942E-594B8B35C10D}" dt="2023-11-19T11:49:25.021" v="147" actId="478"/>
          <ac:picMkLst>
            <pc:docMk/>
            <pc:sldMk cId="3428487692" sldId="260"/>
            <ac:picMk id="3" creationId="{404CFC62-F227-E3D0-BB33-879D9E0F1583}"/>
          </ac:picMkLst>
        </pc:picChg>
        <pc:picChg chg="add mod">
          <ac:chgData name="Mohamed Elfateh" userId="162720028263a569" providerId="LiveId" clId="{29B8E747-06B6-4352-942E-594B8B35C10D}" dt="2023-11-19T12:06:39.276" v="251" actId="1036"/>
          <ac:picMkLst>
            <pc:docMk/>
            <pc:sldMk cId="3428487692" sldId="260"/>
            <ac:picMk id="6" creationId="{C29C798D-3577-536D-7562-3BC029C15C8F}"/>
          </ac:picMkLst>
        </pc:picChg>
      </pc:sldChg>
      <pc:sldChg chg="del">
        <pc:chgData name="Mohamed Elfateh" userId="162720028263a569" providerId="LiveId" clId="{29B8E747-06B6-4352-942E-594B8B35C10D}" dt="2023-11-19T12:07:01.915" v="255" actId="2696"/>
        <pc:sldMkLst>
          <pc:docMk/>
          <pc:sldMk cId="1694691443" sldId="2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01993" y="1119505"/>
            <a:ext cx="7955915" cy="2381521"/>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169988" y="3592866"/>
            <a:ext cx="7019925" cy="1651546"/>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401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22661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8179" y="364195"/>
            <a:ext cx="2018228" cy="579704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43493" y="364195"/>
            <a:ext cx="5937687" cy="5797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065078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830919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38619" y="1705386"/>
            <a:ext cx="8072914" cy="2845473"/>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638619" y="4577779"/>
            <a:ext cx="8072914" cy="1496367"/>
          </a:xfrm>
        </p:spPr>
        <p:txBody>
          <a:bodyPr/>
          <a:lstStyle>
            <a:lvl1pPr marL="0" indent="0">
              <a:buNone/>
              <a:defRPr sz="2394">
                <a:solidFill>
                  <a:schemeClr val="tx1"/>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5D8C4-CC8D-4513-B8F0-BF0C6AEC59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743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43493"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8449" y="1820976"/>
            <a:ext cx="3977958" cy="43402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153292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4712" y="364197"/>
            <a:ext cx="8072914" cy="13221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44713" y="1676882"/>
            <a:ext cx="3959676"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644713" y="2498697"/>
            <a:ext cx="3959676"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8450" y="1676882"/>
            <a:ext cx="3979177" cy="821814"/>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4738450" y="2498697"/>
            <a:ext cx="3979177" cy="36752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35D8C4-CC8D-4513-B8F0-BF0C6AEC594A}"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8213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5D8C4-CC8D-4513-B8F0-BF0C6AEC594A}"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1041408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5D8C4-CC8D-4513-B8F0-BF0C6AEC594A}"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22252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3979177" y="984912"/>
            <a:ext cx="4738449" cy="4861216"/>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209445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4712" y="456036"/>
            <a:ext cx="3018811" cy="1596126"/>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3979177" y="984912"/>
            <a:ext cx="4738449" cy="4861216"/>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644712" y="2052161"/>
            <a:ext cx="3018811" cy="3801883"/>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2F35D8C4-CC8D-4513-B8F0-BF0C6AEC59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DD2935-085A-45DB-A143-02ADEB484632}" type="slidenum">
              <a:rPr lang="en-US" smtClean="0"/>
              <a:t>‹#›</a:t>
            </a:fld>
            <a:endParaRPr lang="en-US"/>
          </a:p>
        </p:txBody>
      </p:sp>
    </p:spTree>
    <p:extLst>
      <p:ext uri="{BB962C8B-B14F-4D97-AF65-F5344CB8AC3E}">
        <p14:creationId xmlns:p14="http://schemas.microsoft.com/office/powerpoint/2010/main" val="351061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3493" y="364197"/>
            <a:ext cx="8072914" cy="1322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3493" y="1820976"/>
            <a:ext cx="8072914" cy="4340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3493" y="6340167"/>
            <a:ext cx="2105978" cy="364195"/>
          </a:xfrm>
          <a:prstGeom prst="rect">
            <a:avLst/>
          </a:prstGeom>
        </p:spPr>
        <p:txBody>
          <a:bodyPr vert="horz" lIns="91440" tIns="45720" rIns="91440" bIns="45720" rtlCol="0" anchor="ctr"/>
          <a:lstStyle>
            <a:lvl1pPr algn="l">
              <a:defRPr sz="1197">
                <a:solidFill>
                  <a:schemeClr val="tx1">
                    <a:tint val="75000"/>
                  </a:schemeClr>
                </a:solidFill>
              </a:defRPr>
            </a:lvl1pPr>
          </a:lstStyle>
          <a:p>
            <a:fld id="{2F35D8C4-CC8D-4513-B8F0-BF0C6AEC594A}" type="datetimeFigureOut">
              <a:rPr lang="en-US" smtClean="0"/>
              <a:t>11/24/2023</a:t>
            </a:fld>
            <a:endParaRPr lang="en-US"/>
          </a:p>
        </p:txBody>
      </p:sp>
      <p:sp>
        <p:nvSpPr>
          <p:cNvPr id="5" name="Footer Placeholder 4"/>
          <p:cNvSpPr>
            <a:spLocks noGrp="1"/>
          </p:cNvSpPr>
          <p:nvPr>
            <p:ph type="ftr" sz="quarter" idx="3"/>
          </p:nvPr>
        </p:nvSpPr>
        <p:spPr>
          <a:xfrm>
            <a:off x="3100467" y="6340167"/>
            <a:ext cx="3158966" cy="364195"/>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610429" y="6340167"/>
            <a:ext cx="2105978" cy="364195"/>
          </a:xfrm>
          <a:prstGeom prst="rect">
            <a:avLst/>
          </a:prstGeom>
        </p:spPr>
        <p:txBody>
          <a:bodyPr vert="horz" lIns="91440" tIns="45720" rIns="91440" bIns="45720" rtlCol="0" anchor="ctr"/>
          <a:lstStyle>
            <a:lvl1pPr algn="r">
              <a:defRPr sz="1197">
                <a:solidFill>
                  <a:schemeClr val="tx1">
                    <a:tint val="75000"/>
                  </a:schemeClr>
                </a:solidFill>
              </a:defRPr>
            </a:lvl1pPr>
          </a:lstStyle>
          <a:p>
            <a:fld id="{46DD2935-085A-45DB-A143-02ADEB484632}" type="slidenum">
              <a:rPr lang="en-US" smtClean="0"/>
              <a:t>‹#›</a:t>
            </a:fld>
            <a:endParaRPr lang="en-US"/>
          </a:p>
        </p:txBody>
      </p:sp>
    </p:spTree>
    <p:extLst>
      <p:ext uri="{BB962C8B-B14F-4D97-AF65-F5344CB8AC3E}">
        <p14:creationId xmlns:p14="http://schemas.microsoft.com/office/powerpoint/2010/main" val="12841938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69" y="0"/>
            <a:ext cx="9357561" cy="684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4">
            <a:extLst>
              <a:ext uri="{FF2B5EF4-FFF2-40B4-BE49-F238E27FC236}">
                <a16:creationId xmlns:a16="http://schemas.microsoft.com/office/drawing/2014/main" id="{63DCBB39-DE9A-4F1E-FABF-9382725E0606}"/>
              </a:ext>
            </a:extLst>
          </p:cNvPr>
          <p:cNvSpPr txBox="1"/>
          <p:nvPr/>
        </p:nvSpPr>
        <p:spPr>
          <a:xfrm>
            <a:off x="2926080" y="169277"/>
            <a:ext cx="6441440" cy="3739485"/>
          </a:xfrm>
          <a:prstGeom prst="rect">
            <a:avLst/>
          </a:prstGeom>
          <a:noFill/>
        </p:spPr>
        <p:txBody>
          <a:bodyPr wrap="square" rtlCol="0">
            <a:spAutoFit/>
          </a:bodyPr>
          <a:lstStyle/>
          <a:p>
            <a:r>
              <a:rPr lang="en-US" sz="2600" b="1" dirty="0">
                <a:effectLst/>
                <a:latin typeface="Cambria" panose="02040503050406030204" pitchFamily="18" charset="0"/>
                <a:ea typeface="Cambria" panose="02040503050406030204" pitchFamily="18" charset="0"/>
              </a:rPr>
              <a:t>What is Machine Learning?</a:t>
            </a:r>
          </a:p>
          <a:p>
            <a:r>
              <a:rPr lang="en-US" sz="2300" b="1" dirty="0">
                <a:effectLst/>
                <a:latin typeface="Cambria" panose="02040503050406030204" pitchFamily="18" charset="0"/>
                <a:ea typeface="Cambria" panose="02040503050406030204" pitchFamily="18" charset="0"/>
              </a:rPr>
              <a:t>Machine Learning</a:t>
            </a:r>
            <a:r>
              <a:rPr lang="en-US" sz="2300" dirty="0">
                <a:effectLst/>
                <a:latin typeface="Cambria" panose="02040503050406030204" pitchFamily="18" charset="0"/>
                <a:ea typeface="Cambria" panose="02040503050406030204" pitchFamily="18" charset="0"/>
              </a:rPr>
              <a:t> is a type of </a:t>
            </a:r>
            <a:r>
              <a:rPr lang="en-US" sz="2300" b="1" dirty="0">
                <a:effectLst/>
                <a:latin typeface="Cambria" panose="02040503050406030204" pitchFamily="18" charset="0"/>
                <a:ea typeface="Cambria" panose="02040503050406030204" pitchFamily="18" charset="0"/>
              </a:rPr>
              <a:t>Artificial   Intelligence (AI)</a:t>
            </a:r>
            <a:r>
              <a:rPr lang="en-US" sz="2300" dirty="0">
                <a:effectLst/>
                <a:latin typeface="Cambria" panose="02040503050406030204" pitchFamily="18" charset="0"/>
                <a:ea typeface="Cambria" panose="02040503050406030204" pitchFamily="18" charset="0"/>
              </a:rPr>
              <a:t> that allows computers to learn from data without explicit programming. In other words, machine learning algorithms can recognize patterns and make predictions based on data, without getting a command. This enables computers to learn new tasks and improve their performance over time without human intervention. </a:t>
            </a:r>
            <a:endParaRPr lang="en-US" sz="2000" dirty="0"/>
          </a:p>
        </p:txBody>
      </p:sp>
      <p:sp>
        <p:nvSpPr>
          <p:cNvPr id="2" name="TextBox 1">
            <a:extLst>
              <a:ext uri="{FF2B5EF4-FFF2-40B4-BE49-F238E27FC236}">
                <a16:creationId xmlns:a16="http://schemas.microsoft.com/office/drawing/2014/main" id="{36DEFA38-8D90-62BA-F832-B8854261104C}"/>
              </a:ext>
            </a:extLst>
          </p:cNvPr>
          <p:cNvSpPr txBox="1"/>
          <p:nvPr/>
        </p:nvSpPr>
        <p:spPr>
          <a:xfrm>
            <a:off x="2926080" y="3808939"/>
            <a:ext cx="6432650" cy="2862322"/>
          </a:xfrm>
          <a:prstGeom prst="rect">
            <a:avLst/>
          </a:prstGeom>
          <a:noFill/>
        </p:spPr>
        <p:txBody>
          <a:bodyPr wrap="square" rtlCol="0">
            <a:spAutoFit/>
          </a:bodyPr>
          <a:lstStyle/>
          <a:p>
            <a:endParaRPr lang="en-US" sz="1050" b="1" dirty="0">
              <a:latin typeface="Cambria" panose="02040503050406030204" pitchFamily="18" charset="0"/>
              <a:ea typeface="Cambria" panose="02040503050406030204" pitchFamily="18" charset="0"/>
            </a:endParaRPr>
          </a:p>
          <a:p>
            <a:r>
              <a:rPr lang="en-US" sz="2600" b="1" dirty="0">
                <a:latin typeface="Cambria" panose="02040503050406030204" pitchFamily="18" charset="0"/>
                <a:ea typeface="Cambria" panose="02040503050406030204" pitchFamily="18" charset="0"/>
              </a:rPr>
              <a:t>Where is Machine Learning used?</a:t>
            </a:r>
          </a:p>
          <a:p>
            <a:r>
              <a:rPr lang="en-US" sz="2300" dirty="0">
                <a:latin typeface="Cambria" panose="02040503050406030204" pitchFamily="18" charset="0"/>
                <a:ea typeface="Cambria" panose="02040503050406030204" pitchFamily="18" charset="0"/>
              </a:rPr>
              <a:t>Machine learning is in use by a wide range of applications, including email filtering, Social Media Personalization, Image Recognition, Speech Recognition, fraud detection, Text prediction, Product recommendation, medical diagnosis, Healthcare Personalization, Traffic Prediction.</a:t>
            </a:r>
          </a:p>
        </p:txBody>
      </p:sp>
      <p:pic>
        <p:nvPicPr>
          <p:cNvPr id="8" name="Picture 7" descr="A city skyline with a globe and icons&#10;&#10;Description automatically generated with medium confidence">
            <a:extLst>
              <a:ext uri="{FF2B5EF4-FFF2-40B4-BE49-F238E27FC236}">
                <a16:creationId xmlns:a16="http://schemas.microsoft.com/office/drawing/2014/main" id="{42F97EF7-B5A2-04B2-E336-6FAE4E4494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2" y="0"/>
            <a:ext cx="2962242" cy="6840538"/>
          </a:xfrm>
          <a:prstGeom prst="rect">
            <a:avLst/>
          </a:prstGeom>
        </p:spPr>
      </p:pic>
    </p:spTree>
    <p:extLst>
      <p:ext uri="{BB962C8B-B14F-4D97-AF65-F5344CB8AC3E}">
        <p14:creationId xmlns:p14="http://schemas.microsoft.com/office/powerpoint/2010/main" val="327994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69" y="0"/>
            <a:ext cx="9357561" cy="68405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TextBox 3">
            <a:extLst>
              <a:ext uri="{FF2B5EF4-FFF2-40B4-BE49-F238E27FC236}">
                <a16:creationId xmlns:a16="http://schemas.microsoft.com/office/drawing/2014/main" id="{9DA39304-3423-B9A5-35A1-52814F0EC447}"/>
              </a:ext>
            </a:extLst>
          </p:cNvPr>
          <p:cNvSpPr txBox="1"/>
          <p:nvPr/>
        </p:nvSpPr>
        <p:spPr>
          <a:xfrm>
            <a:off x="182881" y="278864"/>
            <a:ext cx="4122408" cy="4574650"/>
          </a:xfrm>
          <a:prstGeom prst="rect">
            <a:avLst/>
          </a:prstGeom>
          <a:noFill/>
        </p:spPr>
        <p:txBody>
          <a:bodyPr wrap="square" rtlCol="0">
            <a:spAutoFit/>
          </a:bodyPr>
          <a:lstStyle/>
          <a:p>
            <a:pPr>
              <a:lnSpc>
                <a:spcPct val="150000"/>
              </a:lnSpc>
              <a:spcBef>
                <a:spcPts val="300"/>
              </a:spcBef>
              <a:spcAft>
                <a:spcPts val="1100"/>
              </a:spcAft>
            </a:pPr>
            <a:r>
              <a:rPr lang="en-US" sz="2100" b="1" dirty="0">
                <a:effectLst/>
                <a:latin typeface="+mj-lt"/>
                <a:ea typeface="Open Sans" panose="020B0606030504020204" pitchFamily="34" charset="0"/>
              </a:rPr>
              <a:t>Unveiling the Magic of Machine Learning: </a:t>
            </a:r>
            <a:r>
              <a:rPr lang="en-US" sz="2100" b="1" i="1" dirty="0">
                <a:effectLst/>
                <a:latin typeface="+mj-lt"/>
                <a:ea typeface="Open Sans" panose="020B0606030504020204" pitchFamily="34" charset="0"/>
              </a:rPr>
              <a:t>A Basic Illustration</a:t>
            </a:r>
          </a:p>
          <a:p>
            <a:pPr>
              <a:lnSpc>
                <a:spcPct val="150000"/>
              </a:lnSpc>
              <a:spcBef>
                <a:spcPts val="300"/>
              </a:spcBef>
              <a:spcAft>
                <a:spcPts val="1100"/>
              </a:spcAft>
            </a:pPr>
            <a:r>
              <a:rPr lang="en-US" sz="2100" dirty="0">
                <a:effectLst/>
                <a:latin typeface="+mj-lt"/>
                <a:ea typeface="Open Sans" panose="020B0606030504020204" pitchFamily="34" charset="0"/>
              </a:rPr>
              <a:t>Imagine that you have created a machine learning algorithm to differentiate between two types of flowers in images. You would start by providing the algorithm with a dataset of images which you label as either a "Rose" or "Tulip". </a:t>
            </a:r>
          </a:p>
        </p:txBody>
      </p:sp>
      <p:sp>
        <p:nvSpPr>
          <p:cNvPr id="5" name="TextBox 4">
            <a:extLst>
              <a:ext uri="{FF2B5EF4-FFF2-40B4-BE49-F238E27FC236}">
                <a16:creationId xmlns:a16="http://schemas.microsoft.com/office/drawing/2014/main" id="{4D7D0BB3-A9DC-D79A-E994-575496339516}"/>
              </a:ext>
            </a:extLst>
          </p:cNvPr>
          <p:cNvSpPr txBox="1"/>
          <p:nvPr/>
        </p:nvSpPr>
        <p:spPr>
          <a:xfrm>
            <a:off x="182879" y="4995183"/>
            <a:ext cx="8994140" cy="1708160"/>
          </a:xfrm>
          <a:prstGeom prst="rect">
            <a:avLst/>
          </a:prstGeom>
          <a:noFill/>
        </p:spPr>
        <p:txBody>
          <a:bodyPr wrap="square" rtlCol="0">
            <a:spAutoFit/>
          </a:bodyPr>
          <a:lstStyle/>
          <a:p>
            <a:r>
              <a:rPr lang="en-US" sz="2100" dirty="0">
                <a:effectLst/>
                <a:latin typeface="+mj-lt"/>
                <a:ea typeface="Open Sans" panose="020B0606030504020204" pitchFamily="34" charset="0"/>
              </a:rPr>
              <a:t>The algorithm would then learn to recognize the patterns in these images that are associated with each label. Once the algorithm has been trained, you can evaluate it by giving it a new image that it has never seen before. The algorithm will then use the patterns it has learned to predict whether the image has a rose or a tulip.</a:t>
            </a:r>
          </a:p>
        </p:txBody>
      </p:sp>
      <p:pic>
        <p:nvPicPr>
          <p:cNvPr id="6" name="Picture 5" descr="A collage of flowers&#10;&#10;Description automatically generated">
            <a:extLst>
              <a:ext uri="{FF2B5EF4-FFF2-40B4-BE49-F238E27FC236}">
                <a16:creationId xmlns:a16="http://schemas.microsoft.com/office/drawing/2014/main" id="{C29C798D-3577-536D-7562-3BC029C15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002" y="190000"/>
            <a:ext cx="4764620" cy="4764620"/>
          </a:xfrm>
          <a:prstGeom prst="rect">
            <a:avLst/>
          </a:prstGeom>
        </p:spPr>
      </p:pic>
    </p:spTree>
    <p:extLst>
      <p:ext uri="{BB962C8B-B14F-4D97-AF65-F5344CB8AC3E}">
        <p14:creationId xmlns:p14="http://schemas.microsoft.com/office/powerpoint/2010/main" val="3428487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a:ea typeface=""/>
        <a:cs typeface="Cambria"/>
      </a:majorFont>
      <a:minorFont>
        <a:latin typeface="Cambria"/>
        <a:ea typeface=""/>
        <a:cs typeface="Cambri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261</TotalTime>
  <Words>235</Words>
  <Application>Microsoft Office PowerPoint</Application>
  <PresentationFormat>Custom</PresentationFormat>
  <Paragraphs>8</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Cambria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Elfateh</dc:creator>
  <cp:lastModifiedBy>Mohamed Elfateh</cp:lastModifiedBy>
  <cp:revision>2</cp:revision>
  <dcterms:created xsi:type="dcterms:W3CDTF">2023-11-19T03:33:31Z</dcterms:created>
  <dcterms:modified xsi:type="dcterms:W3CDTF">2023-11-24T18:40:24Z</dcterms:modified>
</cp:coreProperties>
</file>