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3"/>
  </p:notesMasterIdLst>
  <p:handoutMasterIdLst>
    <p:handoutMasterId r:id="rId4"/>
  </p:handoutMasterIdLst>
  <p:sldIdLst>
    <p:sldId id="261" r:id="rId2"/>
  </p:sldIdLst>
  <p:sldSz cx="9359900"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2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B00588-3BDA-4F65-87C6-3FECAEBB9811}" v="8" dt="2023-11-23T16:04:00.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360" y="60"/>
      </p:cViewPr>
      <p:guideLst>
        <p:guide orient="horz" pos="2155"/>
        <p:guide pos="2948"/>
      </p:guideLst>
    </p:cSldViewPr>
  </p:slideViewPr>
  <p:notesTextViewPr>
    <p:cViewPr>
      <p:scale>
        <a:sx n="1" d="1"/>
        <a:sy n="1" d="1"/>
      </p:scale>
      <p:origin x="0" y="0"/>
    </p:cViewPr>
  </p:notesTextViewPr>
  <p:notesViewPr>
    <p:cSldViewPr snapToGrid="0">
      <p:cViewPr varScale="1">
        <p:scale>
          <a:sx n="48" d="100"/>
          <a:sy n="48" d="100"/>
        </p:scale>
        <p:origin x="275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Elfateh" userId="162720028263a569" providerId="LiveId" clId="{ADB00588-3BDA-4F65-87C6-3FECAEBB9811}"/>
    <pc:docChg chg="custSel delSld modSld modHandout">
      <pc:chgData name="Mohamed Elfateh" userId="162720028263a569" providerId="LiveId" clId="{ADB00588-3BDA-4F65-87C6-3FECAEBB9811}" dt="2023-11-23T16:02:54.528" v="330" actId="478"/>
      <pc:docMkLst>
        <pc:docMk/>
      </pc:docMkLst>
      <pc:sldChg chg="del">
        <pc:chgData name="Mohamed Elfateh" userId="162720028263a569" providerId="LiveId" clId="{ADB00588-3BDA-4F65-87C6-3FECAEBB9811}" dt="2023-11-21T17:07:31.617" v="132" actId="2696"/>
        <pc:sldMkLst>
          <pc:docMk/>
          <pc:sldMk cId="1530556929" sldId="257"/>
        </pc:sldMkLst>
      </pc:sldChg>
      <pc:sldChg chg="del">
        <pc:chgData name="Mohamed Elfateh" userId="162720028263a569" providerId="LiveId" clId="{ADB00588-3BDA-4F65-87C6-3FECAEBB9811}" dt="2023-11-21T17:07:36.130" v="133" actId="2696"/>
        <pc:sldMkLst>
          <pc:docMk/>
          <pc:sldMk cId="770790001" sldId="258"/>
        </pc:sldMkLst>
      </pc:sldChg>
      <pc:sldChg chg="modSp del mod">
        <pc:chgData name="Mohamed Elfateh" userId="162720028263a569" providerId="LiveId" clId="{ADB00588-3BDA-4F65-87C6-3FECAEBB9811}" dt="2023-11-21T17:07:38.578" v="134" actId="2696"/>
        <pc:sldMkLst>
          <pc:docMk/>
          <pc:sldMk cId="3279940651" sldId="259"/>
        </pc:sldMkLst>
        <pc:spChg chg="mod">
          <ac:chgData name="Mohamed Elfateh" userId="162720028263a569" providerId="LiveId" clId="{ADB00588-3BDA-4F65-87C6-3FECAEBB9811}" dt="2023-11-21T17:05:26.690" v="61" actId="20577"/>
          <ac:spMkLst>
            <pc:docMk/>
            <pc:sldMk cId="3279940651" sldId="259"/>
            <ac:spMk id="4" creationId="{A97E0C03-21DF-C5D9-B694-40C22D38DB1D}"/>
          </ac:spMkLst>
        </pc:spChg>
        <pc:spChg chg="mod">
          <ac:chgData name="Mohamed Elfateh" userId="162720028263a569" providerId="LiveId" clId="{ADB00588-3BDA-4F65-87C6-3FECAEBB9811}" dt="2023-11-21T17:05:45.559" v="64" actId="255"/>
          <ac:spMkLst>
            <pc:docMk/>
            <pc:sldMk cId="3279940651" sldId="259"/>
            <ac:spMk id="5" creationId="{63DCBB39-DE9A-4F1E-FABF-9382725E0606}"/>
          </ac:spMkLst>
        </pc:spChg>
      </pc:sldChg>
      <pc:sldChg chg="del">
        <pc:chgData name="Mohamed Elfateh" userId="162720028263a569" providerId="LiveId" clId="{ADB00588-3BDA-4F65-87C6-3FECAEBB9811}" dt="2023-11-21T17:07:41.362" v="135" actId="2696"/>
        <pc:sldMkLst>
          <pc:docMk/>
          <pc:sldMk cId="3428487692" sldId="260"/>
        </pc:sldMkLst>
      </pc:sldChg>
      <pc:sldChg chg="addSp delSp modSp mod">
        <pc:chgData name="Mohamed Elfateh" userId="162720028263a569" providerId="LiveId" clId="{ADB00588-3BDA-4F65-87C6-3FECAEBB9811}" dt="2023-11-23T16:02:54.528" v="330" actId="478"/>
        <pc:sldMkLst>
          <pc:docMk/>
          <pc:sldMk cId="1694691443" sldId="261"/>
        </pc:sldMkLst>
        <pc:spChg chg="add mod">
          <ac:chgData name="Mohamed Elfateh" userId="162720028263a569" providerId="LiveId" clId="{ADB00588-3BDA-4F65-87C6-3FECAEBB9811}" dt="2023-11-22T18:45:53.932" v="168" actId="1036"/>
          <ac:spMkLst>
            <pc:docMk/>
            <pc:sldMk cId="1694691443" sldId="261"/>
            <ac:spMk id="4" creationId="{52C2998A-7E6F-D205-1C40-C42D96F0DD59}"/>
          </ac:spMkLst>
        </pc:spChg>
        <pc:spChg chg="add mod">
          <ac:chgData name="Mohamed Elfateh" userId="162720028263a569" providerId="LiveId" clId="{ADB00588-3BDA-4F65-87C6-3FECAEBB9811}" dt="2023-11-22T18:45:59.788" v="179" actId="1036"/>
          <ac:spMkLst>
            <pc:docMk/>
            <pc:sldMk cId="1694691443" sldId="261"/>
            <ac:spMk id="5" creationId="{3A01ADC4-245F-9BB0-31AE-C69640A0A35F}"/>
          </ac:spMkLst>
        </pc:spChg>
        <pc:spChg chg="del">
          <ac:chgData name="Mohamed Elfateh" userId="162720028263a569" providerId="LiveId" clId="{ADB00588-3BDA-4F65-87C6-3FECAEBB9811}" dt="2023-11-23T16:02:54.528" v="330" actId="478"/>
          <ac:spMkLst>
            <pc:docMk/>
            <pc:sldMk cId="1694691443" sldId="261"/>
            <ac:spMk id="7" creationId="{C2852D7D-F630-0A1C-C4FA-0AB39DBFEDAC}"/>
          </ac:spMkLst>
        </pc:spChg>
        <pc:picChg chg="add mod modCrop">
          <ac:chgData name="Mohamed Elfateh" userId="162720028263a569" providerId="LiveId" clId="{ADB00588-3BDA-4F65-87C6-3FECAEBB9811}" dt="2023-11-22T18:46:11.738" v="182" actId="1035"/>
          <ac:picMkLst>
            <pc:docMk/>
            <pc:sldMk cId="1694691443" sldId="261"/>
            <ac:picMk id="3" creationId="{8E883B9B-A1F6-FB60-C4E0-3C3D9FD3CDC5}"/>
          </ac:picMkLst>
        </pc:picChg>
        <pc:picChg chg="add del mod">
          <ac:chgData name="Mohamed Elfateh" userId="162720028263a569" providerId="LiveId" clId="{ADB00588-3BDA-4F65-87C6-3FECAEBB9811}" dt="2023-11-23T16:00:08.785" v="186" actId="478"/>
          <ac:picMkLst>
            <pc:docMk/>
            <pc:sldMk cId="1694691443" sldId="261"/>
            <ac:picMk id="6" creationId="{1CEA61BF-666A-2983-63FC-B3E20E7CEDB6}"/>
          </ac:picMkLst>
        </pc:pic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C55BA-09C5-B848-189B-260829F685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CEA5F9-6722-1436-5FD7-533A671D90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7EAC82-4519-4368-B552-C02E272B4E45}" type="datetimeFigureOut">
              <a:rPr lang="en-US" smtClean="0"/>
              <a:t>11/23/2023</a:t>
            </a:fld>
            <a:endParaRPr lang="en-US"/>
          </a:p>
        </p:txBody>
      </p:sp>
      <p:sp>
        <p:nvSpPr>
          <p:cNvPr id="4" name="Footer Placeholder 3">
            <a:extLst>
              <a:ext uri="{FF2B5EF4-FFF2-40B4-BE49-F238E27FC236}">
                <a16:creationId xmlns:a16="http://schemas.microsoft.com/office/drawing/2014/main" id="{3745D67C-A84E-7BB0-FF4A-A14E6D3529D3}"/>
              </a:ext>
            </a:extLst>
          </p:cNvPr>
          <p:cNvSpPr>
            <a:spLocks noGrp="1"/>
          </p:cNvSpPr>
          <p:nvPr>
            <p:ph type="ftr" sz="quarter" idx="2"/>
          </p:nvPr>
        </p:nvSpPr>
        <p:spPr>
          <a:xfrm>
            <a:off x="-1" y="8685213"/>
            <a:ext cx="4306957" cy="396001"/>
          </a:xfrm>
          <a:prstGeom prst="rect">
            <a:avLst/>
          </a:prstGeom>
        </p:spPr>
        <p:txBody>
          <a:bodyPr vert="horz" lIns="91440" tIns="45720" rIns="91440" bIns="45720" rtlCol="0" anchor="b"/>
          <a:lstStyle>
            <a:lvl1pPr algn="l">
              <a:defRPr sz="1200"/>
            </a:lvl1pPr>
          </a:lstStyle>
          <a:p>
            <a:r>
              <a:rPr lang="en-US" b="1" dirty="0"/>
              <a:t>            MTF Institute of Management, Technology and Finance</a:t>
            </a:r>
          </a:p>
        </p:txBody>
      </p:sp>
      <p:pic>
        <p:nvPicPr>
          <p:cNvPr id="7" name="Picture 6">
            <a:extLst>
              <a:ext uri="{FF2B5EF4-FFF2-40B4-BE49-F238E27FC236}">
                <a16:creationId xmlns:a16="http://schemas.microsoft.com/office/drawing/2014/main" id="{1134FF95-62CB-A601-FAB8-088ABA129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6" y="8748000"/>
            <a:ext cx="360000" cy="360000"/>
          </a:xfrm>
          <a:prstGeom prst="rect">
            <a:avLst/>
          </a:prstGeom>
        </p:spPr>
      </p:pic>
    </p:spTree>
    <p:extLst>
      <p:ext uri="{BB962C8B-B14F-4D97-AF65-F5344CB8AC3E}">
        <p14:creationId xmlns:p14="http://schemas.microsoft.com/office/powerpoint/2010/main" val="36119308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1163E-41DB-400B-873B-3C2262B1F1BE}" type="datetimeFigureOut">
              <a:rPr lang="en-US" smtClean="0"/>
              <a:t>11/23/2023</a:t>
            </a:fld>
            <a:endParaRPr lang="en-US"/>
          </a:p>
        </p:txBody>
      </p:sp>
      <p:sp>
        <p:nvSpPr>
          <p:cNvPr id="4" name="Slide Image Placeholder 3"/>
          <p:cNvSpPr>
            <a:spLocks noGrp="1" noRot="1" noChangeAspect="1"/>
          </p:cNvSpPr>
          <p:nvPr>
            <p:ph type="sldImg" idx="2"/>
          </p:nvPr>
        </p:nvSpPr>
        <p:spPr>
          <a:xfrm>
            <a:off x="1317625" y="1143000"/>
            <a:ext cx="42227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2B4B5-1598-49EA-B547-A44425747759}" type="slidenum">
              <a:rPr lang="en-US" smtClean="0"/>
              <a:t>‹#›</a:t>
            </a:fld>
            <a:endParaRPr lang="en-US"/>
          </a:p>
        </p:txBody>
      </p:sp>
    </p:spTree>
    <p:extLst>
      <p:ext uri="{BB962C8B-B14F-4D97-AF65-F5344CB8AC3E}">
        <p14:creationId xmlns:p14="http://schemas.microsoft.com/office/powerpoint/2010/main" val="149939825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1993" y="1119505"/>
            <a:ext cx="7955915" cy="2381521"/>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169988" y="3592866"/>
            <a:ext cx="7019925"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1C05B-46C9-4739-9B6D-DA30223E5E08}" type="datetime1">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4010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62CEC6-7B55-49AE-96E5-85C31DC6284C}" type="datetime1">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22661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8179" y="364195"/>
            <a:ext cx="2018228" cy="57970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3493" y="364195"/>
            <a:ext cx="5937687" cy="5797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DB3FD5-6606-4CD0-B71F-CCD746A484D4}" type="datetime1">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06507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46C29-E99A-4F39-8867-3F1C28ACB922}" type="datetime1">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3091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8619" y="1705386"/>
            <a:ext cx="8072914" cy="2845473"/>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638619" y="4577779"/>
            <a:ext cx="8072914" cy="1496367"/>
          </a:xfrm>
        </p:spPr>
        <p:txBody>
          <a:bodyPr/>
          <a:lstStyle>
            <a:lvl1pPr marL="0" indent="0">
              <a:buNone/>
              <a:defRPr sz="2394">
                <a:solidFill>
                  <a:schemeClr val="tx1"/>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BCCB2-D785-40F0-8156-BA44452544BE}" type="datetime1">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743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3493"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8449"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198034-1AFA-43AE-B39C-D8BBA4013649}" type="datetime1">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1532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712" y="364197"/>
            <a:ext cx="8072914" cy="1322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44713" y="1676882"/>
            <a:ext cx="3959676"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644713" y="2498697"/>
            <a:ext cx="3959676"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8450" y="1676882"/>
            <a:ext cx="3979177"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4738450" y="2498697"/>
            <a:ext cx="3979177"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4422B7-D222-49CC-A606-47248293361A}" type="datetime1">
              <a:rPr lang="en-US" smtClean="0"/>
              <a:t>11/23/2023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82133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163C88-8525-4F09-9150-036FB08215AA}" type="datetime1">
              <a:rPr lang="en-US" smtClean="0"/>
              <a:t>11/23/2023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04140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8DCA-B83B-446B-B363-E949EA4570C1}" type="datetime1">
              <a:rPr lang="en-US" smtClean="0"/>
              <a:t>11/23/2023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22252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3979177" y="984912"/>
            <a:ext cx="4738449"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AF566042-B165-46DC-8A9B-4642C0390948}" type="datetime1">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09445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3979177" y="984912"/>
            <a:ext cx="4738449" cy="4861216"/>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E8AB539D-342A-41D5-A1F1-7EFE12B58D7B}" type="datetime1">
              <a:rPr lang="en-US" smtClean="0"/>
              <a:t>11/23/2023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51061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493" y="364197"/>
            <a:ext cx="8072914" cy="1322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3493" y="1820976"/>
            <a:ext cx="8072914" cy="4340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3493" y="6340167"/>
            <a:ext cx="2105978" cy="364195"/>
          </a:xfrm>
          <a:prstGeom prst="rect">
            <a:avLst/>
          </a:prstGeom>
        </p:spPr>
        <p:txBody>
          <a:bodyPr vert="horz" lIns="91440" tIns="45720" rIns="91440" bIns="45720" rtlCol="0" anchor="ctr"/>
          <a:lstStyle>
            <a:lvl1pPr algn="l">
              <a:defRPr sz="1197">
                <a:solidFill>
                  <a:schemeClr val="tx1">
                    <a:tint val="75000"/>
                  </a:schemeClr>
                </a:solidFill>
              </a:defRPr>
            </a:lvl1pPr>
          </a:lstStyle>
          <a:p>
            <a:fld id="{EA4E80B3-8322-47E2-A739-D7798F16A989}" type="datetime1">
              <a:rPr lang="en-US" smtClean="0"/>
              <a:t>11/23/2023</a:t>
            </a:fld>
            <a:endParaRPr lang="en-US"/>
          </a:p>
        </p:txBody>
      </p:sp>
      <p:sp>
        <p:nvSpPr>
          <p:cNvPr id="5" name="Footer Placeholder 4"/>
          <p:cNvSpPr>
            <a:spLocks noGrp="1"/>
          </p:cNvSpPr>
          <p:nvPr>
            <p:ph type="ftr" sz="quarter" idx="3"/>
          </p:nvPr>
        </p:nvSpPr>
        <p:spPr>
          <a:xfrm>
            <a:off x="3100467" y="6340167"/>
            <a:ext cx="3158966" cy="36419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10429" y="6340167"/>
            <a:ext cx="2105978" cy="364195"/>
          </a:xfrm>
          <a:prstGeom prst="rect">
            <a:avLst/>
          </a:prstGeom>
        </p:spPr>
        <p:txBody>
          <a:bodyPr vert="horz" lIns="91440" tIns="45720" rIns="91440" bIns="45720" rtlCol="0" anchor="ctr"/>
          <a:lstStyle>
            <a:lvl1pPr algn="r">
              <a:defRPr sz="1197">
                <a:solidFill>
                  <a:schemeClr val="tx1">
                    <a:tint val="75000"/>
                  </a:schemeClr>
                </a:solidFill>
              </a:defRPr>
            </a:lvl1pPr>
          </a:lstStyle>
          <a:p>
            <a:fld id="{46DD2935-085A-45DB-A143-02ADEB484632}" type="slidenum">
              <a:rPr lang="en-US" smtClean="0"/>
              <a:t>‹#›</a:t>
            </a:fld>
            <a:endParaRPr lang="en-US"/>
          </a:p>
        </p:txBody>
      </p:sp>
    </p:spTree>
    <p:extLst>
      <p:ext uri="{BB962C8B-B14F-4D97-AF65-F5344CB8AC3E}">
        <p14:creationId xmlns:p14="http://schemas.microsoft.com/office/powerpoint/2010/main" val="1284193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vision and a computer vision&#10;&#10;Description automatically generated with medium confidence">
            <a:extLst>
              <a:ext uri="{FF2B5EF4-FFF2-40B4-BE49-F238E27FC236}">
                <a16:creationId xmlns:a16="http://schemas.microsoft.com/office/drawing/2014/main" id="{8E883B9B-A1F6-FB60-C4E0-3C3D9FD3CDC5}"/>
              </a:ext>
            </a:extLst>
          </p:cNvPr>
          <p:cNvPicPr>
            <a:picLocks noChangeAspect="1"/>
          </p:cNvPicPr>
          <p:nvPr/>
        </p:nvPicPr>
        <p:blipFill rotWithShape="1">
          <a:blip r:embed="rId2">
            <a:extLst>
              <a:ext uri="{28A0092B-C50C-407E-A947-70E740481C1C}">
                <a14:useLocalDpi xmlns:a14="http://schemas.microsoft.com/office/drawing/2010/main" val="0"/>
              </a:ext>
            </a:extLst>
          </a:blip>
          <a:srcRect l="3532" t="9213" r="3659" b="8957"/>
          <a:stretch/>
        </p:blipFill>
        <p:spPr>
          <a:xfrm>
            <a:off x="-18" y="-30481"/>
            <a:ext cx="4386680" cy="6876000"/>
          </a:xfrm>
          <a:prstGeom prst="rect">
            <a:avLst/>
          </a:prstGeom>
        </p:spPr>
      </p:pic>
      <p:sp>
        <p:nvSpPr>
          <p:cNvPr id="4" name="TextBox 3">
            <a:extLst>
              <a:ext uri="{FF2B5EF4-FFF2-40B4-BE49-F238E27FC236}">
                <a16:creationId xmlns:a16="http://schemas.microsoft.com/office/drawing/2014/main" id="{52C2998A-7E6F-D205-1C40-C42D96F0DD59}"/>
              </a:ext>
            </a:extLst>
          </p:cNvPr>
          <p:cNvSpPr txBox="1"/>
          <p:nvPr/>
        </p:nvSpPr>
        <p:spPr>
          <a:xfrm>
            <a:off x="4406982" y="793671"/>
            <a:ext cx="4848778" cy="5909310"/>
          </a:xfrm>
          <a:prstGeom prst="rect">
            <a:avLst/>
          </a:prstGeom>
          <a:noFill/>
        </p:spPr>
        <p:txBody>
          <a:bodyPr wrap="square" rtlCol="0">
            <a:spAutoFit/>
          </a:bodyPr>
          <a:lstStyle/>
          <a:p>
            <a:r>
              <a:rPr lang="en-US" sz="2100" dirty="0">
                <a:effectLst/>
                <a:latin typeface="Cambria" panose="02040503050406030204" pitchFamily="18" charset="0"/>
                <a:ea typeface="Cambria" panose="02040503050406030204" pitchFamily="18" charset="0"/>
              </a:rPr>
              <a:t>Computer vision is a way of making computers see and understand the world around them through extracting meaningful information from images and videos. Computer vision uses artificial intelligence and machine learning to teach computers how to recognize and analyze different objects, scenes, and actions in visual data. For example, drones employ computer vision to navigate their flight path, identifying and avoiding obstacles, recognizing landing zones, and even tracking moving objects.</a:t>
            </a:r>
          </a:p>
          <a:p>
            <a:r>
              <a:rPr lang="en-US" sz="2100" dirty="0">
                <a:effectLst/>
                <a:latin typeface="Cambria" panose="02040503050406030204" pitchFamily="18" charset="0"/>
                <a:ea typeface="Cambria" panose="02040503050406030204" pitchFamily="18" charset="0"/>
              </a:rPr>
              <a:t>Computer vision is an important and exciting field of artificial intelligence that has beneficial applications for humans. Computer vision can help us save time, improve safety, and enhance health.</a:t>
            </a:r>
            <a:endParaRPr lang="en-US" sz="2100" dirty="0"/>
          </a:p>
        </p:txBody>
      </p:sp>
      <p:sp>
        <p:nvSpPr>
          <p:cNvPr id="5" name="TextBox 4">
            <a:extLst>
              <a:ext uri="{FF2B5EF4-FFF2-40B4-BE49-F238E27FC236}">
                <a16:creationId xmlns:a16="http://schemas.microsoft.com/office/drawing/2014/main" id="{3A01ADC4-245F-9BB0-31AE-C69640A0A35F}"/>
              </a:ext>
            </a:extLst>
          </p:cNvPr>
          <p:cNvSpPr txBox="1"/>
          <p:nvPr/>
        </p:nvSpPr>
        <p:spPr>
          <a:xfrm>
            <a:off x="4386662" y="239375"/>
            <a:ext cx="2738570" cy="492443"/>
          </a:xfrm>
          <a:prstGeom prst="rect">
            <a:avLst/>
          </a:prstGeom>
          <a:noFill/>
        </p:spPr>
        <p:txBody>
          <a:bodyPr wrap="none" rtlCol="0">
            <a:spAutoFit/>
          </a:bodyPr>
          <a:lstStyle/>
          <a:p>
            <a:r>
              <a:rPr lang="en-US" sz="2600" b="1" dirty="0">
                <a:latin typeface="Cambria" panose="02040503050406030204" pitchFamily="18" charset="0"/>
                <a:ea typeface="Cambria" panose="02040503050406030204" pitchFamily="18" charset="0"/>
              </a:rPr>
              <a:t>Computer Vision</a:t>
            </a: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946914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a:ea typeface=""/>
        <a:cs typeface="Cambria"/>
      </a:majorFont>
      <a:minorFont>
        <a:latin typeface="Cambria"/>
        <a:ea typeface=""/>
        <a:cs typeface="Cambri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242</TotalTime>
  <Words>114</Words>
  <Application>Microsoft Office PowerPoint</Application>
  <PresentationFormat>Custom</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Elfateh</dc:creator>
  <cp:lastModifiedBy>Mohamed Elfateh</cp:lastModifiedBy>
  <cp:revision>2</cp:revision>
  <dcterms:created xsi:type="dcterms:W3CDTF">2023-11-19T03:33:31Z</dcterms:created>
  <dcterms:modified xsi:type="dcterms:W3CDTF">2023-11-23T16:04:04Z</dcterms:modified>
</cp:coreProperties>
</file>