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0f859263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f0f859263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0f859263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0f859263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0f859263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0f859263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0f859263a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f0f859263a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f0f859263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f0f859263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f0f859263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f0f859263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f0f859263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f0f859263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0f859263a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f0f859263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0f859263a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0f859263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0f859263a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0f859263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0f859263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f0f859263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0f859263a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f0f859263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20733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Welcome :)</a:t>
            </a:r>
            <a:endParaRPr sz="4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/>
          <p:nvPr>
            <p:ph type="title"/>
          </p:nvPr>
        </p:nvSpPr>
        <p:spPr>
          <a:xfrm>
            <a:off x="311700" y="2191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20"/>
              <a:t>9</a:t>
            </a:r>
            <a:r>
              <a:rPr lang="en" sz="3420"/>
              <a:t>) Fake job posting detection</a:t>
            </a:r>
            <a:endParaRPr sz="34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2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/>
          <p:nvPr>
            <p:ph type="title"/>
          </p:nvPr>
        </p:nvSpPr>
        <p:spPr>
          <a:xfrm>
            <a:off x="311700" y="2191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20"/>
              <a:t>10</a:t>
            </a:r>
            <a:r>
              <a:rPr lang="en" sz="3420"/>
              <a:t>) Customer segmentation </a:t>
            </a:r>
            <a:endParaRPr sz="34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2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/>
          <p:nvPr>
            <p:ph type="title"/>
          </p:nvPr>
        </p:nvSpPr>
        <p:spPr>
          <a:xfrm>
            <a:off x="311700" y="2191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20"/>
              <a:t>10) Customer segmentation </a:t>
            </a:r>
            <a:endParaRPr sz="34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2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5"/>
          <p:cNvSpPr txBox="1"/>
          <p:nvPr>
            <p:ph type="title"/>
          </p:nvPr>
        </p:nvSpPr>
        <p:spPr>
          <a:xfrm>
            <a:off x="311700" y="2191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20"/>
              <a:t>Model deployment using flask api</a:t>
            </a:r>
            <a:endParaRPr sz="34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2191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45769" lvl="0" marL="457200" rtl="0" algn="l">
              <a:spcBef>
                <a:spcPts val="0"/>
              </a:spcBef>
              <a:spcAft>
                <a:spcPts val="0"/>
              </a:spcAft>
              <a:buSzPts val="3420"/>
              <a:buAutoNum type="arabicParenR"/>
            </a:pPr>
            <a:r>
              <a:rPr lang="en" sz="3420"/>
              <a:t>House price prediction </a:t>
            </a:r>
            <a:endParaRPr sz="342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2191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20"/>
              <a:t>2) Stock price</a:t>
            </a:r>
            <a:r>
              <a:rPr lang="en" sz="3420"/>
              <a:t> prediction </a:t>
            </a:r>
            <a:endParaRPr sz="342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311700" y="2191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20"/>
              <a:t>3</a:t>
            </a:r>
            <a:r>
              <a:rPr lang="en" sz="3420"/>
              <a:t>) Credit card default classification</a:t>
            </a:r>
            <a:endParaRPr sz="342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311700" y="2191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20"/>
              <a:t>4</a:t>
            </a:r>
            <a:r>
              <a:rPr lang="en" sz="3420"/>
              <a:t>) Wine quality classification</a:t>
            </a:r>
            <a:endParaRPr sz="34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2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311700" y="2191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20"/>
              <a:t>5</a:t>
            </a:r>
            <a:r>
              <a:rPr lang="en" sz="3420"/>
              <a:t>) Brain stroke prediction</a:t>
            </a:r>
            <a:endParaRPr sz="34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2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311700" y="2191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20"/>
              <a:t>6</a:t>
            </a:r>
            <a:r>
              <a:rPr lang="en" sz="3420"/>
              <a:t>) Sales forecasting</a:t>
            </a:r>
            <a:endParaRPr sz="34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2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>
            <p:ph type="title"/>
          </p:nvPr>
        </p:nvSpPr>
        <p:spPr>
          <a:xfrm>
            <a:off x="311700" y="2191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20"/>
              <a:t>7</a:t>
            </a:r>
            <a:r>
              <a:rPr lang="en" sz="3420"/>
              <a:t>) Recommender system</a:t>
            </a:r>
            <a:endParaRPr sz="34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2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/>
          <p:nvPr>
            <p:ph type="title"/>
          </p:nvPr>
        </p:nvSpPr>
        <p:spPr>
          <a:xfrm>
            <a:off x="311700" y="2191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20"/>
              <a:t>8</a:t>
            </a:r>
            <a:r>
              <a:rPr lang="en" sz="3420"/>
              <a:t>) </a:t>
            </a:r>
            <a:r>
              <a:rPr lang="en" sz="3420"/>
              <a:t>Cervical Cancer classification</a:t>
            </a:r>
            <a:endParaRPr sz="34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2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