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sldIdLst>
    <p:sldId id="261" r:id="rId2"/>
  </p:sldIdLst>
  <p:sldSz cx="9359900" cy="68405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5" userDrawn="1">
          <p15:clr>
            <a:srgbClr val="A4A3A4"/>
          </p15:clr>
        </p15:guide>
        <p15:guide id="2" pos="29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D81992-40FE-4003-BA0B-1386F9F7F922}" v="1" dt="2023-11-21T16:31:13.1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1360" y="84"/>
      </p:cViewPr>
      <p:guideLst>
        <p:guide orient="horz" pos="2155"/>
        <p:guide pos="29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Elfateh" userId="162720028263a569" providerId="LiveId" clId="{A8D81992-40FE-4003-BA0B-1386F9F7F922}"/>
    <pc:docChg chg="undo redo custSel modSld">
      <pc:chgData name="Mohamed Elfateh" userId="162720028263a569" providerId="LiveId" clId="{A8D81992-40FE-4003-BA0B-1386F9F7F922}" dt="2023-11-21T16:36:26.801" v="75" actId="255"/>
      <pc:docMkLst>
        <pc:docMk/>
      </pc:docMkLst>
      <pc:sldChg chg="addSp delSp modSp mod">
        <pc:chgData name="Mohamed Elfateh" userId="162720028263a569" providerId="LiveId" clId="{A8D81992-40FE-4003-BA0B-1386F9F7F922}" dt="2023-11-21T16:36:26.801" v="75" actId="255"/>
        <pc:sldMkLst>
          <pc:docMk/>
          <pc:sldMk cId="1694691443" sldId="261"/>
        </pc:sldMkLst>
        <pc:spChg chg="mod">
          <ac:chgData name="Mohamed Elfateh" userId="162720028263a569" providerId="LiveId" clId="{A8D81992-40FE-4003-BA0B-1386F9F7F922}" dt="2023-11-21T16:36:26.801" v="75" actId="255"/>
          <ac:spMkLst>
            <pc:docMk/>
            <pc:sldMk cId="1694691443" sldId="261"/>
            <ac:spMk id="12" creationId="{060A9561-156F-EA2E-765C-9BF250861D5C}"/>
          </ac:spMkLst>
        </pc:spChg>
        <pc:picChg chg="add mod">
          <ac:chgData name="Mohamed Elfateh" userId="162720028263a569" providerId="LiveId" clId="{A8D81992-40FE-4003-BA0B-1386F9F7F922}" dt="2023-11-21T16:31:28.822" v="12" actId="14100"/>
          <ac:picMkLst>
            <pc:docMk/>
            <pc:sldMk cId="1694691443" sldId="261"/>
            <ac:picMk id="3" creationId="{A23053FD-E56E-EF45-1BDD-EF690287A2AA}"/>
          </ac:picMkLst>
        </pc:picChg>
        <pc:picChg chg="del">
          <ac:chgData name="Mohamed Elfateh" userId="162720028263a569" providerId="LiveId" clId="{A8D81992-40FE-4003-BA0B-1386F9F7F922}" dt="2023-11-21T16:30:57.014" v="7" actId="478"/>
          <ac:picMkLst>
            <pc:docMk/>
            <pc:sldMk cId="1694691443" sldId="261"/>
            <ac:picMk id="5" creationId="{9C0E8CF4-0C83-BAAC-9529-F46A7279590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01993" y="1119505"/>
            <a:ext cx="7955915" cy="2381521"/>
          </a:xfrm>
        </p:spPr>
        <p:txBody>
          <a:bodyPr anchor="b"/>
          <a:lstStyle>
            <a:lvl1pPr algn="ctr">
              <a:defRPr sz="5985"/>
            </a:lvl1pPr>
          </a:lstStyle>
          <a:p>
            <a:r>
              <a:rPr lang="en-US"/>
              <a:t>Click to edit Master title style</a:t>
            </a:r>
            <a:endParaRPr lang="en-US" dirty="0"/>
          </a:p>
        </p:txBody>
      </p:sp>
      <p:sp>
        <p:nvSpPr>
          <p:cNvPr id="3" name="Subtitle 2"/>
          <p:cNvSpPr>
            <a:spLocks noGrp="1"/>
          </p:cNvSpPr>
          <p:nvPr>
            <p:ph type="subTitle" idx="1"/>
          </p:nvPr>
        </p:nvSpPr>
        <p:spPr>
          <a:xfrm>
            <a:off x="1169988" y="3592866"/>
            <a:ext cx="7019925" cy="1651546"/>
          </a:xfrm>
        </p:spPr>
        <p:txBody>
          <a:bodyPr/>
          <a:lstStyle>
            <a:lvl1pPr marL="0" indent="0" algn="ctr">
              <a:buNone/>
              <a:defRPr sz="2394"/>
            </a:lvl1pPr>
            <a:lvl2pPr marL="456057" indent="0" algn="ctr">
              <a:buNone/>
              <a:defRPr sz="1995"/>
            </a:lvl2pPr>
            <a:lvl3pPr marL="912114" indent="0" algn="ctr">
              <a:buNone/>
              <a:defRPr sz="1795"/>
            </a:lvl3pPr>
            <a:lvl4pPr marL="1368171" indent="0" algn="ctr">
              <a:buNone/>
              <a:defRPr sz="1596"/>
            </a:lvl4pPr>
            <a:lvl5pPr marL="1824228" indent="0" algn="ctr">
              <a:buNone/>
              <a:defRPr sz="1596"/>
            </a:lvl5pPr>
            <a:lvl6pPr marL="2280285" indent="0" algn="ctr">
              <a:buNone/>
              <a:defRPr sz="1596"/>
            </a:lvl6pPr>
            <a:lvl7pPr marL="2736342" indent="0" algn="ctr">
              <a:buNone/>
              <a:defRPr sz="1596"/>
            </a:lvl7pPr>
            <a:lvl8pPr marL="3192399" indent="0" algn="ctr">
              <a:buNone/>
              <a:defRPr sz="1596"/>
            </a:lvl8pPr>
            <a:lvl9pPr marL="3648456" indent="0" algn="ctr">
              <a:buNone/>
              <a:defRPr sz="15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35D8C4-CC8D-4513-B8F0-BF0C6AEC594A}"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D2935-085A-45DB-A143-02ADEB484632}" type="slidenum">
              <a:rPr lang="en-US" smtClean="0"/>
              <a:t>‹#›</a:t>
            </a:fld>
            <a:endParaRPr lang="en-US"/>
          </a:p>
        </p:txBody>
      </p:sp>
    </p:spTree>
    <p:extLst>
      <p:ext uri="{BB962C8B-B14F-4D97-AF65-F5344CB8AC3E}">
        <p14:creationId xmlns:p14="http://schemas.microsoft.com/office/powerpoint/2010/main" val="3840104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5D8C4-CC8D-4513-B8F0-BF0C6AEC594A}"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D2935-085A-45DB-A143-02ADEB484632}" type="slidenum">
              <a:rPr lang="en-US" smtClean="0"/>
              <a:t>‹#›</a:t>
            </a:fld>
            <a:endParaRPr lang="en-US"/>
          </a:p>
        </p:txBody>
      </p:sp>
    </p:spTree>
    <p:extLst>
      <p:ext uri="{BB962C8B-B14F-4D97-AF65-F5344CB8AC3E}">
        <p14:creationId xmlns:p14="http://schemas.microsoft.com/office/powerpoint/2010/main" val="1226615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8179" y="364195"/>
            <a:ext cx="2018228" cy="579704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43493" y="364195"/>
            <a:ext cx="5937687" cy="57970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5D8C4-CC8D-4513-B8F0-BF0C6AEC594A}"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D2935-085A-45DB-A143-02ADEB484632}" type="slidenum">
              <a:rPr lang="en-US" smtClean="0"/>
              <a:t>‹#›</a:t>
            </a:fld>
            <a:endParaRPr lang="en-US"/>
          </a:p>
        </p:txBody>
      </p:sp>
    </p:spTree>
    <p:extLst>
      <p:ext uri="{BB962C8B-B14F-4D97-AF65-F5344CB8AC3E}">
        <p14:creationId xmlns:p14="http://schemas.microsoft.com/office/powerpoint/2010/main" val="3065078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5D8C4-CC8D-4513-B8F0-BF0C6AEC594A}"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D2935-085A-45DB-A143-02ADEB484632}" type="slidenum">
              <a:rPr lang="en-US" smtClean="0"/>
              <a:t>‹#›</a:t>
            </a:fld>
            <a:endParaRPr lang="en-US"/>
          </a:p>
        </p:txBody>
      </p:sp>
    </p:spTree>
    <p:extLst>
      <p:ext uri="{BB962C8B-B14F-4D97-AF65-F5344CB8AC3E}">
        <p14:creationId xmlns:p14="http://schemas.microsoft.com/office/powerpoint/2010/main" val="3830919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38619" y="1705386"/>
            <a:ext cx="8072914" cy="2845473"/>
          </a:xfrm>
        </p:spPr>
        <p:txBody>
          <a:bodyPr anchor="b"/>
          <a:lstStyle>
            <a:lvl1pPr>
              <a:defRPr sz="5985"/>
            </a:lvl1pPr>
          </a:lstStyle>
          <a:p>
            <a:r>
              <a:rPr lang="en-US"/>
              <a:t>Click to edit Master title style</a:t>
            </a:r>
            <a:endParaRPr lang="en-US" dirty="0"/>
          </a:p>
        </p:txBody>
      </p:sp>
      <p:sp>
        <p:nvSpPr>
          <p:cNvPr id="3" name="Text Placeholder 2"/>
          <p:cNvSpPr>
            <a:spLocks noGrp="1"/>
          </p:cNvSpPr>
          <p:nvPr>
            <p:ph type="body" idx="1"/>
          </p:nvPr>
        </p:nvSpPr>
        <p:spPr>
          <a:xfrm>
            <a:off x="638619" y="4577779"/>
            <a:ext cx="8072914" cy="1496367"/>
          </a:xfrm>
        </p:spPr>
        <p:txBody>
          <a:bodyPr/>
          <a:lstStyle>
            <a:lvl1pPr marL="0" indent="0">
              <a:buNone/>
              <a:defRPr sz="2394">
                <a:solidFill>
                  <a:schemeClr val="tx1"/>
                </a:solidFill>
              </a:defRPr>
            </a:lvl1pPr>
            <a:lvl2pPr marL="456057" indent="0">
              <a:buNone/>
              <a:defRPr sz="1995">
                <a:solidFill>
                  <a:schemeClr val="tx1">
                    <a:tint val="75000"/>
                  </a:schemeClr>
                </a:solidFill>
              </a:defRPr>
            </a:lvl2pPr>
            <a:lvl3pPr marL="912114" indent="0">
              <a:buNone/>
              <a:defRPr sz="1795">
                <a:solidFill>
                  <a:schemeClr val="tx1">
                    <a:tint val="75000"/>
                  </a:schemeClr>
                </a:solidFill>
              </a:defRPr>
            </a:lvl3pPr>
            <a:lvl4pPr marL="1368171" indent="0">
              <a:buNone/>
              <a:defRPr sz="1596">
                <a:solidFill>
                  <a:schemeClr val="tx1">
                    <a:tint val="75000"/>
                  </a:schemeClr>
                </a:solidFill>
              </a:defRPr>
            </a:lvl4pPr>
            <a:lvl5pPr marL="1824228" indent="0">
              <a:buNone/>
              <a:defRPr sz="1596">
                <a:solidFill>
                  <a:schemeClr val="tx1">
                    <a:tint val="75000"/>
                  </a:schemeClr>
                </a:solidFill>
              </a:defRPr>
            </a:lvl5pPr>
            <a:lvl6pPr marL="2280285" indent="0">
              <a:buNone/>
              <a:defRPr sz="1596">
                <a:solidFill>
                  <a:schemeClr val="tx1">
                    <a:tint val="75000"/>
                  </a:schemeClr>
                </a:solidFill>
              </a:defRPr>
            </a:lvl6pPr>
            <a:lvl7pPr marL="2736342" indent="0">
              <a:buNone/>
              <a:defRPr sz="1596">
                <a:solidFill>
                  <a:schemeClr val="tx1">
                    <a:tint val="75000"/>
                  </a:schemeClr>
                </a:solidFill>
              </a:defRPr>
            </a:lvl7pPr>
            <a:lvl8pPr marL="3192399" indent="0">
              <a:buNone/>
              <a:defRPr sz="1596">
                <a:solidFill>
                  <a:schemeClr val="tx1">
                    <a:tint val="75000"/>
                  </a:schemeClr>
                </a:solidFill>
              </a:defRPr>
            </a:lvl8pPr>
            <a:lvl9pPr marL="3648456" indent="0">
              <a:buNone/>
              <a:defRPr sz="15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5D8C4-CC8D-4513-B8F0-BF0C6AEC594A}"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D2935-085A-45DB-A143-02ADEB484632}" type="slidenum">
              <a:rPr lang="en-US" smtClean="0"/>
              <a:t>‹#›</a:t>
            </a:fld>
            <a:endParaRPr lang="en-US"/>
          </a:p>
        </p:txBody>
      </p:sp>
    </p:spTree>
    <p:extLst>
      <p:ext uri="{BB962C8B-B14F-4D97-AF65-F5344CB8AC3E}">
        <p14:creationId xmlns:p14="http://schemas.microsoft.com/office/powerpoint/2010/main" val="274367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43493" y="1820976"/>
            <a:ext cx="3977958" cy="43402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8449" y="1820976"/>
            <a:ext cx="3977958" cy="43402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35D8C4-CC8D-4513-B8F0-BF0C6AEC594A}"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D2935-085A-45DB-A143-02ADEB484632}" type="slidenum">
              <a:rPr lang="en-US" smtClean="0"/>
              <a:t>‹#›</a:t>
            </a:fld>
            <a:endParaRPr lang="en-US"/>
          </a:p>
        </p:txBody>
      </p:sp>
    </p:spTree>
    <p:extLst>
      <p:ext uri="{BB962C8B-B14F-4D97-AF65-F5344CB8AC3E}">
        <p14:creationId xmlns:p14="http://schemas.microsoft.com/office/powerpoint/2010/main" val="2153292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4712" y="364197"/>
            <a:ext cx="8072914" cy="13221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644713" y="1676882"/>
            <a:ext cx="3959676" cy="821814"/>
          </a:xfrm>
        </p:spPr>
        <p:txBody>
          <a:bodyPr anchor="b"/>
          <a:lstStyle>
            <a:lvl1pPr marL="0" indent="0">
              <a:buNone/>
              <a:defRPr sz="2394" b="1"/>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en-US"/>
              <a:t>Click to edit Master text styles</a:t>
            </a:r>
          </a:p>
        </p:txBody>
      </p:sp>
      <p:sp>
        <p:nvSpPr>
          <p:cNvPr id="4" name="Content Placeholder 3"/>
          <p:cNvSpPr>
            <a:spLocks noGrp="1"/>
          </p:cNvSpPr>
          <p:nvPr>
            <p:ph sz="half" idx="2"/>
          </p:nvPr>
        </p:nvSpPr>
        <p:spPr>
          <a:xfrm>
            <a:off x="644713" y="2498697"/>
            <a:ext cx="3959676" cy="3675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8450" y="1676882"/>
            <a:ext cx="3979177" cy="821814"/>
          </a:xfrm>
        </p:spPr>
        <p:txBody>
          <a:bodyPr anchor="b"/>
          <a:lstStyle>
            <a:lvl1pPr marL="0" indent="0">
              <a:buNone/>
              <a:defRPr sz="2394" b="1"/>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en-US"/>
              <a:t>Click to edit Master text styles</a:t>
            </a:r>
          </a:p>
        </p:txBody>
      </p:sp>
      <p:sp>
        <p:nvSpPr>
          <p:cNvPr id="6" name="Content Placeholder 5"/>
          <p:cNvSpPr>
            <a:spLocks noGrp="1"/>
          </p:cNvSpPr>
          <p:nvPr>
            <p:ph sz="quarter" idx="4"/>
          </p:nvPr>
        </p:nvSpPr>
        <p:spPr>
          <a:xfrm>
            <a:off x="4738450" y="2498697"/>
            <a:ext cx="3979177" cy="3675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35D8C4-CC8D-4513-B8F0-BF0C6AEC594A}" type="datetimeFigureOut">
              <a:rPr lang="en-US" smtClean="0"/>
              <a:t>11/21/2023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DD2935-085A-45DB-A143-02ADEB484632}" type="slidenum">
              <a:rPr lang="en-US" smtClean="0"/>
              <a:t>‹#›</a:t>
            </a:fld>
            <a:endParaRPr lang="en-US"/>
          </a:p>
        </p:txBody>
      </p:sp>
    </p:spTree>
    <p:extLst>
      <p:ext uri="{BB962C8B-B14F-4D97-AF65-F5344CB8AC3E}">
        <p14:creationId xmlns:p14="http://schemas.microsoft.com/office/powerpoint/2010/main" val="821330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35D8C4-CC8D-4513-B8F0-BF0C6AEC594A}" type="datetimeFigureOut">
              <a:rPr lang="en-US" smtClean="0"/>
              <a:t>11/21/2023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DD2935-085A-45DB-A143-02ADEB484632}" type="slidenum">
              <a:rPr lang="en-US" smtClean="0"/>
              <a:t>‹#›</a:t>
            </a:fld>
            <a:endParaRPr lang="en-US"/>
          </a:p>
        </p:txBody>
      </p:sp>
    </p:spTree>
    <p:extLst>
      <p:ext uri="{BB962C8B-B14F-4D97-AF65-F5344CB8AC3E}">
        <p14:creationId xmlns:p14="http://schemas.microsoft.com/office/powerpoint/2010/main" val="1041408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5D8C4-CC8D-4513-B8F0-BF0C6AEC594A}" type="datetimeFigureOut">
              <a:rPr lang="en-US" smtClean="0"/>
              <a:t>11/21/2023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DD2935-085A-45DB-A143-02ADEB484632}" type="slidenum">
              <a:rPr lang="en-US" smtClean="0"/>
              <a:t>‹#›</a:t>
            </a:fld>
            <a:endParaRPr lang="en-US"/>
          </a:p>
        </p:txBody>
      </p:sp>
    </p:spTree>
    <p:extLst>
      <p:ext uri="{BB962C8B-B14F-4D97-AF65-F5344CB8AC3E}">
        <p14:creationId xmlns:p14="http://schemas.microsoft.com/office/powerpoint/2010/main" val="2222522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4712" y="456036"/>
            <a:ext cx="3018811" cy="1596126"/>
          </a:xfrm>
        </p:spPr>
        <p:txBody>
          <a:bodyPr anchor="b"/>
          <a:lstStyle>
            <a:lvl1pPr>
              <a:defRPr sz="3192"/>
            </a:lvl1pPr>
          </a:lstStyle>
          <a:p>
            <a:r>
              <a:rPr lang="en-US"/>
              <a:t>Click to edit Master title style</a:t>
            </a:r>
            <a:endParaRPr lang="en-US" dirty="0"/>
          </a:p>
        </p:txBody>
      </p:sp>
      <p:sp>
        <p:nvSpPr>
          <p:cNvPr id="3" name="Content Placeholder 2"/>
          <p:cNvSpPr>
            <a:spLocks noGrp="1"/>
          </p:cNvSpPr>
          <p:nvPr>
            <p:ph idx="1"/>
          </p:nvPr>
        </p:nvSpPr>
        <p:spPr>
          <a:xfrm>
            <a:off x="3979177" y="984912"/>
            <a:ext cx="4738449" cy="4861216"/>
          </a:xfrm>
        </p:spPr>
        <p:txBody>
          <a:bodyPr/>
          <a:lstStyle>
            <a:lvl1pPr>
              <a:defRPr sz="3192"/>
            </a:lvl1pPr>
            <a:lvl2pPr>
              <a:defRPr sz="2793"/>
            </a:lvl2pPr>
            <a:lvl3pPr>
              <a:defRPr sz="2394"/>
            </a:lvl3pPr>
            <a:lvl4pPr>
              <a:defRPr sz="1995"/>
            </a:lvl4pPr>
            <a:lvl5pPr>
              <a:defRPr sz="1995"/>
            </a:lvl5pPr>
            <a:lvl6pPr>
              <a:defRPr sz="1995"/>
            </a:lvl6pPr>
            <a:lvl7pPr>
              <a:defRPr sz="1995"/>
            </a:lvl7pPr>
            <a:lvl8pPr>
              <a:defRPr sz="1995"/>
            </a:lvl8pPr>
            <a:lvl9pPr>
              <a:defRPr sz="19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4712" y="2052161"/>
            <a:ext cx="3018811" cy="3801883"/>
          </a:xfrm>
        </p:spPr>
        <p:txBody>
          <a:bodyPr/>
          <a:lstStyle>
            <a:lvl1pPr marL="0" indent="0">
              <a:buNone/>
              <a:defRPr sz="1596"/>
            </a:lvl1pPr>
            <a:lvl2pPr marL="456057" indent="0">
              <a:buNone/>
              <a:defRPr sz="1397"/>
            </a:lvl2pPr>
            <a:lvl3pPr marL="912114" indent="0">
              <a:buNone/>
              <a:defRPr sz="1197"/>
            </a:lvl3pPr>
            <a:lvl4pPr marL="1368171" indent="0">
              <a:buNone/>
              <a:defRPr sz="998"/>
            </a:lvl4pPr>
            <a:lvl5pPr marL="1824228" indent="0">
              <a:buNone/>
              <a:defRPr sz="998"/>
            </a:lvl5pPr>
            <a:lvl6pPr marL="2280285" indent="0">
              <a:buNone/>
              <a:defRPr sz="998"/>
            </a:lvl6pPr>
            <a:lvl7pPr marL="2736342" indent="0">
              <a:buNone/>
              <a:defRPr sz="998"/>
            </a:lvl7pPr>
            <a:lvl8pPr marL="3192399" indent="0">
              <a:buNone/>
              <a:defRPr sz="998"/>
            </a:lvl8pPr>
            <a:lvl9pPr marL="3648456" indent="0">
              <a:buNone/>
              <a:defRPr sz="998"/>
            </a:lvl9pPr>
          </a:lstStyle>
          <a:p>
            <a:pPr lvl="0"/>
            <a:r>
              <a:rPr lang="en-US"/>
              <a:t>Click to edit Master text styles</a:t>
            </a:r>
          </a:p>
        </p:txBody>
      </p:sp>
      <p:sp>
        <p:nvSpPr>
          <p:cNvPr id="5" name="Date Placeholder 4"/>
          <p:cNvSpPr>
            <a:spLocks noGrp="1"/>
          </p:cNvSpPr>
          <p:nvPr>
            <p:ph type="dt" sz="half" idx="10"/>
          </p:nvPr>
        </p:nvSpPr>
        <p:spPr/>
        <p:txBody>
          <a:bodyPr/>
          <a:lstStyle/>
          <a:p>
            <a:fld id="{2F35D8C4-CC8D-4513-B8F0-BF0C6AEC594A}"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D2935-085A-45DB-A143-02ADEB484632}" type="slidenum">
              <a:rPr lang="en-US" smtClean="0"/>
              <a:t>‹#›</a:t>
            </a:fld>
            <a:endParaRPr lang="en-US"/>
          </a:p>
        </p:txBody>
      </p:sp>
    </p:spTree>
    <p:extLst>
      <p:ext uri="{BB962C8B-B14F-4D97-AF65-F5344CB8AC3E}">
        <p14:creationId xmlns:p14="http://schemas.microsoft.com/office/powerpoint/2010/main" val="2094453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4712" y="456036"/>
            <a:ext cx="3018811" cy="1596126"/>
          </a:xfrm>
        </p:spPr>
        <p:txBody>
          <a:bodyPr anchor="b"/>
          <a:lstStyle>
            <a:lvl1pPr>
              <a:defRPr sz="3192"/>
            </a:lvl1pPr>
          </a:lstStyle>
          <a:p>
            <a:r>
              <a:rPr lang="en-US"/>
              <a:t>Click to edit Master title style</a:t>
            </a:r>
            <a:endParaRPr lang="en-US" dirty="0"/>
          </a:p>
        </p:txBody>
      </p:sp>
      <p:sp>
        <p:nvSpPr>
          <p:cNvPr id="3" name="Picture Placeholder 2"/>
          <p:cNvSpPr>
            <a:spLocks noGrp="1" noChangeAspect="1"/>
          </p:cNvSpPr>
          <p:nvPr>
            <p:ph type="pic" idx="1"/>
          </p:nvPr>
        </p:nvSpPr>
        <p:spPr>
          <a:xfrm>
            <a:off x="3979177" y="984912"/>
            <a:ext cx="4738449" cy="4861216"/>
          </a:xfrm>
        </p:spPr>
        <p:txBody>
          <a:bodyPr anchor="t"/>
          <a:lstStyle>
            <a:lvl1pPr marL="0" indent="0">
              <a:buNone/>
              <a:defRPr sz="3192"/>
            </a:lvl1pPr>
            <a:lvl2pPr marL="456057" indent="0">
              <a:buNone/>
              <a:defRPr sz="2793"/>
            </a:lvl2pPr>
            <a:lvl3pPr marL="912114" indent="0">
              <a:buNone/>
              <a:defRPr sz="2394"/>
            </a:lvl3pPr>
            <a:lvl4pPr marL="1368171" indent="0">
              <a:buNone/>
              <a:defRPr sz="1995"/>
            </a:lvl4pPr>
            <a:lvl5pPr marL="1824228" indent="0">
              <a:buNone/>
              <a:defRPr sz="1995"/>
            </a:lvl5pPr>
            <a:lvl6pPr marL="2280285" indent="0">
              <a:buNone/>
              <a:defRPr sz="1995"/>
            </a:lvl6pPr>
            <a:lvl7pPr marL="2736342" indent="0">
              <a:buNone/>
              <a:defRPr sz="1995"/>
            </a:lvl7pPr>
            <a:lvl8pPr marL="3192399" indent="0">
              <a:buNone/>
              <a:defRPr sz="1995"/>
            </a:lvl8pPr>
            <a:lvl9pPr marL="3648456" indent="0">
              <a:buNone/>
              <a:defRPr sz="1995"/>
            </a:lvl9pPr>
          </a:lstStyle>
          <a:p>
            <a:r>
              <a:rPr lang="en-US"/>
              <a:t>Click icon to add picture</a:t>
            </a:r>
            <a:endParaRPr lang="en-US" dirty="0"/>
          </a:p>
        </p:txBody>
      </p:sp>
      <p:sp>
        <p:nvSpPr>
          <p:cNvPr id="4" name="Text Placeholder 3"/>
          <p:cNvSpPr>
            <a:spLocks noGrp="1"/>
          </p:cNvSpPr>
          <p:nvPr>
            <p:ph type="body" sz="half" idx="2"/>
          </p:nvPr>
        </p:nvSpPr>
        <p:spPr>
          <a:xfrm>
            <a:off x="644712" y="2052161"/>
            <a:ext cx="3018811" cy="3801883"/>
          </a:xfrm>
        </p:spPr>
        <p:txBody>
          <a:bodyPr/>
          <a:lstStyle>
            <a:lvl1pPr marL="0" indent="0">
              <a:buNone/>
              <a:defRPr sz="1596"/>
            </a:lvl1pPr>
            <a:lvl2pPr marL="456057" indent="0">
              <a:buNone/>
              <a:defRPr sz="1397"/>
            </a:lvl2pPr>
            <a:lvl3pPr marL="912114" indent="0">
              <a:buNone/>
              <a:defRPr sz="1197"/>
            </a:lvl3pPr>
            <a:lvl4pPr marL="1368171" indent="0">
              <a:buNone/>
              <a:defRPr sz="998"/>
            </a:lvl4pPr>
            <a:lvl5pPr marL="1824228" indent="0">
              <a:buNone/>
              <a:defRPr sz="998"/>
            </a:lvl5pPr>
            <a:lvl6pPr marL="2280285" indent="0">
              <a:buNone/>
              <a:defRPr sz="998"/>
            </a:lvl6pPr>
            <a:lvl7pPr marL="2736342" indent="0">
              <a:buNone/>
              <a:defRPr sz="998"/>
            </a:lvl7pPr>
            <a:lvl8pPr marL="3192399" indent="0">
              <a:buNone/>
              <a:defRPr sz="998"/>
            </a:lvl8pPr>
            <a:lvl9pPr marL="3648456" indent="0">
              <a:buNone/>
              <a:defRPr sz="998"/>
            </a:lvl9pPr>
          </a:lstStyle>
          <a:p>
            <a:pPr lvl="0"/>
            <a:r>
              <a:rPr lang="en-US"/>
              <a:t>Click to edit Master text styles</a:t>
            </a:r>
          </a:p>
        </p:txBody>
      </p:sp>
      <p:sp>
        <p:nvSpPr>
          <p:cNvPr id="5" name="Date Placeholder 4"/>
          <p:cNvSpPr>
            <a:spLocks noGrp="1"/>
          </p:cNvSpPr>
          <p:nvPr>
            <p:ph type="dt" sz="half" idx="10"/>
          </p:nvPr>
        </p:nvSpPr>
        <p:spPr/>
        <p:txBody>
          <a:bodyPr/>
          <a:lstStyle/>
          <a:p>
            <a:fld id="{2F35D8C4-CC8D-4513-B8F0-BF0C6AEC594A}"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D2935-085A-45DB-A143-02ADEB484632}" type="slidenum">
              <a:rPr lang="en-US" smtClean="0"/>
              <a:t>‹#›</a:t>
            </a:fld>
            <a:endParaRPr lang="en-US"/>
          </a:p>
        </p:txBody>
      </p:sp>
    </p:spTree>
    <p:extLst>
      <p:ext uri="{BB962C8B-B14F-4D97-AF65-F5344CB8AC3E}">
        <p14:creationId xmlns:p14="http://schemas.microsoft.com/office/powerpoint/2010/main" val="3510614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3493" y="364197"/>
            <a:ext cx="8072914" cy="13221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43493" y="1820976"/>
            <a:ext cx="8072914" cy="434025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3493" y="6340167"/>
            <a:ext cx="2105978" cy="364195"/>
          </a:xfrm>
          <a:prstGeom prst="rect">
            <a:avLst/>
          </a:prstGeom>
        </p:spPr>
        <p:txBody>
          <a:bodyPr vert="horz" lIns="91440" tIns="45720" rIns="91440" bIns="45720" rtlCol="0" anchor="ctr"/>
          <a:lstStyle>
            <a:lvl1pPr algn="l">
              <a:defRPr sz="1197">
                <a:solidFill>
                  <a:schemeClr val="tx1">
                    <a:tint val="75000"/>
                  </a:schemeClr>
                </a:solidFill>
              </a:defRPr>
            </a:lvl1pPr>
          </a:lstStyle>
          <a:p>
            <a:fld id="{2F35D8C4-CC8D-4513-B8F0-BF0C6AEC594A}" type="datetimeFigureOut">
              <a:rPr lang="en-US" smtClean="0"/>
              <a:t>11/21/2023</a:t>
            </a:fld>
            <a:endParaRPr lang="en-US"/>
          </a:p>
        </p:txBody>
      </p:sp>
      <p:sp>
        <p:nvSpPr>
          <p:cNvPr id="5" name="Footer Placeholder 4"/>
          <p:cNvSpPr>
            <a:spLocks noGrp="1"/>
          </p:cNvSpPr>
          <p:nvPr>
            <p:ph type="ftr" sz="quarter" idx="3"/>
          </p:nvPr>
        </p:nvSpPr>
        <p:spPr>
          <a:xfrm>
            <a:off x="3100467" y="6340167"/>
            <a:ext cx="3158966" cy="364195"/>
          </a:xfrm>
          <a:prstGeom prst="rect">
            <a:avLst/>
          </a:prstGeom>
        </p:spPr>
        <p:txBody>
          <a:bodyPr vert="horz" lIns="91440" tIns="45720" rIns="91440" bIns="45720" rtlCol="0" anchor="ctr"/>
          <a:lstStyle>
            <a:lvl1pPr algn="ctr">
              <a:defRPr sz="119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610429" y="6340167"/>
            <a:ext cx="2105978" cy="364195"/>
          </a:xfrm>
          <a:prstGeom prst="rect">
            <a:avLst/>
          </a:prstGeom>
        </p:spPr>
        <p:txBody>
          <a:bodyPr vert="horz" lIns="91440" tIns="45720" rIns="91440" bIns="45720" rtlCol="0" anchor="ctr"/>
          <a:lstStyle>
            <a:lvl1pPr algn="r">
              <a:defRPr sz="1197">
                <a:solidFill>
                  <a:schemeClr val="tx1">
                    <a:tint val="75000"/>
                  </a:schemeClr>
                </a:solidFill>
              </a:defRPr>
            </a:lvl1pPr>
          </a:lstStyle>
          <a:p>
            <a:fld id="{46DD2935-085A-45DB-A143-02ADEB484632}" type="slidenum">
              <a:rPr lang="en-US" smtClean="0"/>
              <a:t>‹#›</a:t>
            </a:fld>
            <a:endParaRPr lang="en-US"/>
          </a:p>
        </p:txBody>
      </p:sp>
    </p:spTree>
    <p:extLst>
      <p:ext uri="{BB962C8B-B14F-4D97-AF65-F5344CB8AC3E}">
        <p14:creationId xmlns:p14="http://schemas.microsoft.com/office/powerpoint/2010/main" val="12841938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2114" rtl="0" eaLnBrk="1" latinLnBrk="0" hangingPunct="1">
        <a:lnSpc>
          <a:spcPct val="90000"/>
        </a:lnSpc>
        <a:spcBef>
          <a:spcPct val="0"/>
        </a:spcBef>
        <a:buNone/>
        <a:defRPr sz="4389" kern="1200">
          <a:solidFill>
            <a:schemeClr val="tx1"/>
          </a:solidFill>
          <a:latin typeface="+mj-lt"/>
          <a:ea typeface="+mj-ea"/>
          <a:cs typeface="+mj-cs"/>
        </a:defRPr>
      </a:lvl1pPr>
    </p:titleStyle>
    <p:bodyStyle>
      <a:lvl1pPr marL="228029" indent="-228029" algn="l" defTabSz="912114" rtl="0" eaLnBrk="1" latinLnBrk="0" hangingPunct="1">
        <a:lnSpc>
          <a:spcPct val="90000"/>
        </a:lnSpc>
        <a:spcBef>
          <a:spcPts val="998"/>
        </a:spcBef>
        <a:buFont typeface="Arial" panose="020B0604020202020204" pitchFamily="34" charset="0"/>
        <a:buChar char="•"/>
        <a:defRPr sz="2793" kern="1200">
          <a:solidFill>
            <a:schemeClr val="tx1"/>
          </a:solidFill>
          <a:latin typeface="+mn-lt"/>
          <a:ea typeface="+mn-ea"/>
          <a:cs typeface="+mn-cs"/>
        </a:defRPr>
      </a:lvl1pPr>
      <a:lvl2pPr marL="684086" indent="-228029" algn="l" defTabSz="912114" rtl="0" eaLnBrk="1" latinLnBrk="0" hangingPunct="1">
        <a:lnSpc>
          <a:spcPct val="90000"/>
        </a:lnSpc>
        <a:spcBef>
          <a:spcPts val="499"/>
        </a:spcBef>
        <a:buFont typeface="Arial" panose="020B0604020202020204" pitchFamily="34" charset="0"/>
        <a:buChar char="•"/>
        <a:defRPr sz="2394" kern="1200">
          <a:solidFill>
            <a:schemeClr val="tx1"/>
          </a:solidFill>
          <a:latin typeface="+mn-lt"/>
          <a:ea typeface="+mn-ea"/>
          <a:cs typeface="+mn-cs"/>
        </a:defRPr>
      </a:lvl2pPr>
      <a:lvl3pPr marL="1140143" indent="-228029" algn="l" defTabSz="912114" rtl="0" eaLnBrk="1" latinLnBrk="0" hangingPunct="1">
        <a:lnSpc>
          <a:spcPct val="90000"/>
        </a:lnSpc>
        <a:spcBef>
          <a:spcPts val="499"/>
        </a:spcBef>
        <a:buFont typeface="Arial" panose="020B0604020202020204" pitchFamily="34" charset="0"/>
        <a:buChar char="•"/>
        <a:defRPr sz="1995" kern="1200">
          <a:solidFill>
            <a:schemeClr val="tx1"/>
          </a:solidFill>
          <a:latin typeface="+mn-lt"/>
          <a:ea typeface="+mn-ea"/>
          <a:cs typeface="+mn-cs"/>
        </a:defRPr>
      </a:lvl3pPr>
      <a:lvl4pPr marL="1596200"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2257"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p:bodyStyle>
    <p:otherStyle>
      <a:defPPr>
        <a:defRPr lang="en-US"/>
      </a:defPPr>
      <a:lvl1pPr marL="0" algn="l" defTabSz="912114" rtl="0" eaLnBrk="1" latinLnBrk="0" hangingPunct="1">
        <a:defRPr sz="1795" kern="1200">
          <a:solidFill>
            <a:schemeClr val="tx1"/>
          </a:solidFill>
          <a:latin typeface="+mn-lt"/>
          <a:ea typeface="+mn-ea"/>
          <a:cs typeface="+mn-cs"/>
        </a:defRPr>
      </a:lvl1pPr>
      <a:lvl2pPr marL="456057" algn="l" defTabSz="912114" rtl="0" eaLnBrk="1" latinLnBrk="0" hangingPunct="1">
        <a:defRPr sz="1795" kern="1200">
          <a:solidFill>
            <a:schemeClr val="tx1"/>
          </a:solidFill>
          <a:latin typeface="+mn-lt"/>
          <a:ea typeface="+mn-ea"/>
          <a:cs typeface="+mn-cs"/>
        </a:defRPr>
      </a:lvl2pPr>
      <a:lvl3pPr marL="912114" algn="l" defTabSz="912114" rtl="0" eaLnBrk="1" latinLnBrk="0" hangingPunct="1">
        <a:defRPr sz="1795" kern="1200">
          <a:solidFill>
            <a:schemeClr val="tx1"/>
          </a:solidFill>
          <a:latin typeface="+mn-lt"/>
          <a:ea typeface="+mn-ea"/>
          <a:cs typeface="+mn-cs"/>
        </a:defRPr>
      </a:lvl3pPr>
      <a:lvl4pPr marL="1368171" algn="l" defTabSz="912114" rtl="0" eaLnBrk="1" latinLnBrk="0" hangingPunct="1">
        <a:defRPr sz="1795" kern="1200">
          <a:solidFill>
            <a:schemeClr val="tx1"/>
          </a:solidFill>
          <a:latin typeface="+mn-lt"/>
          <a:ea typeface="+mn-ea"/>
          <a:cs typeface="+mn-cs"/>
        </a:defRPr>
      </a:lvl4pPr>
      <a:lvl5pPr marL="1824228" algn="l" defTabSz="912114" rtl="0" eaLnBrk="1" latinLnBrk="0" hangingPunct="1">
        <a:defRPr sz="1795" kern="1200">
          <a:solidFill>
            <a:schemeClr val="tx1"/>
          </a:solidFill>
          <a:latin typeface="+mn-lt"/>
          <a:ea typeface="+mn-ea"/>
          <a:cs typeface="+mn-cs"/>
        </a:defRPr>
      </a:lvl5pPr>
      <a:lvl6pPr marL="2280285" algn="l" defTabSz="912114" rtl="0" eaLnBrk="1" latinLnBrk="0" hangingPunct="1">
        <a:defRPr sz="1795" kern="1200">
          <a:solidFill>
            <a:schemeClr val="tx1"/>
          </a:solidFill>
          <a:latin typeface="+mn-lt"/>
          <a:ea typeface="+mn-ea"/>
          <a:cs typeface="+mn-cs"/>
        </a:defRPr>
      </a:lvl6pPr>
      <a:lvl7pPr marL="2736342" algn="l" defTabSz="912114" rtl="0" eaLnBrk="1" latinLnBrk="0" hangingPunct="1">
        <a:defRPr sz="1795" kern="1200">
          <a:solidFill>
            <a:schemeClr val="tx1"/>
          </a:solidFill>
          <a:latin typeface="+mn-lt"/>
          <a:ea typeface="+mn-ea"/>
          <a:cs typeface="+mn-cs"/>
        </a:defRPr>
      </a:lvl7pPr>
      <a:lvl8pPr marL="3192399" algn="l" defTabSz="912114" rtl="0" eaLnBrk="1" latinLnBrk="0" hangingPunct="1">
        <a:defRPr sz="1795" kern="1200">
          <a:solidFill>
            <a:schemeClr val="tx1"/>
          </a:solidFill>
          <a:latin typeface="+mn-lt"/>
          <a:ea typeface="+mn-ea"/>
          <a:cs typeface="+mn-cs"/>
        </a:defRPr>
      </a:lvl8pPr>
      <a:lvl9pPr marL="3648456" algn="l" defTabSz="912114" rtl="0" eaLnBrk="1" latinLnBrk="0" hangingPunct="1">
        <a:defRPr sz="179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359898" cy="68405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TextBox 11">
            <a:extLst>
              <a:ext uri="{FF2B5EF4-FFF2-40B4-BE49-F238E27FC236}">
                <a16:creationId xmlns:a16="http://schemas.microsoft.com/office/drawing/2014/main" id="{060A9561-156F-EA2E-765C-9BF250861D5C}"/>
              </a:ext>
            </a:extLst>
          </p:cNvPr>
          <p:cNvSpPr txBox="1"/>
          <p:nvPr/>
        </p:nvSpPr>
        <p:spPr>
          <a:xfrm>
            <a:off x="106550" y="139851"/>
            <a:ext cx="3723770" cy="6596229"/>
          </a:xfrm>
          <a:prstGeom prst="rect">
            <a:avLst/>
          </a:prstGeom>
        </p:spPr>
        <p:txBody>
          <a:bodyPr vert="horz" lIns="91440" tIns="45720" rIns="91440" bIns="45720" rtlCol="0" anchor="ctr">
            <a:noAutofit/>
          </a:bodyPr>
          <a:lstStyle/>
          <a:p>
            <a:pPr defTabSz="914400">
              <a:lnSpc>
                <a:spcPct val="90000"/>
              </a:lnSpc>
              <a:spcAft>
                <a:spcPts val="600"/>
              </a:spcAft>
            </a:pPr>
            <a:r>
              <a:rPr lang="en-US" sz="1600" b="1" dirty="0"/>
              <a:t>Artificial General Intelligence (AGI) </a:t>
            </a:r>
            <a:r>
              <a:rPr lang="en-US" sz="1600" dirty="0"/>
              <a:t>is a theory in the domain of computer science and robotics. Imagine a machine that can process information, learn, and understand in a manner like human beings. AGI has the potential to aid us in making more informed decisions. By rapidly analyzing a huge amount of data, AGI could offer valuable insights that would otherwise remain hidden. AI excels at specific tasks. On the other hand, AGI, or Artificial General Intelligence, operates on the premise that a machine can learn and develop by understanding from experiences and interactions. AGI could optimize the medical field by analyzing vast amounts of patient data, including medical records, genetic information, and real-time health monitoring data. By identifying patterns and correlations that might elude human doctors, AGI could provide more accurate and timely diagnoses, leading to earlier interventions and improved patient outcomes. However, as of now, AGI remains theoretical and is a subject of ongoing research. Researchers are persistently striving to realize this concept. </a:t>
            </a:r>
          </a:p>
        </p:txBody>
      </p:sp>
      <p:sp>
        <p:nvSpPr>
          <p:cNvPr id="14" name="Rectangle 13">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3455" y="0"/>
            <a:ext cx="5206444" cy="6840537"/>
          </a:xfrm>
          <a:prstGeom prst="rect">
            <a:avLst/>
          </a:prstGeom>
          <a:solidFill>
            <a:srgbClr val="FFFFFF"/>
          </a:solidFill>
          <a:ln>
            <a:noFill/>
          </a:ln>
          <a:effectLst>
            <a:outerShdw blurRad="177800" dist="215900" dir="8520000" sx="94000" sy="94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ollage of images of a person and a tree&#10;&#10;Description automatically generated">
            <a:extLst>
              <a:ext uri="{FF2B5EF4-FFF2-40B4-BE49-F238E27FC236}">
                <a16:creationId xmlns:a16="http://schemas.microsoft.com/office/drawing/2014/main" id="{A23053FD-E56E-EF45-1BDD-EF690287A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0319" y="-1"/>
            <a:ext cx="5636127" cy="6840538"/>
          </a:xfrm>
          <a:prstGeom prst="rect">
            <a:avLst/>
          </a:prstGeom>
        </p:spPr>
      </p:pic>
    </p:spTree>
    <p:extLst>
      <p:ext uri="{BB962C8B-B14F-4D97-AF65-F5344CB8AC3E}">
        <p14:creationId xmlns:p14="http://schemas.microsoft.com/office/powerpoint/2010/main" val="16946914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mbria">
      <a:majorFont>
        <a:latin typeface="Cambria"/>
        <a:ea typeface=""/>
        <a:cs typeface="Cambria"/>
      </a:majorFont>
      <a:minorFont>
        <a:latin typeface="Cambria"/>
        <a:ea typeface=""/>
        <a:cs typeface="Cambri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254</TotalTime>
  <Words>188</Words>
  <Application>Microsoft Office PowerPoint</Application>
  <PresentationFormat>Custom</PresentationFormat>
  <Paragraphs>1</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Cambria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Elfateh</dc:creator>
  <cp:lastModifiedBy>Mohamed Elfateh</cp:lastModifiedBy>
  <cp:revision>3</cp:revision>
  <dcterms:created xsi:type="dcterms:W3CDTF">2023-11-19T03:33:31Z</dcterms:created>
  <dcterms:modified xsi:type="dcterms:W3CDTF">2023-11-21T16:36:27Z</dcterms:modified>
</cp:coreProperties>
</file>