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sldIdLst>
    <p:sldId id="261" r:id="rId2"/>
    <p:sldId id="263" r:id="rId3"/>
  </p:sldIdLst>
  <p:sldSz cx="9359900" cy="6840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29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37E44-EC40-4D12-B2D0-DB12EEC052A5}" v="6" dt="2023-11-24T18:36:32.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1372" y="48"/>
      </p:cViewPr>
      <p:guideLst>
        <p:guide orient="horz" pos="2155"/>
        <p:guide pos="29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Elfateh" userId="162720028263a569" providerId="LiveId" clId="{1C037E44-EC40-4D12-B2D0-DB12EEC052A5}"/>
    <pc:docChg chg="undo custSel addSld delSld modSld">
      <pc:chgData name="Mohamed Elfateh" userId="162720028263a569" providerId="LiveId" clId="{1C037E44-EC40-4D12-B2D0-DB12EEC052A5}" dt="2023-11-24T18:38:07.377" v="272" actId="732"/>
      <pc:docMkLst>
        <pc:docMk/>
      </pc:docMkLst>
      <pc:sldChg chg="addSp modSp mod">
        <pc:chgData name="Mohamed Elfateh" userId="162720028263a569" providerId="LiveId" clId="{1C037E44-EC40-4D12-B2D0-DB12EEC052A5}" dt="2023-11-24T18:21:25.355" v="41" actId="115"/>
        <pc:sldMkLst>
          <pc:docMk/>
          <pc:sldMk cId="1694691443" sldId="261"/>
        </pc:sldMkLst>
        <pc:spChg chg="add mod">
          <ac:chgData name="Mohamed Elfateh" userId="162720028263a569" providerId="LiveId" clId="{1C037E44-EC40-4D12-B2D0-DB12EEC052A5}" dt="2023-11-24T18:21:25.355" v="41" actId="115"/>
          <ac:spMkLst>
            <pc:docMk/>
            <pc:sldMk cId="1694691443" sldId="261"/>
            <ac:spMk id="5" creationId="{2B5080F5-EAB3-2ADD-974E-65158AEF53EC}"/>
          </ac:spMkLst>
        </pc:spChg>
        <pc:picChg chg="add mod">
          <ac:chgData name="Mohamed Elfateh" userId="162720028263a569" providerId="LiveId" clId="{1C037E44-EC40-4D12-B2D0-DB12EEC052A5}" dt="2023-11-24T18:17:24.171" v="13" actId="1035"/>
          <ac:picMkLst>
            <pc:docMk/>
            <pc:sldMk cId="1694691443" sldId="261"/>
            <ac:picMk id="3" creationId="{7BA70FF4-9501-5211-A02D-8D0059E1DAB5}"/>
          </ac:picMkLst>
        </pc:picChg>
      </pc:sldChg>
      <pc:sldChg chg="addSp delSp modSp new del mod setBg">
        <pc:chgData name="Mohamed Elfateh" userId="162720028263a569" providerId="LiveId" clId="{1C037E44-EC40-4D12-B2D0-DB12EEC052A5}" dt="2023-11-24T18:37:04.910" v="239" actId="2696"/>
        <pc:sldMkLst>
          <pc:docMk/>
          <pc:sldMk cId="2515956673" sldId="262"/>
        </pc:sldMkLst>
        <pc:spChg chg="add del mod ord">
          <ac:chgData name="Mohamed Elfateh" userId="162720028263a569" providerId="LiveId" clId="{1C037E44-EC40-4D12-B2D0-DB12EEC052A5}" dt="2023-11-24T18:34:25.118" v="177" actId="478"/>
          <ac:spMkLst>
            <pc:docMk/>
            <pc:sldMk cId="2515956673" sldId="262"/>
            <ac:spMk id="3" creationId="{A34B53D7-0A2B-7016-8EBC-CB7904A175F4}"/>
          </ac:spMkLst>
        </pc:spChg>
        <pc:spChg chg="add mod">
          <ac:chgData name="Mohamed Elfateh" userId="162720028263a569" providerId="LiveId" clId="{1C037E44-EC40-4D12-B2D0-DB12EEC052A5}" dt="2023-11-24T18:35:51.260" v="189" actId="1076"/>
          <ac:spMkLst>
            <pc:docMk/>
            <pc:sldMk cId="2515956673" sldId="262"/>
            <ac:spMk id="9" creationId="{9442F14A-40F0-DF44-C53A-673DCB07DF40}"/>
          </ac:spMkLst>
        </pc:spChg>
        <pc:spChg chg="add mod">
          <ac:chgData name="Mohamed Elfateh" userId="162720028263a569" providerId="LiveId" clId="{1C037E44-EC40-4D12-B2D0-DB12EEC052A5}" dt="2023-11-24T18:35:48.022" v="188" actId="1076"/>
          <ac:spMkLst>
            <pc:docMk/>
            <pc:sldMk cId="2515956673" sldId="262"/>
            <ac:spMk id="11" creationId="{1CB29932-770C-4B74-E7D1-855546FFC05F}"/>
          </ac:spMkLst>
        </pc:spChg>
        <pc:spChg chg="add">
          <ac:chgData name="Mohamed Elfateh" userId="162720028263a569" providerId="LiveId" clId="{1C037E44-EC40-4D12-B2D0-DB12EEC052A5}" dt="2023-11-24T18:30:06.359" v="69" actId="26606"/>
          <ac:spMkLst>
            <pc:docMk/>
            <pc:sldMk cId="2515956673" sldId="262"/>
            <ac:spMk id="12" creationId="{3CE5203E-F2D1-469A-A50E-9C6654211B85}"/>
          </ac:spMkLst>
        </pc:spChg>
        <pc:spChg chg="add">
          <ac:chgData name="Mohamed Elfateh" userId="162720028263a569" providerId="LiveId" clId="{1C037E44-EC40-4D12-B2D0-DB12EEC052A5}" dt="2023-11-24T18:30:06.359" v="69" actId="26606"/>
          <ac:spMkLst>
            <pc:docMk/>
            <pc:sldMk cId="2515956673" sldId="262"/>
            <ac:spMk id="14" creationId="{9080D120-BD54-46E1-BA37-82F5E8089E90}"/>
          </ac:spMkLst>
        </pc:spChg>
        <pc:spChg chg="add">
          <ac:chgData name="Mohamed Elfateh" userId="162720028263a569" providerId="LiveId" clId="{1C037E44-EC40-4D12-B2D0-DB12EEC052A5}" dt="2023-11-24T18:30:06.359" v="69" actId="26606"/>
          <ac:spMkLst>
            <pc:docMk/>
            <pc:sldMk cId="2515956673" sldId="262"/>
            <ac:spMk id="16" creationId="{81D83946-74FA-498A-AC80-9926F041B5C5}"/>
          </ac:spMkLst>
        </pc:spChg>
        <pc:spChg chg="add">
          <ac:chgData name="Mohamed Elfateh" userId="162720028263a569" providerId="LiveId" clId="{1C037E44-EC40-4D12-B2D0-DB12EEC052A5}" dt="2023-11-24T18:30:06.359" v="69" actId="26606"/>
          <ac:spMkLst>
            <pc:docMk/>
            <pc:sldMk cId="2515956673" sldId="262"/>
            <ac:spMk id="18" creationId="{5060D983-8B52-443A-8183-2A1DE05618B5}"/>
          </ac:spMkLst>
        </pc:spChg>
        <pc:picChg chg="add mod ord modCrop">
          <ac:chgData name="Mohamed Elfateh" userId="162720028263a569" providerId="LiveId" clId="{1C037E44-EC40-4D12-B2D0-DB12EEC052A5}" dt="2023-11-24T18:30:06.359" v="69" actId="26606"/>
          <ac:picMkLst>
            <pc:docMk/>
            <pc:sldMk cId="2515956673" sldId="262"/>
            <ac:picMk id="5" creationId="{43C37F25-83BA-F998-3720-6CE9262E668F}"/>
          </ac:picMkLst>
        </pc:picChg>
        <pc:picChg chg="add mod modCrop">
          <ac:chgData name="Mohamed Elfateh" userId="162720028263a569" providerId="LiveId" clId="{1C037E44-EC40-4D12-B2D0-DB12EEC052A5}" dt="2023-11-24T18:30:06.359" v="69" actId="26606"/>
          <ac:picMkLst>
            <pc:docMk/>
            <pc:sldMk cId="2515956673" sldId="262"/>
            <ac:picMk id="7" creationId="{B6621B41-C974-289A-78ED-D0AD4F7ED169}"/>
          </ac:picMkLst>
        </pc:picChg>
      </pc:sldChg>
      <pc:sldChg chg="addSp modSp new mod">
        <pc:chgData name="Mohamed Elfateh" userId="162720028263a569" providerId="LiveId" clId="{1C037E44-EC40-4D12-B2D0-DB12EEC052A5}" dt="2023-11-24T18:38:07.377" v="272" actId="732"/>
        <pc:sldMkLst>
          <pc:docMk/>
          <pc:sldMk cId="1666688755" sldId="263"/>
        </pc:sldMkLst>
        <pc:spChg chg="add mod">
          <ac:chgData name="Mohamed Elfateh" userId="162720028263a569" providerId="LiveId" clId="{1C037E44-EC40-4D12-B2D0-DB12EEC052A5}" dt="2023-11-24T18:36:59.793" v="238" actId="1036"/>
          <ac:spMkLst>
            <pc:docMk/>
            <pc:sldMk cId="1666688755" sldId="263"/>
            <ac:spMk id="4" creationId="{CFEE7639-EFD8-0646-F900-387A61FABA40}"/>
          </ac:spMkLst>
        </pc:spChg>
        <pc:spChg chg="add mod">
          <ac:chgData name="Mohamed Elfateh" userId="162720028263a569" providerId="LiveId" clId="{1C037E44-EC40-4D12-B2D0-DB12EEC052A5}" dt="2023-11-24T18:36:47.286" v="223" actId="1036"/>
          <ac:spMkLst>
            <pc:docMk/>
            <pc:sldMk cId="1666688755" sldId="263"/>
            <ac:spMk id="5" creationId="{AC8E62D7-F71C-6D43-2F23-2B7E20F7E9A1}"/>
          </ac:spMkLst>
        </pc:spChg>
        <pc:picChg chg="add mod modCrop">
          <ac:chgData name="Mohamed Elfateh" userId="162720028263a569" providerId="LiveId" clId="{1C037E44-EC40-4D12-B2D0-DB12EEC052A5}" dt="2023-11-24T18:38:07.377" v="272" actId="732"/>
          <ac:picMkLst>
            <pc:docMk/>
            <pc:sldMk cId="1666688755" sldId="263"/>
            <ac:picMk id="2" creationId="{E9DFEF8D-4A29-30A1-AE0B-C2CA9650CA1A}"/>
          </ac:picMkLst>
        </pc:picChg>
        <pc:picChg chg="add mod">
          <ac:chgData name="Mohamed Elfateh" userId="162720028263a569" providerId="LiveId" clId="{1C037E44-EC40-4D12-B2D0-DB12EEC052A5}" dt="2023-11-24T18:37:51.535" v="257" actId="1035"/>
          <ac:picMkLst>
            <pc:docMk/>
            <pc:sldMk cId="1666688755" sldId="263"/>
            <ac:picMk id="3" creationId="{9EB7E191-04F1-26E2-17D7-FDBFF0ABE42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1993" y="1119505"/>
            <a:ext cx="7955915" cy="2381521"/>
          </a:xfrm>
        </p:spPr>
        <p:txBody>
          <a:bodyPr anchor="b"/>
          <a:lstStyle>
            <a:lvl1pPr algn="ctr">
              <a:defRPr sz="5985"/>
            </a:lvl1pPr>
          </a:lstStyle>
          <a:p>
            <a:r>
              <a:rPr lang="en-US"/>
              <a:t>Click to edit Master title style</a:t>
            </a:r>
            <a:endParaRPr lang="en-US" dirty="0"/>
          </a:p>
        </p:txBody>
      </p:sp>
      <p:sp>
        <p:nvSpPr>
          <p:cNvPr id="3" name="Subtitle 2"/>
          <p:cNvSpPr>
            <a:spLocks noGrp="1"/>
          </p:cNvSpPr>
          <p:nvPr>
            <p:ph type="subTitle" idx="1"/>
          </p:nvPr>
        </p:nvSpPr>
        <p:spPr>
          <a:xfrm>
            <a:off x="1169988" y="3592866"/>
            <a:ext cx="7019925" cy="1651546"/>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84010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122661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8179" y="364195"/>
            <a:ext cx="2018228" cy="57970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43493" y="364195"/>
            <a:ext cx="5937687" cy="57970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06507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83091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38619" y="1705386"/>
            <a:ext cx="8072914" cy="2845473"/>
          </a:xfrm>
        </p:spPr>
        <p:txBody>
          <a:bodyPr anchor="b"/>
          <a:lstStyle>
            <a:lvl1pPr>
              <a:defRPr sz="5985"/>
            </a:lvl1pPr>
          </a:lstStyle>
          <a:p>
            <a:r>
              <a:rPr lang="en-US"/>
              <a:t>Click to edit Master title style</a:t>
            </a:r>
            <a:endParaRPr lang="en-US" dirty="0"/>
          </a:p>
        </p:txBody>
      </p:sp>
      <p:sp>
        <p:nvSpPr>
          <p:cNvPr id="3" name="Text Placeholder 2"/>
          <p:cNvSpPr>
            <a:spLocks noGrp="1"/>
          </p:cNvSpPr>
          <p:nvPr>
            <p:ph type="body" idx="1"/>
          </p:nvPr>
        </p:nvSpPr>
        <p:spPr>
          <a:xfrm>
            <a:off x="638619" y="4577779"/>
            <a:ext cx="8072914" cy="1496367"/>
          </a:xfrm>
        </p:spPr>
        <p:txBody>
          <a:bodyPr/>
          <a:lstStyle>
            <a:lvl1pPr marL="0" indent="0">
              <a:buNone/>
              <a:defRPr sz="2394">
                <a:solidFill>
                  <a:schemeClr val="tx1"/>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5D8C4-CC8D-4513-B8F0-BF0C6AEC59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7436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43493" y="1820976"/>
            <a:ext cx="3977958"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8449" y="1820976"/>
            <a:ext cx="3977958"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5D8C4-CC8D-4513-B8F0-BF0C6AEC594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15329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712" y="364197"/>
            <a:ext cx="8072914" cy="1322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44713" y="1676882"/>
            <a:ext cx="3959676"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p:cNvSpPr>
            <a:spLocks noGrp="1"/>
          </p:cNvSpPr>
          <p:nvPr>
            <p:ph sz="half" idx="2"/>
          </p:nvPr>
        </p:nvSpPr>
        <p:spPr>
          <a:xfrm>
            <a:off x="644713" y="2498697"/>
            <a:ext cx="3959676"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8450" y="1676882"/>
            <a:ext cx="3979177"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p:cNvSpPr>
            <a:spLocks noGrp="1"/>
          </p:cNvSpPr>
          <p:nvPr>
            <p:ph sz="quarter" idx="4"/>
          </p:nvPr>
        </p:nvSpPr>
        <p:spPr>
          <a:xfrm>
            <a:off x="4738450" y="2498697"/>
            <a:ext cx="3979177"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5D8C4-CC8D-4513-B8F0-BF0C6AEC594A}"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82133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5D8C4-CC8D-4513-B8F0-BF0C6AEC594A}"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104140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D8C4-CC8D-4513-B8F0-BF0C6AEC594A}"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22252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712" y="456036"/>
            <a:ext cx="3018811" cy="1596126"/>
          </a:xfrm>
        </p:spPr>
        <p:txBody>
          <a:bodyPr anchor="b"/>
          <a:lstStyle>
            <a:lvl1pPr>
              <a:defRPr sz="3192"/>
            </a:lvl1pPr>
          </a:lstStyle>
          <a:p>
            <a:r>
              <a:rPr lang="en-US"/>
              <a:t>Click to edit Master title style</a:t>
            </a:r>
            <a:endParaRPr lang="en-US" dirty="0"/>
          </a:p>
        </p:txBody>
      </p:sp>
      <p:sp>
        <p:nvSpPr>
          <p:cNvPr id="3" name="Content Placeholder 2"/>
          <p:cNvSpPr>
            <a:spLocks noGrp="1"/>
          </p:cNvSpPr>
          <p:nvPr>
            <p:ph idx="1"/>
          </p:nvPr>
        </p:nvSpPr>
        <p:spPr>
          <a:xfrm>
            <a:off x="3979177" y="984912"/>
            <a:ext cx="4738449" cy="4861216"/>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4712" y="2052161"/>
            <a:ext cx="3018811"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2F35D8C4-CC8D-4513-B8F0-BF0C6AEC594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09445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712" y="456036"/>
            <a:ext cx="3018811" cy="1596126"/>
          </a:xfrm>
        </p:spPr>
        <p:txBody>
          <a:bodyPr anchor="b"/>
          <a:lstStyle>
            <a:lvl1pPr>
              <a:defRPr sz="3192"/>
            </a:lvl1pPr>
          </a:lstStyle>
          <a:p>
            <a:r>
              <a:rPr lang="en-US"/>
              <a:t>Click to edit Master title style</a:t>
            </a:r>
            <a:endParaRPr lang="en-US" dirty="0"/>
          </a:p>
        </p:txBody>
      </p:sp>
      <p:sp>
        <p:nvSpPr>
          <p:cNvPr id="3" name="Picture Placeholder 2"/>
          <p:cNvSpPr>
            <a:spLocks noGrp="1" noChangeAspect="1"/>
          </p:cNvSpPr>
          <p:nvPr>
            <p:ph type="pic" idx="1"/>
          </p:nvPr>
        </p:nvSpPr>
        <p:spPr>
          <a:xfrm>
            <a:off x="3979177" y="984912"/>
            <a:ext cx="4738449" cy="4861216"/>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a:t>Click icon to add picture</a:t>
            </a:r>
            <a:endParaRPr lang="en-US" dirty="0"/>
          </a:p>
        </p:txBody>
      </p:sp>
      <p:sp>
        <p:nvSpPr>
          <p:cNvPr id="4" name="Text Placeholder 3"/>
          <p:cNvSpPr>
            <a:spLocks noGrp="1"/>
          </p:cNvSpPr>
          <p:nvPr>
            <p:ph type="body" sz="half" idx="2"/>
          </p:nvPr>
        </p:nvSpPr>
        <p:spPr>
          <a:xfrm>
            <a:off x="644712" y="2052161"/>
            <a:ext cx="3018811"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2F35D8C4-CC8D-4513-B8F0-BF0C6AEC594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51061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3493" y="364197"/>
            <a:ext cx="8072914" cy="1322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3493" y="1820976"/>
            <a:ext cx="8072914" cy="4340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3493" y="6340167"/>
            <a:ext cx="2105978" cy="364195"/>
          </a:xfrm>
          <a:prstGeom prst="rect">
            <a:avLst/>
          </a:prstGeom>
        </p:spPr>
        <p:txBody>
          <a:bodyPr vert="horz" lIns="91440" tIns="45720" rIns="91440" bIns="45720" rtlCol="0" anchor="ctr"/>
          <a:lstStyle>
            <a:lvl1pPr algn="l">
              <a:defRPr sz="1197">
                <a:solidFill>
                  <a:schemeClr val="tx1">
                    <a:tint val="75000"/>
                  </a:schemeClr>
                </a:solidFill>
              </a:defRPr>
            </a:lvl1pPr>
          </a:lstStyle>
          <a:p>
            <a:fld id="{2F35D8C4-CC8D-4513-B8F0-BF0C6AEC594A}" type="datetimeFigureOut">
              <a:rPr lang="en-US" smtClean="0"/>
              <a:t>11/24/2023</a:t>
            </a:fld>
            <a:endParaRPr lang="en-US"/>
          </a:p>
        </p:txBody>
      </p:sp>
      <p:sp>
        <p:nvSpPr>
          <p:cNvPr id="5" name="Footer Placeholder 4"/>
          <p:cNvSpPr>
            <a:spLocks noGrp="1"/>
          </p:cNvSpPr>
          <p:nvPr>
            <p:ph type="ftr" sz="quarter" idx="3"/>
          </p:nvPr>
        </p:nvSpPr>
        <p:spPr>
          <a:xfrm>
            <a:off x="3100467" y="6340167"/>
            <a:ext cx="3158966" cy="36419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610429" y="6340167"/>
            <a:ext cx="2105978" cy="364195"/>
          </a:xfrm>
          <a:prstGeom prst="rect">
            <a:avLst/>
          </a:prstGeom>
        </p:spPr>
        <p:txBody>
          <a:bodyPr vert="horz" lIns="91440" tIns="45720" rIns="91440" bIns="45720" rtlCol="0" anchor="ctr"/>
          <a:lstStyle>
            <a:lvl1pPr algn="r">
              <a:defRPr sz="1197">
                <a:solidFill>
                  <a:schemeClr val="tx1">
                    <a:tint val="75000"/>
                  </a:schemeClr>
                </a:solidFill>
              </a:defRPr>
            </a:lvl1pPr>
          </a:lstStyle>
          <a:p>
            <a:fld id="{46DD2935-085A-45DB-A143-02ADEB484632}" type="slidenum">
              <a:rPr lang="en-US" smtClean="0"/>
              <a:t>‹#›</a:t>
            </a:fld>
            <a:endParaRPr lang="en-US"/>
          </a:p>
        </p:txBody>
      </p:sp>
    </p:spTree>
    <p:extLst>
      <p:ext uri="{BB962C8B-B14F-4D97-AF65-F5344CB8AC3E}">
        <p14:creationId xmlns:p14="http://schemas.microsoft.com/office/powerpoint/2010/main" val="1284193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and holding a pen and drawing a model of a city&#10;&#10;Description automatically generated">
            <a:extLst>
              <a:ext uri="{FF2B5EF4-FFF2-40B4-BE49-F238E27FC236}">
                <a16:creationId xmlns:a16="http://schemas.microsoft.com/office/drawing/2014/main" id="{7BA70FF4-9501-5211-A02D-8D0059E1D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
            <a:ext cx="3850970" cy="6840538"/>
          </a:xfrm>
          <a:prstGeom prst="rect">
            <a:avLst/>
          </a:prstGeom>
        </p:spPr>
      </p:pic>
      <p:sp>
        <p:nvSpPr>
          <p:cNvPr id="5" name="TextBox 4">
            <a:extLst>
              <a:ext uri="{FF2B5EF4-FFF2-40B4-BE49-F238E27FC236}">
                <a16:creationId xmlns:a16="http://schemas.microsoft.com/office/drawing/2014/main" id="{2B5080F5-EAB3-2ADD-974E-65158AEF53EC}"/>
              </a:ext>
            </a:extLst>
          </p:cNvPr>
          <p:cNvSpPr txBox="1"/>
          <p:nvPr/>
        </p:nvSpPr>
        <p:spPr>
          <a:xfrm>
            <a:off x="3754104" y="256783"/>
            <a:ext cx="5400529" cy="6421630"/>
          </a:xfrm>
          <a:prstGeom prst="rect">
            <a:avLst/>
          </a:prstGeom>
          <a:noFill/>
        </p:spPr>
        <p:txBody>
          <a:bodyPr wrap="square">
            <a:spAutoFit/>
          </a:bodyPr>
          <a:lstStyle/>
          <a:p>
            <a:pPr>
              <a:lnSpc>
                <a:spcPct val="150000"/>
              </a:lnSpc>
              <a:spcBef>
                <a:spcPts val="1000"/>
              </a:spcBef>
            </a:pPr>
            <a:r>
              <a:rPr lang="en-US" sz="2000" b="1" dirty="0">
                <a:effectLst/>
                <a:latin typeface="+mj-lt"/>
                <a:ea typeface="Open Sans" panose="020B0606030504020204" pitchFamily="34" charset="0"/>
              </a:rPr>
              <a:t>The Role of Explainable AI (XAI)</a:t>
            </a:r>
            <a:endParaRPr lang="en-US" sz="2000" dirty="0">
              <a:effectLst/>
              <a:latin typeface="+mj-lt"/>
              <a:ea typeface="Open Sans" panose="020B0606030504020204" pitchFamily="34" charset="0"/>
            </a:endParaRPr>
          </a:p>
          <a:p>
            <a:pPr>
              <a:lnSpc>
                <a:spcPct val="150000"/>
              </a:lnSpc>
              <a:spcBef>
                <a:spcPts val="1000"/>
              </a:spcBef>
            </a:pPr>
            <a:r>
              <a:rPr lang="en-US" sz="2000" dirty="0">
                <a:effectLst/>
                <a:latin typeface="+mj-lt"/>
                <a:ea typeface="Open Sans" panose="020B0606030504020204" pitchFamily="34" charset="0"/>
              </a:rPr>
              <a:t>XAI aims to make the workings of AI systems understandable to humans, effectively bridging the gap between AI's sophistication and human comprehension.</a:t>
            </a:r>
          </a:p>
          <a:p>
            <a:pPr>
              <a:lnSpc>
                <a:spcPct val="150000"/>
              </a:lnSpc>
              <a:spcBef>
                <a:spcPts val="1000"/>
              </a:spcBef>
            </a:pPr>
            <a:r>
              <a:rPr lang="en-US" sz="2000" b="1" dirty="0">
                <a:effectLst/>
                <a:latin typeface="+mj-lt"/>
                <a:ea typeface="Open Sans" panose="020B0606030504020204" pitchFamily="34" charset="0"/>
              </a:rPr>
              <a:t>The Importance of Transparency in AI</a:t>
            </a:r>
            <a:endParaRPr lang="en-US" sz="2000" dirty="0">
              <a:effectLst/>
              <a:latin typeface="+mj-lt"/>
              <a:ea typeface="Open Sans" panose="020B0606030504020204" pitchFamily="34" charset="0"/>
            </a:endParaRPr>
          </a:p>
          <a:p>
            <a:pPr>
              <a:lnSpc>
                <a:spcPct val="150000"/>
              </a:lnSpc>
              <a:spcBef>
                <a:spcPts val="1000"/>
              </a:spcBef>
            </a:pPr>
            <a:r>
              <a:rPr lang="en-US" sz="2000" dirty="0">
                <a:effectLst/>
                <a:latin typeface="+mj-lt"/>
                <a:ea typeface="Open Sans" panose="020B0606030504020204" pitchFamily="34" charset="0"/>
              </a:rPr>
              <a:t>AI systems are increasingly making decisions that impact various aspects of our lives, without understanding how AI Systems make these decisions it is difficult to assess their fairness or reliability. XAI addresses these concerns by providing insights into the reasoning behind AI decisions, fostering trust and accountability.</a:t>
            </a:r>
          </a:p>
        </p:txBody>
      </p:sp>
    </p:spTree>
    <p:extLst>
      <p:ext uri="{BB962C8B-B14F-4D97-AF65-F5344CB8AC3E}">
        <p14:creationId xmlns:p14="http://schemas.microsoft.com/office/powerpoint/2010/main" val="169469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touching a tablet&#10;&#10;Description automatically generated">
            <a:extLst>
              <a:ext uri="{FF2B5EF4-FFF2-40B4-BE49-F238E27FC236}">
                <a16:creationId xmlns:a16="http://schemas.microsoft.com/office/drawing/2014/main" id="{E9DFEF8D-4A29-30A1-AE0B-C2CA9650CA1A}"/>
              </a:ext>
            </a:extLst>
          </p:cNvPr>
          <p:cNvPicPr>
            <a:picLocks noChangeAspect="1"/>
          </p:cNvPicPr>
          <p:nvPr/>
        </p:nvPicPr>
        <p:blipFill rotWithShape="1">
          <a:blip r:embed="rId2">
            <a:extLst>
              <a:ext uri="{28A0092B-C50C-407E-A947-70E740481C1C}">
                <a14:useLocalDpi xmlns:a14="http://schemas.microsoft.com/office/drawing/2010/main" val="0"/>
              </a:ext>
            </a:extLst>
          </a:blip>
          <a:srcRect l="2" t="25074" r="-3" b="33960"/>
          <a:stretch/>
        </p:blipFill>
        <p:spPr>
          <a:xfrm>
            <a:off x="133697" y="148872"/>
            <a:ext cx="4190012" cy="3051528"/>
          </a:xfrm>
          <a:prstGeom prst="rect">
            <a:avLst/>
          </a:prstGeom>
        </p:spPr>
      </p:pic>
      <p:pic>
        <p:nvPicPr>
          <p:cNvPr id="3" name="Picture 2" descr="A hand touching a glowing brain&#10;&#10;Description automatically generated">
            <a:extLst>
              <a:ext uri="{FF2B5EF4-FFF2-40B4-BE49-F238E27FC236}">
                <a16:creationId xmlns:a16="http://schemas.microsoft.com/office/drawing/2014/main" id="{9EB7E191-04F1-26E2-17D7-FDBFF0ABE429}"/>
              </a:ext>
            </a:extLst>
          </p:cNvPr>
          <p:cNvPicPr>
            <a:picLocks noChangeAspect="1"/>
          </p:cNvPicPr>
          <p:nvPr/>
        </p:nvPicPr>
        <p:blipFill rotWithShape="1">
          <a:blip r:embed="rId3">
            <a:extLst>
              <a:ext uri="{28A0092B-C50C-407E-A947-70E740481C1C}">
                <a14:useLocalDpi xmlns:a14="http://schemas.microsoft.com/office/drawing/2010/main" val="0"/>
              </a:ext>
            </a:extLst>
          </a:blip>
          <a:srcRect t="1460" r="-1" b="53847"/>
          <a:stretch/>
        </p:blipFill>
        <p:spPr>
          <a:xfrm>
            <a:off x="133690" y="3320080"/>
            <a:ext cx="4190012" cy="3329063"/>
          </a:xfrm>
          <a:prstGeom prst="rect">
            <a:avLst/>
          </a:prstGeom>
        </p:spPr>
      </p:pic>
      <p:sp>
        <p:nvSpPr>
          <p:cNvPr id="4" name="TextBox 3">
            <a:extLst>
              <a:ext uri="{FF2B5EF4-FFF2-40B4-BE49-F238E27FC236}">
                <a16:creationId xmlns:a16="http://schemas.microsoft.com/office/drawing/2014/main" id="{CFEE7639-EFD8-0646-F900-387A61FABA40}"/>
              </a:ext>
            </a:extLst>
          </p:cNvPr>
          <p:cNvSpPr txBox="1"/>
          <p:nvPr/>
        </p:nvSpPr>
        <p:spPr>
          <a:xfrm>
            <a:off x="4539049" y="500435"/>
            <a:ext cx="4687154" cy="1882567"/>
          </a:xfrm>
          <a:prstGeom prst="rect">
            <a:avLst/>
          </a:prstGeom>
          <a:noFill/>
        </p:spPr>
        <p:txBody>
          <a:bodyPr wrap="square">
            <a:spAutoFit/>
          </a:bodyPr>
          <a:lstStyle/>
          <a:p>
            <a:pPr defTabSz="914400">
              <a:lnSpc>
                <a:spcPct val="90000"/>
              </a:lnSpc>
              <a:spcBef>
                <a:spcPts val="1000"/>
              </a:spcBef>
            </a:pPr>
            <a:r>
              <a:rPr lang="en-US" sz="2000" b="1" dirty="0">
                <a:effectLst/>
              </a:rPr>
              <a:t>Enhancing Transparency through XAI</a:t>
            </a:r>
            <a:endParaRPr lang="en-US" sz="2000" dirty="0">
              <a:effectLst/>
            </a:endParaRPr>
          </a:p>
          <a:p>
            <a:pPr defTabSz="914400">
              <a:lnSpc>
                <a:spcPct val="90000"/>
              </a:lnSpc>
              <a:spcBef>
                <a:spcPts val="1000"/>
              </a:spcBef>
            </a:pPr>
            <a:r>
              <a:rPr lang="en-US" sz="2000" dirty="0">
                <a:effectLst/>
              </a:rPr>
              <a:t>XAI employs a variety of techniques to make AI systems more transparent. These techniques help us understand how specific inputs influence the final outputs.</a:t>
            </a:r>
          </a:p>
        </p:txBody>
      </p:sp>
      <p:sp>
        <p:nvSpPr>
          <p:cNvPr id="5" name="TextBox 4">
            <a:extLst>
              <a:ext uri="{FF2B5EF4-FFF2-40B4-BE49-F238E27FC236}">
                <a16:creationId xmlns:a16="http://schemas.microsoft.com/office/drawing/2014/main" id="{AC8E62D7-F71C-6D43-2F23-2B7E20F7E9A1}"/>
              </a:ext>
            </a:extLst>
          </p:cNvPr>
          <p:cNvSpPr txBox="1"/>
          <p:nvPr/>
        </p:nvSpPr>
        <p:spPr>
          <a:xfrm>
            <a:off x="4539049" y="2640783"/>
            <a:ext cx="4687154" cy="3672800"/>
          </a:xfrm>
          <a:prstGeom prst="rect">
            <a:avLst/>
          </a:prstGeom>
          <a:noFill/>
        </p:spPr>
        <p:txBody>
          <a:bodyPr wrap="square">
            <a:spAutoFit/>
          </a:bodyPr>
          <a:lstStyle/>
          <a:p>
            <a:pPr defTabSz="914400">
              <a:lnSpc>
                <a:spcPct val="90000"/>
              </a:lnSpc>
              <a:spcBef>
                <a:spcPts val="1000"/>
              </a:spcBef>
            </a:pPr>
            <a:r>
              <a:rPr lang="en-US" sz="2000" b="1" dirty="0"/>
              <a:t>X</a:t>
            </a:r>
            <a:r>
              <a:rPr lang="en-US" sz="2000" b="1" dirty="0">
                <a:effectLst/>
              </a:rPr>
              <a:t>AI has practical applications in various fields such as:</a:t>
            </a:r>
            <a:endParaRPr lang="en-US" sz="2000" dirty="0">
              <a:effectLst/>
            </a:endParaRPr>
          </a:p>
          <a:p>
            <a:pPr indent="-228600" defTabSz="914400">
              <a:lnSpc>
                <a:spcPct val="90000"/>
              </a:lnSpc>
              <a:spcBef>
                <a:spcPts val="1000"/>
              </a:spcBef>
              <a:buFont typeface="Arial" panose="020B0604020202020204" pitchFamily="34" charset="0"/>
              <a:buChar char="•"/>
            </a:pPr>
            <a:r>
              <a:rPr lang="en-US" sz="2000" b="1" dirty="0">
                <a:effectLst/>
              </a:rPr>
              <a:t>Healthcare:</a:t>
            </a:r>
            <a:r>
              <a:rPr lang="en-US" sz="2000" dirty="0">
                <a:effectLst/>
              </a:rPr>
              <a:t> XAI can explain medical diagnoses or treatment recommendations, helping patients understand the reasoning behind these decisions.</a:t>
            </a:r>
          </a:p>
          <a:p>
            <a:pPr indent="-228600" defTabSz="914400">
              <a:lnSpc>
                <a:spcPct val="90000"/>
              </a:lnSpc>
              <a:spcBef>
                <a:spcPts val="1000"/>
              </a:spcBef>
              <a:buFont typeface="Arial" panose="020B0604020202020204" pitchFamily="34" charset="0"/>
              <a:buChar char="•"/>
            </a:pPr>
            <a:r>
              <a:rPr lang="en-US" sz="2000" b="1" dirty="0">
                <a:effectLst/>
              </a:rPr>
              <a:t>Finance:</a:t>
            </a:r>
            <a:r>
              <a:rPr lang="en-US" sz="2000" dirty="0">
                <a:effectLst/>
              </a:rPr>
              <a:t> XAI can shed light on loan decisions or credit risk assessments, promoting transparency and enabling individuals to understand the factors influencing these outcomes.`</a:t>
            </a:r>
          </a:p>
        </p:txBody>
      </p:sp>
    </p:spTree>
    <p:extLst>
      <p:ext uri="{BB962C8B-B14F-4D97-AF65-F5344CB8AC3E}">
        <p14:creationId xmlns:p14="http://schemas.microsoft.com/office/powerpoint/2010/main" val="1666688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a:ea typeface=""/>
        <a:cs typeface="Cambria"/>
      </a:majorFont>
      <a:minorFont>
        <a:latin typeface="Cambria"/>
        <a:ea typeface=""/>
        <a:cs typeface="Cambri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247</TotalTime>
  <Words>176</Words>
  <Application>Microsoft Office PowerPoint</Application>
  <PresentationFormat>Custom</PresentationFormat>
  <Paragraphs>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Cambria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Elfateh</dc:creator>
  <cp:lastModifiedBy>Mohamed Elfateh</cp:lastModifiedBy>
  <cp:revision>2</cp:revision>
  <dcterms:created xsi:type="dcterms:W3CDTF">2023-11-19T03:33:31Z</dcterms:created>
  <dcterms:modified xsi:type="dcterms:W3CDTF">2023-11-24T18:38:16Z</dcterms:modified>
</cp:coreProperties>
</file>