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sldIdLst>
    <p:sldId id="261" r:id="rId2"/>
  </p:sldIdLst>
  <p:sldSz cx="9359900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29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519200-2C25-4C2F-8633-17FF804B3021}" v="3" dt="2023-11-19T12:47:26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60" y="84"/>
      </p:cViewPr>
      <p:guideLst>
        <p:guide orient="horz" pos="2155"/>
        <p:guide pos="29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Elfateh" userId="162720028263a569" providerId="LiveId" clId="{BB519200-2C25-4C2F-8633-17FF804B3021}"/>
    <pc:docChg chg="undo custSel delSld modSld">
      <pc:chgData name="Mohamed Elfateh" userId="162720028263a569" providerId="LiveId" clId="{BB519200-2C25-4C2F-8633-17FF804B3021}" dt="2023-11-22T18:36:04.579" v="175" actId="404"/>
      <pc:docMkLst>
        <pc:docMk/>
      </pc:docMkLst>
      <pc:sldChg chg="del">
        <pc:chgData name="Mohamed Elfateh" userId="162720028263a569" providerId="LiveId" clId="{BB519200-2C25-4C2F-8633-17FF804B3021}" dt="2023-11-19T12:48:00.003" v="85" actId="2696"/>
        <pc:sldMkLst>
          <pc:docMk/>
          <pc:sldMk cId="1530556929" sldId="257"/>
        </pc:sldMkLst>
      </pc:sldChg>
      <pc:sldChg chg="del">
        <pc:chgData name="Mohamed Elfateh" userId="162720028263a569" providerId="LiveId" clId="{BB519200-2C25-4C2F-8633-17FF804B3021}" dt="2023-11-19T12:48:02.762" v="86" actId="2696"/>
        <pc:sldMkLst>
          <pc:docMk/>
          <pc:sldMk cId="770790001" sldId="258"/>
        </pc:sldMkLst>
      </pc:sldChg>
      <pc:sldChg chg="del">
        <pc:chgData name="Mohamed Elfateh" userId="162720028263a569" providerId="LiveId" clId="{BB519200-2C25-4C2F-8633-17FF804B3021}" dt="2023-11-19T12:48:06.048" v="87" actId="2696"/>
        <pc:sldMkLst>
          <pc:docMk/>
          <pc:sldMk cId="3279940651" sldId="259"/>
        </pc:sldMkLst>
      </pc:sldChg>
      <pc:sldChg chg="del">
        <pc:chgData name="Mohamed Elfateh" userId="162720028263a569" providerId="LiveId" clId="{BB519200-2C25-4C2F-8633-17FF804B3021}" dt="2023-11-19T12:48:08.587" v="88" actId="2696"/>
        <pc:sldMkLst>
          <pc:docMk/>
          <pc:sldMk cId="3428487692" sldId="260"/>
        </pc:sldMkLst>
      </pc:sldChg>
      <pc:sldChg chg="addSp delSp modSp mod setBg">
        <pc:chgData name="Mohamed Elfateh" userId="162720028263a569" providerId="LiveId" clId="{BB519200-2C25-4C2F-8633-17FF804B3021}" dt="2023-11-22T18:36:04.579" v="175" actId="404"/>
        <pc:sldMkLst>
          <pc:docMk/>
          <pc:sldMk cId="1694691443" sldId="261"/>
        </pc:sldMkLst>
        <pc:spChg chg="add del mod">
          <ac:chgData name="Mohamed Elfateh" userId="162720028263a569" providerId="LiveId" clId="{BB519200-2C25-4C2F-8633-17FF804B3021}" dt="2023-11-19T12:51:31.831" v="123" actId="26606"/>
          <ac:spMkLst>
            <pc:docMk/>
            <pc:sldMk cId="1694691443" sldId="261"/>
            <ac:spMk id="6" creationId="{060A9561-156F-EA2E-765C-9BF250861D5C}"/>
          </ac:spMkLst>
        </pc:spChg>
        <pc:spChg chg="add">
          <ac:chgData name="Mohamed Elfateh" userId="162720028263a569" providerId="LiveId" clId="{BB519200-2C25-4C2F-8633-17FF804B3021}" dt="2023-11-19T12:51:31.831" v="123" actId="26606"/>
          <ac:spMkLst>
            <pc:docMk/>
            <pc:sldMk cId="1694691443" sldId="261"/>
            <ac:spMk id="10" creationId="{649C91A9-84E7-4BF0-9026-62F01380D853}"/>
          </ac:spMkLst>
        </pc:spChg>
        <pc:spChg chg="add del">
          <ac:chgData name="Mohamed Elfateh" userId="162720028263a569" providerId="LiveId" clId="{BB519200-2C25-4C2F-8633-17FF804B3021}" dt="2023-11-19T12:51:25.894" v="120" actId="26606"/>
          <ac:spMkLst>
            <pc:docMk/>
            <pc:sldMk cId="1694691443" sldId="261"/>
            <ac:spMk id="11" creationId="{649C91A9-84E7-4BF0-9026-62F01380D853}"/>
          </ac:spMkLst>
        </pc:spChg>
        <pc:spChg chg="add mod">
          <ac:chgData name="Mohamed Elfateh" userId="162720028263a569" providerId="LiveId" clId="{BB519200-2C25-4C2F-8633-17FF804B3021}" dt="2023-11-22T18:36:04.579" v="175" actId="404"/>
          <ac:spMkLst>
            <pc:docMk/>
            <pc:sldMk cId="1694691443" sldId="261"/>
            <ac:spMk id="12" creationId="{060A9561-156F-EA2E-765C-9BF250861D5C}"/>
          </ac:spMkLst>
        </pc:spChg>
        <pc:spChg chg="add del">
          <ac:chgData name="Mohamed Elfateh" userId="162720028263a569" providerId="LiveId" clId="{BB519200-2C25-4C2F-8633-17FF804B3021}" dt="2023-11-19T12:51:25.894" v="120" actId="26606"/>
          <ac:spMkLst>
            <pc:docMk/>
            <pc:sldMk cId="1694691443" sldId="261"/>
            <ac:spMk id="13" creationId="{9B47378D-AD27-45D0-8C1C-5B1098DCC068}"/>
          </ac:spMkLst>
        </pc:spChg>
        <pc:spChg chg="add">
          <ac:chgData name="Mohamed Elfateh" userId="162720028263a569" providerId="LiveId" clId="{BB519200-2C25-4C2F-8633-17FF804B3021}" dt="2023-11-19T12:51:31.831" v="123" actId="26606"/>
          <ac:spMkLst>
            <pc:docMk/>
            <pc:sldMk cId="1694691443" sldId="261"/>
            <ac:spMk id="14" creationId="{9B47378D-AD27-45D0-8C1C-5B1098DCC068}"/>
          </ac:spMkLst>
        </pc:spChg>
        <pc:graphicFrameChg chg="add del">
          <ac:chgData name="Mohamed Elfateh" userId="162720028263a569" providerId="LiveId" clId="{BB519200-2C25-4C2F-8633-17FF804B3021}" dt="2023-11-19T12:51:31.823" v="122" actId="26606"/>
          <ac:graphicFrameMkLst>
            <pc:docMk/>
            <pc:sldMk cId="1694691443" sldId="261"/>
            <ac:graphicFrameMk id="8" creationId="{012C0F75-780B-0691-A5C8-EECACF473947}"/>
          </ac:graphicFrameMkLst>
        </pc:graphicFrameChg>
        <pc:picChg chg="add del mod">
          <ac:chgData name="Mohamed Elfateh" userId="162720028263a569" providerId="LiveId" clId="{BB519200-2C25-4C2F-8633-17FF804B3021}" dt="2023-11-19T12:46:35.341" v="72" actId="478"/>
          <ac:picMkLst>
            <pc:docMk/>
            <pc:sldMk cId="1694691443" sldId="261"/>
            <ac:picMk id="3" creationId="{F6B0BFB7-7596-175C-1210-28BA27267149}"/>
          </ac:picMkLst>
        </pc:picChg>
        <pc:picChg chg="add mod ord modCrop">
          <ac:chgData name="Mohamed Elfateh" userId="162720028263a569" providerId="LiveId" clId="{BB519200-2C25-4C2F-8633-17FF804B3021}" dt="2023-11-19T12:52:00.865" v="140" actId="1038"/>
          <ac:picMkLst>
            <pc:docMk/>
            <pc:sldMk cId="1694691443" sldId="261"/>
            <ac:picMk id="5" creationId="{9C0E8CF4-0C83-BAAC-9529-F46A7279590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3" y="1119505"/>
            <a:ext cx="7955915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3592866"/>
            <a:ext cx="7019925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D8C4-CC8D-4513-B8F0-BF0C6AEC59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2935-085A-45DB-A143-02ADEB48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0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D8C4-CC8D-4513-B8F0-BF0C6AEC59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2935-085A-45DB-A143-02ADEB48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364195"/>
            <a:ext cx="2018228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364195"/>
            <a:ext cx="5937687" cy="5797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D8C4-CC8D-4513-B8F0-BF0C6AEC59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2935-085A-45DB-A143-02ADEB48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D8C4-CC8D-4513-B8F0-BF0C6AEC59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2935-085A-45DB-A143-02ADEB48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1705386"/>
            <a:ext cx="8072914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4577779"/>
            <a:ext cx="8072914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/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D8C4-CC8D-4513-B8F0-BF0C6AEC59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2935-085A-45DB-A143-02ADEB48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820976"/>
            <a:ext cx="3977958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820976"/>
            <a:ext cx="3977958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D8C4-CC8D-4513-B8F0-BF0C6AEC59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2935-085A-45DB-A143-02ADEB48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9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364197"/>
            <a:ext cx="8072914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676882"/>
            <a:ext cx="3959676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2498697"/>
            <a:ext cx="3959676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0" y="1676882"/>
            <a:ext cx="3979177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0" y="2498697"/>
            <a:ext cx="3979177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D8C4-CC8D-4513-B8F0-BF0C6AEC59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2935-085A-45DB-A143-02ADEB48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3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D8C4-CC8D-4513-B8F0-BF0C6AEC59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2935-085A-45DB-A143-02ADEB48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0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D8C4-CC8D-4513-B8F0-BF0C6AEC59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2935-085A-45DB-A143-02ADEB48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2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56036"/>
            <a:ext cx="3018811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984912"/>
            <a:ext cx="4738449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052161"/>
            <a:ext cx="3018811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D8C4-CC8D-4513-B8F0-BF0C6AEC59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2935-085A-45DB-A143-02ADEB48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5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56036"/>
            <a:ext cx="3018811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984912"/>
            <a:ext cx="4738449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052161"/>
            <a:ext cx="3018811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D8C4-CC8D-4513-B8F0-BF0C6AEC59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2935-085A-45DB-A143-02ADEB48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1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364197"/>
            <a:ext cx="807291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820976"/>
            <a:ext cx="807291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6340167"/>
            <a:ext cx="210597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5D8C4-CC8D-4513-B8F0-BF0C6AEC59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6340167"/>
            <a:ext cx="315896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6340167"/>
            <a:ext cx="210597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D2935-085A-45DB-A143-02ADEB48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9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359898" cy="68405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0A9561-156F-EA2E-765C-9BF250861D5C}"/>
              </a:ext>
            </a:extLst>
          </p:cNvPr>
          <p:cNvSpPr txBox="1"/>
          <p:nvPr/>
        </p:nvSpPr>
        <p:spPr>
          <a:xfrm>
            <a:off x="106549" y="139851"/>
            <a:ext cx="3946827" cy="6425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600" b="1" dirty="0"/>
              <a:t>What is the relationship between Machine Learning, Neural Networks, and Deep Learning?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300" b="1" dirty="0"/>
              <a:t>Machine Learning</a:t>
            </a:r>
            <a:r>
              <a:rPr lang="en-US" sz="2300" dirty="0"/>
              <a:t> is the broadest term, encompassing all techniques where computers learn from data. N</a:t>
            </a:r>
            <a:r>
              <a:rPr lang="en-US" sz="2300" b="1" dirty="0"/>
              <a:t>eural Networks</a:t>
            </a:r>
            <a:r>
              <a:rPr lang="en-US" sz="2300" dirty="0"/>
              <a:t> are a subset of machine learning, and </a:t>
            </a:r>
            <a:r>
              <a:rPr lang="en-US" sz="2300" b="1" dirty="0"/>
              <a:t>Deep Learning</a:t>
            </a:r>
            <a:r>
              <a:rPr lang="en-US" sz="2300" dirty="0"/>
              <a:t> is an even more specific subset that uses neural networks with many layers. Therefore, all deep learning models are neural networks, but not all neural networks are deep learning models.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3455" y="0"/>
            <a:ext cx="5206444" cy="684053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llage of a poster&#10;&#10;Description automatically generated">
            <a:extLst>
              <a:ext uri="{FF2B5EF4-FFF2-40B4-BE49-F238E27FC236}">
                <a16:creationId xmlns:a16="http://schemas.microsoft.com/office/drawing/2014/main" id="{9C0E8CF4-0C83-BAAC-9529-F46A727959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3" r="11476"/>
          <a:stretch/>
        </p:blipFill>
        <p:spPr>
          <a:xfrm>
            <a:off x="4379316" y="213990"/>
            <a:ext cx="4880503" cy="63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9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/>
        <a:ea typeface=""/>
        <a:cs typeface="Cambria"/>
      </a:majorFont>
      <a:minorFont>
        <a:latin typeface="Cambria"/>
        <a:ea typeface=""/>
        <a:cs typeface="Cambri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234</TotalTime>
  <Words>77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Elfateh</dc:creator>
  <cp:lastModifiedBy>Mohamed Elfateh</cp:lastModifiedBy>
  <cp:revision>2</cp:revision>
  <dcterms:created xsi:type="dcterms:W3CDTF">2023-11-19T03:33:31Z</dcterms:created>
  <dcterms:modified xsi:type="dcterms:W3CDTF">2023-11-22T18:36:04Z</dcterms:modified>
</cp:coreProperties>
</file>