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Montserrat SemiBold"/>
      <p:regular r:id="rId25"/>
      <p:bold r:id="rId26"/>
      <p:italic r:id="rId27"/>
      <p:boldItalic r:id="rId28"/>
    </p:embeddedFont>
    <p:embeddedFont>
      <p:font typeface="Raleway ExtraBold"/>
      <p:bold r:id="rId29"/>
      <p:boldItalic r:id="rId30"/>
    </p:embeddedFont>
    <p:embeddedFont>
      <p:font typeface="Montserrat"/>
      <p:regular r:id="rId31"/>
      <p:bold r:id="rId32"/>
      <p:italic r:id="rId33"/>
      <p:boldItalic r:id="rId34"/>
    </p:embeddedFont>
    <p:embeddedFont>
      <p:font typeface="PT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A37076-A2FB-4154-9C0D-984F4D6BB01B}">
  <a:tblStyle styleId="{60A37076-A2FB-4154-9C0D-984F4D6BB0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alewayExtraBold-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54dda1946d_4_2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54dda1946d_4_2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54dda1946d_4_2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54dda1946d_4_2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4dda1946d_4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4dda1946d_4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e98edbe67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e98edbe67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452975" y="941275"/>
            <a:ext cx="6238200" cy="2416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0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908000" y="3550900"/>
            <a:ext cx="5328000" cy="354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450" y="5175"/>
            <a:ext cx="8990375" cy="2766900"/>
            <a:chOff x="-3450" y="5175"/>
            <a:chExt cx="8990375" cy="2766900"/>
          </a:xfrm>
        </p:grpSpPr>
        <p:sp>
          <p:nvSpPr>
            <p:cNvPr id="12" name="Google Shape;12;p2"/>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3" name="Google Shape;13;p2"/>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4" name="Google Shape;14;p2"/>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5" name="Google Shape;15;p2"/>
            <p:cNvGrpSpPr/>
            <p:nvPr/>
          </p:nvGrpSpPr>
          <p:grpSpPr>
            <a:xfrm>
              <a:off x="6900" y="5175"/>
              <a:ext cx="8921600" cy="2766900"/>
              <a:chOff x="6900" y="5175"/>
              <a:chExt cx="8921600" cy="2766900"/>
            </a:xfrm>
          </p:grpSpPr>
          <p:cxnSp>
            <p:nvCxnSpPr>
              <p:cNvPr id="16" name="Google Shape;16;p2"/>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7" name="Google Shape;17;p2"/>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8" name="Google Shape;18;p2"/>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11"/>
          <p:cNvSpPr txBox="1"/>
          <p:nvPr>
            <p:ph hasCustomPrompt="1" type="title"/>
          </p:nvPr>
        </p:nvSpPr>
        <p:spPr>
          <a:xfrm>
            <a:off x="1574450" y="1384225"/>
            <a:ext cx="5995200" cy="10338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p:nvPr>
            <p:ph idx="1" type="subTitle"/>
          </p:nvPr>
        </p:nvSpPr>
        <p:spPr>
          <a:xfrm>
            <a:off x="1574450" y="2548025"/>
            <a:ext cx="5995200" cy="497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8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99" name="Google Shape;99;p11"/>
          <p:cNvGrpSpPr/>
          <p:nvPr/>
        </p:nvGrpSpPr>
        <p:grpSpPr>
          <a:xfrm flipH="1">
            <a:off x="153625" y="5175"/>
            <a:ext cx="8990375" cy="2766900"/>
            <a:chOff x="-3450" y="5175"/>
            <a:chExt cx="8990375" cy="2766900"/>
          </a:xfrm>
        </p:grpSpPr>
        <p:sp>
          <p:nvSpPr>
            <p:cNvPr id="100" name="Google Shape;100;p11"/>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1" name="Google Shape;101;p11"/>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2" name="Google Shape;102;p11"/>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03" name="Google Shape;103;p11"/>
            <p:cNvGrpSpPr/>
            <p:nvPr/>
          </p:nvGrpSpPr>
          <p:grpSpPr>
            <a:xfrm>
              <a:off x="6900" y="5175"/>
              <a:ext cx="8921600" cy="2766900"/>
              <a:chOff x="6900" y="5175"/>
              <a:chExt cx="8921600" cy="2766900"/>
            </a:xfrm>
          </p:grpSpPr>
          <p:cxnSp>
            <p:nvCxnSpPr>
              <p:cNvPr id="104" name="Google Shape;104;p11"/>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05" name="Google Shape;105;p11"/>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06" name="Google Shape;106;p11"/>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7" name="Shape 1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8" name="Shape 108"/>
        <p:cNvGrpSpPr/>
        <p:nvPr/>
      </p:nvGrpSpPr>
      <p:grpSpPr>
        <a:xfrm>
          <a:off x="0" y="0"/>
          <a:ext cx="0" cy="0"/>
          <a:chOff x="0" y="0"/>
          <a:chExt cx="0" cy="0"/>
        </a:xfrm>
      </p:grpSpPr>
      <p:sp>
        <p:nvSpPr>
          <p:cNvPr id="109" name="Google Shape;10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3"/>
          <p:cNvSpPr txBox="1"/>
          <p:nvPr>
            <p:ph hasCustomPrompt="1" idx="2" type="title"/>
          </p:nvPr>
        </p:nvSpPr>
        <p:spPr>
          <a:xfrm>
            <a:off x="720000" y="1639500"/>
            <a:ext cx="900600" cy="809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500"/>
              <a:buFont typeface="Montserrat"/>
              <a:buNone/>
              <a:defRPr b="1" sz="3500">
                <a:latin typeface="Montserrat"/>
                <a:ea typeface="Montserrat"/>
                <a:cs typeface="Montserrat"/>
                <a:sym typeface="Montserrat"/>
              </a:defRPr>
            </a:lvl1pPr>
            <a:lvl2pPr lvl="1" rtl="0" algn="ctr">
              <a:spcBef>
                <a:spcPts val="0"/>
              </a:spcBef>
              <a:spcAft>
                <a:spcPts val="0"/>
              </a:spcAft>
              <a:buSzPts val="3500"/>
              <a:buFont typeface="Montserrat"/>
              <a:buNone/>
              <a:defRPr>
                <a:latin typeface="Montserrat"/>
                <a:ea typeface="Montserrat"/>
                <a:cs typeface="Montserrat"/>
                <a:sym typeface="Montserrat"/>
              </a:defRPr>
            </a:lvl2pPr>
            <a:lvl3pPr lvl="2" rtl="0" algn="ctr">
              <a:spcBef>
                <a:spcPts val="0"/>
              </a:spcBef>
              <a:spcAft>
                <a:spcPts val="0"/>
              </a:spcAft>
              <a:buSzPts val="3500"/>
              <a:buFont typeface="Montserrat"/>
              <a:buNone/>
              <a:defRPr>
                <a:latin typeface="Montserrat"/>
                <a:ea typeface="Montserrat"/>
                <a:cs typeface="Montserrat"/>
                <a:sym typeface="Montserrat"/>
              </a:defRPr>
            </a:lvl3pPr>
            <a:lvl4pPr lvl="3" rtl="0" algn="ctr">
              <a:spcBef>
                <a:spcPts val="0"/>
              </a:spcBef>
              <a:spcAft>
                <a:spcPts val="0"/>
              </a:spcAft>
              <a:buSzPts val="3500"/>
              <a:buFont typeface="Montserrat"/>
              <a:buNone/>
              <a:defRPr>
                <a:latin typeface="Montserrat"/>
                <a:ea typeface="Montserrat"/>
                <a:cs typeface="Montserrat"/>
                <a:sym typeface="Montserrat"/>
              </a:defRPr>
            </a:lvl4pPr>
            <a:lvl5pPr lvl="4" rtl="0" algn="ctr">
              <a:spcBef>
                <a:spcPts val="0"/>
              </a:spcBef>
              <a:spcAft>
                <a:spcPts val="0"/>
              </a:spcAft>
              <a:buSzPts val="3500"/>
              <a:buFont typeface="Montserrat"/>
              <a:buNone/>
              <a:defRPr>
                <a:latin typeface="Montserrat"/>
                <a:ea typeface="Montserrat"/>
                <a:cs typeface="Montserrat"/>
                <a:sym typeface="Montserrat"/>
              </a:defRPr>
            </a:lvl5pPr>
            <a:lvl6pPr lvl="5" rtl="0" algn="ctr">
              <a:spcBef>
                <a:spcPts val="0"/>
              </a:spcBef>
              <a:spcAft>
                <a:spcPts val="0"/>
              </a:spcAft>
              <a:buSzPts val="3500"/>
              <a:buFont typeface="Montserrat"/>
              <a:buNone/>
              <a:defRPr>
                <a:latin typeface="Montserrat"/>
                <a:ea typeface="Montserrat"/>
                <a:cs typeface="Montserrat"/>
                <a:sym typeface="Montserrat"/>
              </a:defRPr>
            </a:lvl6pPr>
            <a:lvl7pPr lvl="6" rtl="0" algn="ctr">
              <a:spcBef>
                <a:spcPts val="0"/>
              </a:spcBef>
              <a:spcAft>
                <a:spcPts val="0"/>
              </a:spcAft>
              <a:buSzPts val="3500"/>
              <a:buFont typeface="Montserrat"/>
              <a:buNone/>
              <a:defRPr>
                <a:latin typeface="Montserrat"/>
                <a:ea typeface="Montserrat"/>
                <a:cs typeface="Montserrat"/>
                <a:sym typeface="Montserrat"/>
              </a:defRPr>
            </a:lvl7pPr>
            <a:lvl8pPr lvl="7" rtl="0" algn="ctr">
              <a:spcBef>
                <a:spcPts val="0"/>
              </a:spcBef>
              <a:spcAft>
                <a:spcPts val="0"/>
              </a:spcAft>
              <a:buSzPts val="3500"/>
              <a:buFont typeface="Montserrat"/>
              <a:buNone/>
              <a:defRPr>
                <a:latin typeface="Montserrat"/>
                <a:ea typeface="Montserrat"/>
                <a:cs typeface="Montserrat"/>
                <a:sym typeface="Montserrat"/>
              </a:defRPr>
            </a:lvl8pPr>
            <a:lvl9pPr lvl="8" rtl="0" algn="ctr">
              <a:spcBef>
                <a:spcPts val="0"/>
              </a:spcBef>
              <a:spcAft>
                <a:spcPts val="0"/>
              </a:spcAft>
              <a:buSzPts val="3500"/>
              <a:buFont typeface="Montserrat"/>
              <a:buNone/>
              <a:defRPr>
                <a:latin typeface="Montserrat"/>
                <a:ea typeface="Montserrat"/>
                <a:cs typeface="Montserrat"/>
                <a:sym typeface="Montserrat"/>
              </a:defRPr>
            </a:lvl9pPr>
          </a:lstStyle>
          <a:p>
            <a:r>
              <a:t>xx%</a:t>
            </a:r>
          </a:p>
        </p:txBody>
      </p:sp>
      <p:sp>
        <p:nvSpPr>
          <p:cNvPr id="111" name="Google Shape;111;p13"/>
          <p:cNvSpPr txBox="1"/>
          <p:nvPr>
            <p:ph idx="1" type="subTitle"/>
          </p:nvPr>
        </p:nvSpPr>
        <p:spPr>
          <a:xfrm>
            <a:off x="1763075" y="1639500"/>
            <a:ext cx="2591400" cy="80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Raleway"/>
              <a:buNone/>
              <a:defRPr b="1" sz="2500">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2" name="Google Shape;112;p13"/>
          <p:cNvSpPr txBox="1"/>
          <p:nvPr>
            <p:ph hasCustomPrompt="1" idx="3" type="title"/>
          </p:nvPr>
        </p:nvSpPr>
        <p:spPr>
          <a:xfrm>
            <a:off x="4796300" y="1639500"/>
            <a:ext cx="900600" cy="809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500"/>
              <a:buFont typeface="Montserrat"/>
              <a:buNone/>
              <a:defRPr b="1" sz="3500">
                <a:latin typeface="Montserrat"/>
                <a:ea typeface="Montserrat"/>
                <a:cs typeface="Montserrat"/>
                <a:sym typeface="Montserrat"/>
              </a:defRPr>
            </a:lvl1pPr>
            <a:lvl2pPr lvl="1" rtl="0" algn="ctr">
              <a:spcBef>
                <a:spcPts val="0"/>
              </a:spcBef>
              <a:spcAft>
                <a:spcPts val="0"/>
              </a:spcAft>
              <a:buSzPts val="3500"/>
              <a:buFont typeface="Montserrat"/>
              <a:buNone/>
              <a:defRPr>
                <a:latin typeface="Montserrat"/>
                <a:ea typeface="Montserrat"/>
                <a:cs typeface="Montserrat"/>
                <a:sym typeface="Montserrat"/>
              </a:defRPr>
            </a:lvl2pPr>
            <a:lvl3pPr lvl="2" rtl="0" algn="ctr">
              <a:spcBef>
                <a:spcPts val="0"/>
              </a:spcBef>
              <a:spcAft>
                <a:spcPts val="0"/>
              </a:spcAft>
              <a:buSzPts val="3500"/>
              <a:buFont typeface="Montserrat"/>
              <a:buNone/>
              <a:defRPr>
                <a:latin typeface="Montserrat"/>
                <a:ea typeface="Montserrat"/>
                <a:cs typeface="Montserrat"/>
                <a:sym typeface="Montserrat"/>
              </a:defRPr>
            </a:lvl3pPr>
            <a:lvl4pPr lvl="3" rtl="0" algn="ctr">
              <a:spcBef>
                <a:spcPts val="0"/>
              </a:spcBef>
              <a:spcAft>
                <a:spcPts val="0"/>
              </a:spcAft>
              <a:buSzPts val="3500"/>
              <a:buFont typeface="Montserrat"/>
              <a:buNone/>
              <a:defRPr>
                <a:latin typeface="Montserrat"/>
                <a:ea typeface="Montserrat"/>
                <a:cs typeface="Montserrat"/>
                <a:sym typeface="Montserrat"/>
              </a:defRPr>
            </a:lvl4pPr>
            <a:lvl5pPr lvl="4" rtl="0" algn="ctr">
              <a:spcBef>
                <a:spcPts val="0"/>
              </a:spcBef>
              <a:spcAft>
                <a:spcPts val="0"/>
              </a:spcAft>
              <a:buSzPts val="3500"/>
              <a:buFont typeface="Montserrat"/>
              <a:buNone/>
              <a:defRPr>
                <a:latin typeface="Montserrat"/>
                <a:ea typeface="Montserrat"/>
                <a:cs typeface="Montserrat"/>
                <a:sym typeface="Montserrat"/>
              </a:defRPr>
            </a:lvl5pPr>
            <a:lvl6pPr lvl="5" rtl="0" algn="ctr">
              <a:spcBef>
                <a:spcPts val="0"/>
              </a:spcBef>
              <a:spcAft>
                <a:spcPts val="0"/>
              </a:spcAft>
              <a:buSzPts val="3500"/>
              <a:buFont typeface="Montserrat"/>
              <a:buNone/>
              <a:defRPr>
                <a:latin typeface="Montserrat"/>
                <a:ea typeface="Montserrat"/>
                <a:cs typeface="Montserrat"/>
                <a:sym typeface="Montserrat"/>
              </a:defRPr>
            </a:lvl6pPr>
            <a:lvl7pPr lvl="6" rtl="0" algn="ctr">
              <a:spcBef>
                <a:spcPts val="0"/>
              </a:spcBef>
              <a:spcAft>
                <a:spcPts val="0"/>
              </a:spcAft>
              <a:buSzPts val="3500"/>
              <a:buFont typeface="Montserrat"/>
              <a:buNone/>
              <a:defRPr>
                <a:latin typeface="Montserrat"/>
                <a:ea typeface="Montserrat"/>
                <a:cs typeface="Montserrat"/>
                <a:sym typeface="Montserrat"/>
              </a:defRPr>
            </a:lvl7pPr>
            <a:lvl8pPr lvl="7" rtl="0" algn="ctr">
              <a:spcBef>
                <a:spcPts val="0"/>
              </a:spcBef>
              <a:spcAft>
                <a:spcPts val="0"/>
              </a:spcAft>
              <a:buSzPts val="3500"/>
              <a:buFont typeface="Montserrat"/>
              <a:buNone/>
              <a:defRPr>
                <a:latin typeface="Montserrat"/>
                <a:ea typeface="Montserrat"/>
                <a:cs typeface="Montserrat"/>
                <a:sym typeface="Montserrat"/>
              </a:defRPr>
            </a:lvl8pPr>
            <a:lvl9pPr lvl="8" rtl="0" algn="ctr">
              <a:spcBef>
                <a:spcPts val="0"/>
              </a:spcBef>
              <a:spcAft>
                <a:spcPts val="0"/>
              </a:spcAft>
              <a:buSzPts val="3500"/>
              <a:buFont typeface="Montserrat"/>
              <a:buNone/>
              <a:defRPr>
                <a:latin typeface="Montserrat"/>
                <a:ea typeface="Montserrat"/>
                <a:cs typeface="Montserrat"/>
                <a:sym typeface="Montserrat"/>
              </a:defRPr>
            </a:lvl9pPr>
          </a:lstStyle>
          <a:p>
            <a:r>
              <a:t>xx%</a:t>
            </a:r>
          </a:p>
        </p:txBody>
      </p:sp>
      <p:sp>
        <p:nvSpPr>
          <p:cNvPr id="113" name="Google Shape;113;p13"/>
          <p:cNvSpPr txBox="1"/>
          <p:nvPr>
            <p:ph idx="4" type="subTitle"/>
          </p:nvPr>
        </p:nvSpPr>
        <p:spPr>
          <a:xfrm>
            <a:off x="5839375" y="1639500"/>
            <a:ext cx="2591400" cy="80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Raleway"/>
              <a:buNone/>
              <a:defRPr b="1" sz="2500">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4" name="Google Shape;114;p13"/>
          <p:cNvSpPr txBox="1"/>
          <p:nvPr>
            <p:ph hasCustomPrompt="1" idx="5" type="title"/>
          </p:nvPr>
        </p:nvSpPr>
        <p:spPr>
          <a:xfrm>
            <a:off x="720000" y="2831800"/>
            <a:ext cx="900600" cy="809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500"/>
              <a:buFont typeface="Montserrat"/>
              <a:buNone/>
              <a:defRPr b="1" sz="3500">
                <a:latin typeface="Montserrat"/>
                <a:ea typeface="Montserrat"/>
                <a:cs typeface="Montserrat"/>
                <a:sym typeface="Montserrat"/>
              </a:defRPr>
            </a:lvl1pPr>
            <a:lvl2pPr lvl="1" rtl="0" algn="ctr">
              <a:spcBef>
                <a:spcPts val="0"/>
              </a:spcBef>
              <a:spcAft>
                <a:spcPts val="0"/>
              </a:spcAft>
              <a:buSzPts val="3500"/>
              <a:buFont typeface="Montserrat"/>
              <a:buNone/>
              <a:defRPr>
                <a:latin typeface="Montserrat"/>
                <a:ea typeface="Montserrat"/>
                <a:cs typeface="Montserrat"/>
                <a:sym typeface="Montserrat"/>
              </a:defRPr>
            </a:lvl2pPr>
            <a:lvl3pPr lvl="2" rtl="0" algn="ctr">
              <a:spcBef>
                <a:spcPts val="0"/>
              </a:spcBef>
              <a:spcAft>
                <a:spcPts val="0"/>
              </a:spcAft>
              <a:buSzPts val="3500"/>
              <a:buFont typeface="Montserrat"/>
              <a:buNone/>
              <a:defRPr>
                <a:latin typeface="Montserrat"/>
                <a:ea typeface="Montserrat"/>
                <a:cs typeface="Montserrat"/>
                <a:sym typeface="Montserrat"/>
              </a:defRPr>
            </a:lvl3pPr>
            <a:lvl4pPr lvl="3" rtl="0" algn="ctr">
              <a:spcBef>
                <a:spcPts val="0"/>
              </a:spcBef>
              <a:spcAft>
                <a:spcPts val="0"/>
              </a:spcAft>
              <a:buSzPts val="3500"/>
              <a:buFont typeface="Montserrat"/>
              <a:buNone/>
              <a:defRPr>
                <a:latin typeface="Montserrat"/>
                <a:ea typeface="Montserrat"/>
                <a:cs typeface="Montserrat"/>
                <a:sym typeface="Montserrat"/>
              </a:defRPr>
            </a:lvl4pPr>
            <a:lvl5pPr lvl="4" rtl="0" algn="ctr">
              <a:spcBef>
                <a:spcPts val="0"/>
              </a:spcBef>
              <a:spcAft>
                <a:spcPts val="0"/>
              </a:spcAft>
              <a:buSzPts val="3500"/>
              <a:buFont typeface="Montserrat"/>
              <a:buNone/>
              <a:defRPr>
                <a:latin typeface="Montserrat"/>
                <a:ea typeface="Montserrat"/>
                <a:cs typeface="Montserrat"/>
                <a:sym typeface="Montserrat"/>
              </a:defRPr>
            </a:lvl5pPr>
            <a:lvl6pPr lvl="5" rtl="0" algn="ctr">
              <a:spcBef>
                <a:spcPts val="0"/>
              </a:spcBef>
              <a:spcAft>
                <a:spcPts val="0"/>
              </a:spcAft>
              <a:buSzPts val="3500"/>
              <a:buFont typeface="Montserrat"/>
              <a:buNone/>
              <a:defRPr>
                <a:latin typeface="Montserrat"/>
                <a:ea typeface="Montserrat"/>
                <a:cs typeface="Montserrat"/>
                <a:sym typeface="Montserrat"/>
              </a:defRPr>
            </a:lvl6pPr>
            <a:lvl7pPr lvl="6" rtl="0" algn="ctr">
              <a:spcBef>
                <a:spcPts val="0"/>
              </a:spcBef>
              <a:spcAft>
                <a:spcPts val="0"/>
              </a:spcAft>
              <a:buSzPts val="3500"/>
              <a:buFont typeface="Montserrat"/>
              <a:buNone/>
              <a:defRPr>
                <a:latin typeface="Montserrat"/>
                <a:ea typeface="Montserrat"/>
                <a:cs typeface="Montserrat"/>
                <a:sym typeface="Montserrat"/>
              </a:defRPr>
            </a:lvl7pPr>
            <a:lvl8pPr lvl="7" rtl="0" algn="ctr">
              <a:spcBef>
                <a:spcPts val="0"/>
              </a:spcBef>
              <a:spcAft>
                <a:spcPts val="0"/>
              </a:spcAft>
              <a:buSzPts val="3500"/>
              <a:buFont typeface="Montserrat"/>
              <a:buNone/>
              <a:defRPr>
                <a:latin typeface="Montserrat"/>
                <a:ea typeface="Montserrat"/>
                <a:cs typeface="Montserrat"/>
                <a:sym typeface="Montserrat"/>
              </a:defRPr>
            </a:lvl8pPr>
            <a:lvl9pPr lvl="8" rtl="0" algn="ctr">
              <a:spcBef>
                <a:spcPts val="0"/>
              </a:spcBef>
              <a:spcAft>
                <a:spcPts val="0"/>
              </a:spcAft>
              <a:buSzPts val="3500"/>
              <a:buFont typeface="Montserrat"/>
              <a:buNone/>
              <a:defRPr>
                <a:latin typeface="Montserrat"/>
                <a:ea typeface="Montserrat"/>
                <a:cs typeface="Montserrat"/>
                <a:sym typeface="Montserrat"/>
              </a:defRPr>
            </a:lvl9pPr>
          </a:lstStyle>
          <a:p>
            <a:r>
              <a:t>xx%</a:t>
            </a:r>
          </a:p>
        </p:txBody>
      </p:sp>
      <p:sp>
        <p:nvSpPr>
          <p:cNvPr id="115" name="Google Shape;115;p13"/>
          <p:cNvSpPr txBox="1"/>
          <p:nvPr>
            <p:ph idx="6" type="subTitle"/>
          </p:nvPr>
        </p:nvSpPr>
        <p:spPr>
          <a:xfrm>
            <a:off x="1763075" y="2831800"/>
            <a:ext cx="2591400" cy="80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Raleway"/>
              <a:buNone/>
              <a:defRPr b="1" sz="2500">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16" name="Google Shape;116;p13"/>
          <p:cNvSpPr txBox="1"/>
          <p:nvPr>
            <p:ph hasCustomPrompt="1" idx="7" type="title"/>
          </p:nvPr>
        </p:nvSpPr>
        <p:spPr>
          <a:xfrm>
            <a:off x="4796300" y="2831800"/>
            <a:ext cx="900600" cy="809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500"/>
              <a:buFont typeface="Montserrat"/>
              <a:buNone/>
              <a:defRPr b="1" sz="3500">
                <a:latin typeface="Montserrat"/>
                <a:ea typeface="Montserrat"/>
                <a:cs typeface="Montserrat"/>
                <a:sym typeface="Montserrat"/>
              </a:defRPr>
            </a:lvl1pPr>
            <a:lvl2pPr lvl="1" rtl="0" algn="ctr">
              <a:spcBef>
                <a:spcPts val="0"/>
              </a:spcBef>
              <a:spcAft>
                <a:spcPts val="0"/>
              </a:spcAft>
              <a:buSzPts val="3500"/>
              <a:buFont typeface="Montserrat"/>
              <a:buNone/>
              <a:defRPr>
                <a:latin typeface="Montserrat"/>
                <a:ea typeface="Montserrat"/>
                <a:cs typeface="Montserrat"/>
                <a:sym typeface="Montserrat"/>
              </a:defRPr>
            </a:lvl2pPr>
            <a:lvl3pPr lvl="2" rtl="0" algn="ctr">
              <a:spcBef>
                <a:spcPts val="0"/>
              </a:spcBef>
              <a:spcAft>
                <a:spcPts val="0"/>
              </a:spcAft>
              <a:buSzPts val="3500"/>
              <a:buFont typeface="Montserrat"/>
              <a:buNone/>
              <a:defRPr>
                <a:latin typeface="Montserrat"/>
                <a:ea typeface="Montserrat"/>
                <a:cs typeface="Montserrat"/>
                <a:sym typeface="Montserrat"/>
              </a:defRPr>
            </a:lvl3pPr>
            <a:lvl4pPr lvl="3" rtl="0" algn="ctr">
              <a:spcBef>
                <a:spcPts val="0"/>
              </a:spcBef>
              <a:spcAft>
                <a:spcPts val="0"/>
              </a:spcAft>
              <a:buSzPts val="3500"/>
              <a:buFont typeface="Montserrat"/>
              <a:buNone/>
              <a:defRPr>
                <a:latin typeface="Montserrat"/>
                <a:ea typeface="Montserrat"/>
                <a:cs typeface="Montserrat"/>
                <a:sym typeface="Montserrat"/>
              </a:defRPr>
            </a:lvl4pPr>
            <a:lvl5pPr lvl="4" rtl="0" algn="ctr">
              <a:spcBef>
                <a:spcPts val="0"/>
              </a:spcBef>
              <a:spcAft>
                <a:spcPts val="0"/>
              </a:spcAft>
              <a:buSzPts val="3500"/>
              <a:buFont typeface="Montserrat"/>
              <a:buNone/>
              <a:defRPr>
                <a:latin typeface="Montserrat"/>
                <a:ea typeface="Montserrat"/>
                <a:cs typeface="Montserrat"/>
                <a:sym typeface="Montserrat"/>
              </a:defRPr>
            </a:lvl5pPr>
            <a:lvl6pPr lvl="5" rtl="0" algn="ctr">
              <a:spcBef>
                <a:spcPts val="0"/>
              </a:spcBef>
              <a:spcAft>
                <a:spcPts val="0"/>
              </a:spcAft>
              <a:buSzPts val="3500"/>
              <a:buFont typeface="Montserrat"/>
              <a:buNone/>
              <a:defRPr>
                <a:latin typeface="Montserrat"/>
                <a:ea typeface="Montserrat"/>
                <a:cs typeface="Montserrat"/>
                <a:sym typeface="Montserrat"/>
              </a:defRPr>
            </a:lvl6pPr>
            <a:lvl7pPr lvl="6" rtl="0" algn="ctr">
              <a:spcBef>
                <a:spcPts val="0"/>
              </a:spcBef>
              <a:spcAft>
                <a:spcPts val="0"/>
              </a:spcAft>
              <a:buSzPts val="3500"/>
              <a:buFont typeface="Montserrat"/>
              <a:buNone/>
              <a:defRPr>
                <a:latin typeface="Montserrat"/>
                <a:ea typeface="Montserrat"/>
                <a:cs typeface="Montserrat"/>
                <a:sym typeface="Montserrat"/>
              </a:defRPr>
            </a:lvl7pPr>
            <a:lvl8pPr lvl="7" rtl="0" algn="ctr">
              <a:spcBef>
                <a:spcPts val="0"/>
              </a:spcBef>
              <a:spcAft>
                <a:spcPts val="0"/>
              </a:spcAft>
              <a:buSzPts val="3500"/>
              <a:buFont typeface="Montserrat"/>
              <a:buNone/>
              <a:defRPr>
                <a:latin typeface="Montserrat"/>
                <a:ea typeface="Montserrat"/>
                <a:cs typeface="Montserrat"/>
                <a:sym typeface="Montserrat"/>
              </a:defRPr>
            </a:lvl8pPr>
            <a:lvl9pPr lvl="8" rtl="0" algn="ctr">
              <a:spcBef>
                <a:spcPts val="0"/>
              </a:spcBef>
              <a:spcAft>
                <a:spcPts val="0"/>
              </a:spcAft>
              <a:buSzPts val="3500"/>
              <a:buFont typeface="Montserrat"/>
              <a:buNone/>
              <a:defRPr>
                <a:latin typeface="Montserrat"/>
                <a:ea typeface="Montserrat"/>
                <a:cs typeface="Montserrat"/>
                <a:sym typeface="Montserrat"/>
              </a:defRPr>
            </a:lvl9pPr>
          </a:lstStyle>
          <a:p>
            <a:r>
              <a:t>xx%</a:t>
            </a:r>
          </a:p>
        </p:txBody>
      </p:sp>
      <p:sp>
        <p:nvSpPr>
          <p:cNvPr id="117" name="Google Shape;117;p13"/>
          <p:cNvSpPr txBox="1"/>
          <p:nvPr>
            <p:ph idx="8" type="subTitle"/>
          </p:nvPr>
        </p:nvSpPr>
        <p:spPr>
          <a:xfrm>
            <a:off x="5839375" y="2831800"/>
            <a:ext cx="2591400" cy="8091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Font typeface="Raleway"/>
              <a:buNone/>
              <a:defRPr b="1" sz="2500">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118" name="Google Shape;118;p13"/>
          <p:cNvGrpSpPr/>
          <p:nvPr/>
        </p:nvGrpSpPr>
        <p:grpSpPr>
          <a:xfrm flipH="1" rot="10800000">
            <a:off x="-3450" y="0"/>
            <a:ext cx="8990375" cy="5143500"/>
            <a:chOff x="-3450" y="0"/>
            <a:chExt cx="8990375" cy="5143500"/>
          </a:xfrm>
        </p:grpSpPr>
        <p:sp>
          <p:nvSpPr>
            <p:cNvPr id="119" name="Google Shape;119;p13"/>
            <p:cNvSpPr/>
            <p:nvPr/>
          </p:nvSpPr>
          <p:spPr>
            <a:xfrm flipH="1" rot="10800000">
              <a:off x="111725" y="2727000"/>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20" name="Google Shape;120;p13"/>
            <p:cNvSpPr/>
            <p:nvPr/>
          </p:nvSpPr>
          <p:spPr>
            <a:xfrm>
              <a:off x="8867825" y="0"/>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21" name="Google Shape;121;p13"/>
            <p:cNvSpPr/>
            <p:nvPr/>
          </p:nvSpPr>
          <p:spPr>
            <a:xfrm flipH="1" rot="10800000">
              <a:off x="-3450" y="4900275"/>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22" name="Google Shape;122;p13"/>
            <p:cNvCxnSpPr/>
            <p:nvPr/>
          </p:nvCxnSpPr>
          <p:spPr>
            <a:xfrm>
              <a:off x="6900" y="4972825"/>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23" name="Google Shape;123;p13"/>
            <p:cNvCxnSpPr/>
            <p:nvPr/>
          </p:nvCxnSpPr>
          <p:spPr>
            <a:xfrm>
              <a:off x="8928500" y="0"/>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24" name="Google Shape;124;p13"/>
            <p:cNvCxnSpPr/>
            <p:nvPr/>
          </p:nvCxnSpPr>
          <p:spPr>
            <a:xfrm rot="10800000">
              <a:off x="172400" y="2376600"/>
              <a:ext cx="0" cy="2766900"/>
            </a:xfrm>
            <a:prstGeom prst="straightConnector1">
              <a:avLst/>
            </a:prstGeom>
            <a:noFill/>
            <a:ln cap="flat" cmpd="sng" w="9525">
              <a:solidFill>
                <a:schemeClr val="dk1"/>
              </a:solidFill>
              <a:prstDash val="dash"/>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sp>
        <p:nvSpPr>
          <p:cNvPr id="126" name="Google Shape;126;p14"/>
          <p:cNvSpPr txBox="1"/>
          <p:nvPr>
            <p:ph type="title"/>
          </p:nvPr>
        </p:nvSpPr>
        <p:spPr>
          <a:xfrm>
            <a:off x="1967049" y="2863375"/>
            <a:ext cx="4193400" cy="546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20000" dist="38100">
              <a:schemeClr val="dk1"/>
            </a:outerShdw>
          </a:effectLst>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7" name="Google Shape;127;p14"/>
          <p:cNvSpPr txBox="1"/>
          <p:nvPr>
            <p:ph idx="1" type="subTitle"/>
          </p:nvPr>
        </p:nvSpPr>
        <p:spPr>
          <a:xfrm>
            <a:off x="856150" y="828500"/>
            <a:ext cx="5304300" cy="1924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28" name="Google Shape;128;p14"/>
          <p:cNvGrpSpPr/>
          <p:nvPr/>
        </p:nvGrpSpPr>
        <p:grpSpPr>
          <a:xfrm>
            <a:off x="-7325" y="5175"/>
            <a:ext cx="5414400" cy="5008550"/>
            <a:chOff x="-7325" y="5175"/>
            <a:chExt cx="5414400" cy="5008550"/>
          </a:xfrm>
        </p:grpSpPr>
        <p:grpSp>
          <p:nvGrpSpPr>
            <p:cNvPr id="129" name="Google Shape;129;p14"/>
            <p:cNvGrpSpPr/>
            <p:nvPr/>
          </p:nvGrpSpPr>
          <p:grpSpPr>
            <a:xfrm>
              <a:off x="180150" y="5175"/>
              <a:ext cx="119100" cy="2766900"/>
              <a:chOff x="180150" y="5175"/>
              <a:chExt cx="119100" cy="2766900"/>
            </a:xfrm>
          </p:grpSpPr>
          <p:sp>
            <p:nvSpPr>
              <p:cNvPr id="130" name="Google Shape;130;p14"/>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31" name="Google Shape;131;p14"/>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132" name="Google Shape;132;p14"/>
            <p:cNvGrpSpPr/>
            <p:nvPr/>
          </p:nvGrpSpPr>
          <p:grpSpPr>
            <a:xfrm>
              <a:off x="-7325" y="4882025"/>
              <a:ext cx="5414400" cy="131700"/>
              <a:chOff x="-7325" y="4882025"/>
              <a:chExt cx="5414400" cy="131700"/>
            </a:xfrm>
          </p:grpSpPr>
          <p:sp>
            <p:nvSpPr>
              <p:cNvPr id="133" name="Google Shape;133;p14"/>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34" name="Google Shape;134;p14"/>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35" name="Shape 135"/>
        <p:cNvGrpSpPr/>
        <p:nvPr/>
      </p:nvGrpSpPr>
      <p:grpSpPr>
        <a:xfrm>
          <a:off x="0" y="0"/>
          <a:ext cx="0" cy="0"/>
          <a:chOff x="0" y="0"/>
          <a:chExt cx="0" cy="0"/>
        </a:xfrm>
      </p:grpSpPr>
      <p:sp>
        <p:nvSpPr>
          <p:cNvPr id="136" name="Google Shape;136;p15"/>
          <p:cNvSpPr txBox="1"/>
          <p:nvPr>
            <p:ph type="title"/>
          </p:nvPr>
        </p:nvSpPr>
        <p:spPr>
          <a:xfrm>
            <a:off x="720000" y="1479550"/>
            <a:ext cx="3942900" cy="1424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3500"/>
              <a:buNone/>
              <a:defRPr/>
            </a:lvl1pPr>
            <a:lvl2pPr lvl="1" rtl="0" algn="r">
              <a:lnSpc>
                <a:spcPct val="80000"/>
              </a:lnSpc>
              <a:spcBef>
                <a:spcPts val="0"/>
              </a:spcBef>
              <a:spcAft>
                <a:spcPts val="0"/>
              </a:spcAft>
              <a:buSzPts val="3500"/>
              <a:buNone/>
              <a:defRPr/>
            </a:lvl2pPr>
            <a:lvl3pPr lvl="2" rtl="0" algn="r">
              <a:lnSpc>
                <a:spcPct val="80000"/>
              </a:lnSpc>
              <a:spcBef>
                <a:spcPts val="0"/>
              </a:spcBef>
              <a:spcAft>
                <a:spcPts val="0"/>
              </a:spcAft>
              <a:buSzPts val="3500"/>
              <a:buNone/>
              <a:defRPr/>
            </a:lvl3pPr>
            <a:lvl4pPr lvl="3" rtl="0" algn="r">
              <a:lnSpc>
                <a:spcPct val="80000"/>
              </a:lnSpc>
              <a:spcBef>
                <a:spcPts val="0"/>
              </a:spcBef>
              <a:spcAft>
                <a:spcPts val="0"/>
              </a:spcAft>
              <a:buSzPts val="3500"/>
              <a:buNone/>
              <a:defRPr/>
            </a:lvl4pPr>
            <a:lvl5pPr lvl="4" rtl="0" algn="r">
              <a:lnSpc>
                <a:spcPct val="80000"/>
              </a:lnSpc>
              <a:spcBef>
                <a:spcPts val="0"/>
              </a:spcBef>
              <a:spcAft>
                <a:spcPts val="0"/>
              </a:spcAft>
              <a:buSzPts val="3500"/>
              <a:buNone/>
              <a:defRPr/>
            </a:lvl5pPr>
            <a:lvl6pPr lvl="5" rtl="0" algn="r">
              <a:lnSpc>
                <a:spcPct val="80000"/>
              </a:lnSpc>
              <a:spcBef>
                <a:spcPts val="0"/>
              </a:spcBef>
              <a:spcAft>
                <a:spcPts val="0"/>
              </a:spcAft>
              <a:buSzPts val="3500"/>
              <a:buNone/>
              <a:defRPr/>
            </a:lvl6pPr>
            <a:lvl7pPr lvl="6" rtl="0" algn="r">
              <a:lnSpc>
                <a:spcPct val="80000"/>
              </a:lnSpc>
              <a:spcBef>
                <a:spcPts val="0"/>
              </a:spcBef>
              <a:spcAft>
                <a:spcPts val="0"/>
              </a:spcAft>
              <a:buSzPts val="3500"/>
              <a:buNone/>
              <a:defRPr/>
            </a:lvl7pPr>
            <a:lvl8pPr lvl="7" rtl="0" algn="r">
              <a:lnSpc>
                <a:spcPct val="80000"/>
              </a:lnSpc>
              <a:spcBef>
                <a:spcPts val="0"/>
              </a:spcBef>
              <a:spcAft>
                <a:spcPts val="0"/>
              </a:spcAft>
              <a:buSzPts val="3500"/>
              <a:buNone/>
              <a:defRPr/>
            </a:lvl8pPr>
            <a:lvl9pPr lvl="8" rtl="0" algn="r">
              <a:lnSpc>
                <a:spcPct val="80000"/>
              </a:lnSpc>
              <a:spcBef>
                <a:spcPts val="0"/>
              </a:spcBef>
              <a:spcAft>
                <a:spcPts val="0"/>
              </a:spcAft>
              <a:buSzPts val="3500"/>
              <a:buNone/>
              <a:defRPr/>
            </a:lvl9pPr>
          </a:lstStyle>
          <a:p/>
        </p:txBody>
      </p:sp>
      <p:sp>
        <p:nvSpPr>
          <p:cNvPr id="137" name="Google Shape;137;p15"/>
          <p:cNvSpPr txBox="1"/>
          <p:nvPr>
            <p:ph idx="1" type="subTitle"/>
          </p:nvPr>
        </p:nvSpPr>
        <p:spPr>
          <a:xfrm>
            <a:off x="720000" y="3047550"/>
            <a:ext cx="3942900" cy="81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38" name="Google Shape;138;p15"/>
          <p:cNvSpPr/>
          <p:nvPr>
            <p:ph idx="2" type="pic"/>
          </p:nvPr>
        </p:nvSpPr>
        <p:spPr>
          <a:xfrm>
            <a:off x="5247225" y="533875"/>
            <a:ext cx="3183600" cy="4075800"/>
          </a:xfrm>
          <a:prstGeom prst="rect">
            <a:avLst/>
          </a:prstGeom>
          <a:noFill/>
          <a:ln cap="flat" cmpd="sng" w="9525">
            <a:solidFill>
              <a:schemeClr val="dk1"/>
            </a:solidFill>
            <a:prstDash val="solid"/>
            <a:round/>
            <a:headEnd len="sm" w="sm" type="none"/>
            <a:tailEnd len="sm" w="sm" type="none"/>
          </a:ln>
          <a:effectLst>
            <a:outerShdw rotWithShape="0" algn="bl" dir="2580000" dist="57150">
              <a:schemeClr val="dk1"/>
            </a:outerShdw>
          </a:effectLst>
        </p:spPr>
      </p:sp>
      <p:grpSp>
        <p:nvGrpSpPr>
          <p:cNvPr id="139" name="Google Shape;139;p15"/>
          <p:cNvGrpSpPr/>
          <p:nvPr/>
        </p:nvGrpSpPr>
        <p:grpSpPr>
          <a:xfrm>
            <a:off x="-3450" y="5175"/>
            <a:ext cx="8990375" cy="2766900"/>
            <a:chOff x="-3450" y="5175"/>
            <a:chExt cx="8990375" cy="2766900"/>
          </a:xfrm>
        </p:grpSpPr>
        <p:sp>
          <p:nvSpPr>
            <p:cNvPr id="140" name="Google Shape;140;p15"/>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41" name="Google Shape;141;p15"/>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42" name="Google Shape;142;p15"/>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43" name="Google Shape;143;p15"/>
            <p:cNvGrpSpPr/>
            <p:nvPr/>
          </p:nvGrpSpPr>
          <p:grpSpPr>
            <a:xfrm>
              <a:off x="6900" y="5175"/>
              <a:ext cx="8921600" cy="2766900"/>
              <a:chOff x="6900" y="5175"/>
              <a:chExt cx="8921600" cy="2766900"/>
            </a:xfrm>
          </p:grpSpPr>
          <p:cxnSp>
            <p:nvCxnSpPr>
              <p:cNvPr id="144" name="Google Shape;144;p15"/>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45" name="Google Shape;145;p15"/>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46" name="Google Shape;146;p15"/>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7" name="Shape 147"/>
        <p:cNvGrpSpPr/>
        <p:nvPr/>
      </p:nvGrpSpPr>
      <p:grpSpPr>
        <a:xfrm>
          <a:off x="0" y="0"/>
          <a:ext cx="0" cy="0"/>
          <a:chOff x="0" y="0"/>
          <a:chExt cx="0" cy="0"/>
        </a:xfrm>
      </p:grpSpPr>
      <p:sp>
        <p:nvSpPr>
          <p:cNvPr id="148" name="Google Shape;148;p16"/>
          <p:cNvSpPr txBox="1"/>
          <p:nvPr>
            <p:ph type="title"/>
          </p:nvPr>
        </p:nvSpPr>
        <p:spPr>
          <a:xfrm>
            <a:off x="1005750" y="1637550"/>
            <a:ext cx="3371400" cy="10632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35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49" name="Google Shape;149;p16"/>
          <p:cNvSpPr txBox="1"/>
          <p:nvPr>
            <p:ph idx="1" type="subTitle"/>
          </p:nvPr>
        </p:nvSpPr>
        <p:spPr>
          <a:xfrm>
            <a:off x="1005750" y="2700750"/>
            <a:ext cx="3371400" cy="805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150" name="Google Shape;150;p16"/>
          <p:cNvGrpSpPr/>
          <p:nvPr/>
        </p:nvGrpSpPr>
        <p:grpSpPr>
          <a:xfrm>
            <a:off x="-3450" y="5175"/>
            <a:ext cx="8990375" cy="2766900"/>
            <a:chOff x="-3450" y="5175"/>
            <a:chExt cx="8990375" cy="2766900"/>
          </a:xfrm>
        </p:grpSpPr>
        <p:sp>
          <p:nvSpPr>
            <p:cNvPr id="151" name="Google Shape;151;p16"/>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52" name="Google Shape;152;p16"/>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53" name="Google Shape;153;p16"/>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54" name="Google Shape;154;p16"/>
            <p:cNvGrpSpPr/>
            <p:nvPr/>
          </p:nvGrpSpPr>
          <p:grpSpPr>
            <a:xfrm>
              <a:off x="6900" y="5175"/>
              <a:ext cx="8921600" cy="2766900"/>
              <a:chOff x="6900" y="5175"/>
              <a:chExt cx="8921600" cy="2766900"/>
            </a:xfrm>
          </p:grpSpPr>
          <p:cxnSp>
            <p:nvCxnSpPr>
              <p:cNvPr id="155" name="Google Shape;155;p16"/>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56" name="Google Shape;156;p16"/>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57" name="Google Shape;157;p16"/>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58" name="Shape 158"/>
        <p:cNvGrpSpPr/>
        <p:nvPr/>
      </p:nvGrpSpPr>
      <p:grpSpPr>
        <a:xfrm>
          <a:off x="0" y="0"/>
          <a:ext cx="0" cy="0"/>
          <a:chOff x="0" y="0"/>
          <a:chExt cx="0" cy="0"/>
        </a:xfrm>
      </p:grpSpPr>
      <p:sp>
        <p:nvSpPr>
          <p:cNvPr id="159" name="Google Shape;159;p17"/>
          <p:cNvSpPr txBox="1"/>
          <p:nvPr>
            <p:ph type="title"/>
          </p:nvPr>
        </p:nvSpPr>
        <p:spPr>
          <a:xfrm>
            <a:off x="4691150" y="1790700"/>
            <a:ext cx="3451500" cy="669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7"/>
          <p:cNvSpPr txBox="1"/>
          <p:nvPr>
            <p:ph idx="1" type="subTitle"/>
          </p:nvPr>
        </p:nvSpPr>
        <p:spPr>
          <a:xfrm>
            <a:off x="4691314" y="2460400"/>
            <a:ext cx="34515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grpSp>
        <p:nvGrpSpPr>
          <p:cNvPr id="161" name="Google Shape;161;p17"/>
          <p:cNvGrpSpPr/>
          <p:nvPr/>
        </p:nvGrpSpPr>
        <p:grpSpPr>
          <a:xfrm flipH="1">
            <a:off x="153625" y="5175"/>
            <a:ext cx="8990375" cy="2766900"/>
            <a:chOff x="-3450" y="5175"/>
            <a:chExt cx="8990375" cy="2766900"/>
          </a:xfrm>
        </p:grpSpPr>
        <p:sp>
          <p:nvSpPr>
            <p:cNvPr id="162" name="Google Shape;162;p17"/>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3" name="Google Shape;163;p17"/>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4" name="Google Shape;164;p17"/>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65" name="Google Shape;165;p17"/>
            <p:cNvGrpSpPr/>
            <p:nvPr/>
          </p:nvGrpSpPr>
          <p:grpSpPr>
            <a:xfrm>
              <a:off x="6900" y="5175"/>
              <a:ext cx="8921600" cy="2766900"/>
              <a:chOff x="6900" y="5175"/>
              <a:chExt cx="8921600" cy="2766900"/>
            </a:xfrm>
          </p:grpSpPr>
          <p:cxnSp>
            <p:nvCxnSpPr>
              <p:cNvPr id="166" name="Google Shape;166;p17"/>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67" name="Google Shape;167;p17"/>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68" name="Google Shape;168;p17"/>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9" name="Shape 169"/>
        <p:cNvGrpSpPr/>
        <p:nvPr/>
      </p:nvGrpSpPr>
      <p:grpSpPr>
        <a:xfrm>
          <a:off x="0" y="0"/>
          <a:ext cx="0" cy="0"/>
          <a:chOff x="0" y="0"/>
          <a:chExt cx="0" cy="0"/>
        </a:xfrm>
      </p:grpSpPr>
      <p:sp>
        <p:nvSpPr>
          <p:cNvPr id="170" name="Google Shape;17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 name="Google Shape;171;p18"/>
          <p:cNvSpPr txBox="1"/>
          <p:nvPr>
            <p:ph idx="1" type="subTitle"/>
          </p:nvPr>
        </p:nvSpPr>
        <p:spPr>
          <a:xfrm>
            <a:off x="5063193" y="2207500"/>
            <a:ext cx="2743800" cy="170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b="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72" name="Google Shape;172;p18"/>
          <p:cNvSpPr txBox="1"/>
          <p:nvPr>
            <p:ph idx="2" type="subTitle"/>
          </p:nvPr>
        </p:nvSpPr>
        <p:spPr>
          <a:xfrm>
            <a:off x="1336988" y="2207500"/>
            <a:ext cx="2743800" cy="170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b="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73" name="Google Shape;173;p18"/>
          <p:cNvSpPr txBox="1"/>
          <p:nvPr>
            <p:ph idx="3" type="subTitle"/>
          </p:nvPr>
        </p:nvSpPr>
        <p:spPr>
          <a:xfrm>
            <a:off x="1337000" y="1696400"/>
            <a:ext cx="2743800" cy="3588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r">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4" name="Google Shape;174;p18"/>
          <p:cNvSpPr txBox="1"/>
          <p:nvPr>
            <p:ph idx="4" type="subTitle"/>
          </p:nvPr>
        </p:nvSpPr>
        <p:spPr>
          <a:xfrm>
            <a:off x="5063226" y="1696400"/>
            <a:ext cx="2743800" cy="3588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57150">
              <a:schemeClr val="dk1"/>
            </a:outerShdw>
          </a:effectLst>
        </p:spPr>
        <p:txBody>
          <a:bodyPr anchorCtr="0" anchor="ctr" bIns="91425" lIns="91425" spcFirstLastPara="1" rIns="91425" wrap="square" tIns="91425">
            <a:noAutofit/>
          </a:bodyPr>
          <a:lstStyle>
            <a:lvl1pPr lvl="0" rtl="0" algn="r">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75" name="Google Shape;175;p18"/>
          <p:cNvGrpSpPr/>
          <p:nvPr/>
        </p:nvGrpSpPr>
        <p:grpSpPr>
          <a:xfrm flipH="1">
            <a:off x="153625" y="5175"/>
            <a:ext cx="8990375" cy="2766900"/>
            <a:chOff x="-3450" y="5175"/>
            <a:chExt cx="8990375" cy="2766900"/>
          </a:xfrm>
        </p:grpSpPr>
        <p:sp>
          <p:nvSpPr>
            <p:cNvPr id="176" name="Google Shape;176;p18"/>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7" name="Google Shape;177;p18"/>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8" name="Google Shape;178;p18"/>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79" name="Google Shape;179;p18"/>
            <p:cNvGrpSpPr/>
            <p:nvPr/>
          </p:nvGrpSpPr>
          <p:grpSpPr>
            <a:xfrm>
              <a:off x="6900" y="5175"/>
              <a:ext cx="8921600" cy="2766900"/>
              <a:chOff x="6900" y="5175"/>
              <a:chExt cx="8921600" cy="2766900"/>
            </a:xfrm>
          </p:grpSpPr>
          <p:cxnSp>
            <p:nvCxnSpPr>
              <p:cNvPr id="180" name="Google Shape;180;p18"/>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81" name="Google Shape;181;p18"/>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82" name="Google Shape;182;p18"/>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3" name="Shape 183"/>
        <p:cNvGrpSpPr/>
        <p:nvPr/>
      </p:nvGrpSpPr>
      <p:grpSpPr>
        <a:xfrm>
          <a:off x="0" y="0"/>
          <a:ext cx="0" cy="0"/>
          <a:chOff x="0" y="0"/>
          <a:chExt cx="0" cy="0"/>
        </a:xfrm>
      </p:grpSpPr>
      <p:sp>
        <p:nvSpPr>
          <p:cNvPr id="184" name="Google Shape;18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9"/>
          <p:cNvSpPr txBox="1"/>
          <p:nvPr>
            <p:ph idx="1" type="subTitle"/>
          </p:nvPr>
        </p:nvSpPr>
        <p:spPr>
          <a:xfrm>
            <a:off x="4942428" y="1493275"/>
            <a:ext cx="3145500" cy="221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b="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86" name="Google Shape;186;p19"/>
          <p:cNvSpPr txBox="1"/>
          <p:nvPr>
            <p:ph idx="2" type="subTitle"/>
          </p:nvPr>
        </p:nvSpPr>
        <p:spPr>
          <a:xfrm>
            <a:off x="1019425" y="1493275"/>
            <a:ext cx="3145500" cy="221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b="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187" name="Google Shape;187;p19"/>
          <p:cNvGrpSpPr/>
          <p:nvPr/>
        </p:nvGrpSpPr>
        <p:grpSpPr>
          <a:xfrm>
            <a:off x="-3450" y="5175"/>
            <a:ext cx="8990375" cy="2766900"/>
            <a:chOff x="-3450" y="5175"/>
            <a:chExt cx="8990375" cy="2766900"/>
          </a:xfrm>
        </p:grpSpPr>
        <p:sp>
          <p:nvSpPr>
            <p:cNvPr id="188" name="Google Shape;188;p19"/>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9" name="Google Shape;189;p19"/>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0" name="Google Shape;190;p19"/>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191" name="Google Shape;191;p19"/>
            <p:cNvGrpSpPr/>
            <p:nvPr/>
          </p:nvGrpSpPr>
          <p:grpSpPr>
            <a:xfrm>
              <a:off x="6900" y="5175"/>
              <a:ext cx="8921600" cy="2766900"/>
              <a:chOff x="6900" y="5175"/>
              <a:chExt cx="8921600" cy="2766900"/>
            </a:xfrm>
          </p:grpSpPr>
          <p:cxnSp>
            <p:nvCxnSpPr>
              <p:cNvPr id="192" name="Google Shape;192;p19"/>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193" name="Google Shape;193;p19"/>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194" name="Google Shape;194;p19"/>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95" name="Shape 195"/>
        <p:cNvGrpSpPr/>
        <p:nvPr/>
      </p:nvGrpSpPr>
      <p:grpSpPr>
        <a:xfrm>
          <a:off x="0" y="0"/>
          <a:ext cx="0" cy="0"/>
          <a:chOff x="0" y="0"/>
          <a:chExt cx="0" cy="0"/>
        </a:xfrm>
      </p:grpSpPr>
      <p:sp>
        <p:nvSpPr>
          <p:cNvPr id="196" name="Google Shape;19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 name="Google Shape;197;p20"/>
          <p:cNvSpPr txBox="1"/>
          <p:nvPr>
            <p:ph idx="1" type="subTitle"/>
          </p:nvPr>
        </p:nvSpPr>
        <p:spPr>
          <a:xfrm>
            <a:off x="726825" y="2207755"/>
            <a:ext cx="2305500" cy="151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98" name="Google Shape;198;p20"/>
          <p:cNvSpPr txBox="1"/>
          <p:nvPr>
            <p:ph idx="2" type="subTitle"/>
          </p:nvPr>
        </p:nvSpPr>
        <p:spPr>
          <a:xfrm>
            <a:off x="3426028" y="2207755"/>
            <a:ext cx="2305500" cy="151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99" name="Google Shape;199;p20"/>
          <p:cNvSpPr txBox="1"/>
          <p:nvPr>
            <p:ph idx="3" type="subTitle"/>
          </p:nvPr>
        </p:nvSpPr>
        <p:spPr>
          <a:xfrm>
            <a:off x="6125237" y="2207755"/>
            <a:ext cx="2305500" cy="151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00" name="Google Shape;200;p20"/>
          <p:cNvSpPr txBox="1"/>
          <p:nvPr>
            <p:ph idx="4" type="subTitle"/>
          </p:nvPr>
        </p:nvSpPr>
        <p:spPr>
          <a:xfrm>
            <a:off x="726825" y="1665275"/>
            <a:ext cx="2305500" cy="39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580000" dist="57150">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1" name="Google Shape;201;p20"/>
          <p:cNvSpPr txBox="1"/>
          <p:nvPr>
            <p:ph idx="5" type="subTitle"/>
          </p:nvPr>
        </p:nvSpPr>
        <p:spPr>
          <a:xfrm>
            <a:off x="3426027" y="1665275"/>
            <a:ext cx="2305500" cy="39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580000" dist="57150">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02" name="Google Shape;202;p20"/>
          <p:cNvSpPr txBox="1"/>
          <p:nvPr>
            <p:ph idx="6" type="subTitle"/>
          </p:nvPr>
        </p:nvSpPr>
        <p:spPr>
          <a:xfrm>
            <a:off x="6125229" y="1665275"/>
            <a:ext cx="2305500" cy="39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580000" dist="57150">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203" name="Google Shape;203;p20"/>
          <p:cNvGrpSpPr/>
          <p:nvPr/>
        </p:nvGrpSpPr>
        <p:grpSpPr>
          <a:xfrm>
            <a:off x="-3450" y="5175"/>
            <a:ext cx="8990375" cy="2766900"/>
            <a:chOff x="-3450" y="5175"/>
            <a:chExt cx="8990375" cy="2766900"/>
          </a:xfrm>
        </p:grpSpPr>
        <p:sp>
          <p:nvSpPr>
            <p:cNvPr id="204" name="Google Shape;204;p20"/>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05" name="Google Shape;205;p20"/>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06" name="Google Shape;206;p20"/>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207" name="Google Shape;207;p20"/>
            <p:cNvGrpSpPr/>
            <p:nvPr/>
          </p:nvGrpSpPr>
          <p:grpSpPr>
            <a:xfrm>
              <a:off x="6900" y="5175"/>
              <a:ext cx="8921600" cy="2766900"/>
              <a:chOff x="6900" y="5175"/>
              <a:chExt cx="8921600" cy="2766900"/>
            </a:xfrm>
          </p:grpSpPr>
          <p:cxnSp>
            <p:nvCxnSpPr>
              <p:cNvPr id="208" name="Google Shape;208;p20"/>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09" name="Google Shape;209;p20"/>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210" name="Google Shape;210;p20"/>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186038" y="1474500"/>
            <a:ext cx="5067600" cy="15114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21" name="Google Shape;21;p3"/>
          <p:cNvGrpSpPr/>
          <p:nvPr/>
        </p:nvGrpSpPr>
        <p:grpSpPr>
          <a:xfrm>
            <a:off x="3729600" y="5175"/>
            <a:ext cx="5414400" cy="5008550"/>
            <a:chOff x="3729600" y="5175"/>
            <a:chExt cx="5414400" cy="5008550"/>
          </a:xfrm>
        </p:grpSpPr>
        <p:grpSp>
          <p:nvGrpSpPr>
            <p:cNvPr id="22" name="Google Shape;22;p3"/>
            <p:cNvGrpSpPr/>
            <p:nvPr/>
          </p:nvGrpSpPr>
          <p:grpSpPr>
            <a:xfrm flipH="1">
              <a:off x="8837425" y="5175"/>
              <a:ext cx="119100" cy="2766900"/>
              <a:chOff x="180150" y="5175"/>
              <a:chExt cx="119100" cy="2766900"/>
            </a:xfrm>
          </p:grpSpPr>
          <p:sp>
            <p:nvSpPr>
              <p:cNvPr id="23" name="Google Shape;23;p3"/>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4" name="Google Shape;24;p3"/>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25" name="Google Shape;25;p3"/>
            <p:cNvGrpSpPr/>
            <p:nvPr/>
          </p:nvGrpSpPr>
          <p:grpSpPr>
            <a:xfrm flipH="1">
              <a:off x="3729600" y="4882025"/>
              <a:ext cx="5414400" cy="131700"/>
              <a:chOff x="-7325" y="4882025"/>
              <a:chExt cx="5414400" cy="131700"/>
            </a:xfrm>
          </p:grpSpPr>
          <p:sp>
            <p:nvSpPr>
              <p:cNvPr id="26" name="Google Shape;26;p3"/>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7" name="Google Shape;27;p3"/>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grpSp>
      <p:sp>
        <p:nvSpPr>
          <p:cNvPr id="28" name="Google Shape;28;p3"/>
          <p:cNvSpPr txBox="1"/>
          <p:nvPr>
            <p:ph hasCustomPrompt="1" idx="2" type="title"/>
          </p:nvPr>
        </p:nvSpPr>
        <p:spPr>
          <a:xfrm>
            <a:off x="1291500" y="1474500"/>
            <a:ext cx="1652100" cy="15114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66675">
              <a:schemeClr val="dk1"/>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2pPr>
            <a:lvl3pPr lvl="2"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3pPr>
            <a:lvl4pPr lvl="3"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4pPr>
            <a:lvl5pPr lvl="4"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5pPr>
            <a:lvl6pPr lvl="5"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6pPr>
            <a:lvl7pPr lvl="6"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7pPr>
            <a:lvl8pPr lvl="7"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8pPr>
            <a:lvl9pPr lvl="8" rtl="0" algn="ctr">
              <a:spcBef>
                <a:spcPts val="0"/>
              </a:spcBef>
              <a:spcAft>
                <a:spcPts val="0"/>
              </a:spcAft>
              <a:buSzPts val="6000"/>
              <a:buFont typeface="Raleway ExtraBold"/>
              <a:buNone/>
              <a:defRPr b="0" sz="6000">
                <a:latin typeface="Raleway ExtraBold"/>
                <a:ea typeface="Raleway ExtraBold"/>
                <a:cs typeface="Raleway ExtraBold"/>
                <a:sym typeface="Raleway ExtraBold"/>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1" name="Shape 211"/>
        <p:cNvGrpSpPr/>
        <p:nvPr/>
      </p:nvGrpSpPr>
      <p:grpSpPr>
        <a:xfrm>
          <a:off x="0" y="0"/>
          <a:ext cx="0" cy="0"/>
          <a:chOff x="0" y="0"/>
          <a:chExt cx="0" cy="0"/>
        </a:xfrm>
      </p:grpSpPr>
      <p:sp>
        <p:nvSpPr>
          <p:cNvPr id="212" name="Google Shape;21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3" name="Google Shape;213;p21"/>
          <p:cNvSpPr txBox="1"/>
          <p:nvPr>
            <p:ph idx="1" type="subTitle"/>
          </p:nvPr>
        </p:nvSpPr>
        <p:spPr>
          <a:xfrm>
            <a:off x="920623" y="1825100"/>
            <a:ext cx="3092700" cy="88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14" name="Google Shape;214;p21"/>
          <p:cNvSpPr txBox="1"/>
          <p:nvPr>
            <p:ph idx="2" type="subTitle"/>
          </p:nvPr>
        </p:nvSpPr>
        <p:spPr>
          <a:xfrm>
            <a:off x="5130677" y="1825100"/>
            <a:ext cx="3092700" cy="88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15" name="Google Shape;215;p21"/>
          <p:cNvSpPr txBox="1"/>
          <p:nvPr>
            <p:ph idx="3" type="subTitle"/>
          </p:nvPr>
        </p:nvSpPr>
        <p:spPr>
          <a:xfrm>
            <a:off x="920623" y="3333275"/>
            <a:ext cx="3092700" cy="88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16" name="Google Shape;216;p21"/>
          <p:cNvSpPr txBox="1"/>
          <p:nvPr>
            <p:ph idx="4" type="subTitle"/>
          </p:nvPr>
        </p:nvSpPr>
        <p:spPr>
          <a:xfrm>
            <a:off x="5130677" y="3333275"/>
            <a:ext cx="3092700" cy="88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17" name="Google Shape;217;p21"/>
          <p:cNvSpPr txBox="1"/>
          <p:nvPr>
            <p:ph idx="5" type="subTitle"/>
          </p:nvPr>
        </p:nvSpPr>
        <p:spPr>
          <a:xfrm>
            <a:off x="920623" y="1379350"/>
            <a:ext cx="3092700" cy="377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2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18" name="Google Shape;218;p21"/>
          <p:cNvSpPr txBox="1"/>
          <p:nvPr>
            <p:ph idx="6" type="subTitle"/>
          </p:nvPr>
        </p:nvSpPr>
        <p:spPr>
          <a:xfrm>
            <a:off x="920623" y="2887600"/>
            <a:ext cx="3092700" cy="377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2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19" name="Google Shape;219;p21"/>
          <p:cNvSpPr txBox="1"/>
          <p:nvPr>
            <p:ph idx="7" type="subTitle"/>
          </p:nvPr>
        </p:nvSpPr>
        <p:spPr>
          <a:xfrm>
            <a:off x="5130677" y="1379350"/>
            <a:ext cx="3092700" cy="377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2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0" name="Google Shape;220;p21"/>
          <p:cNvSpPr txBox="1"/>
          <p:nvPr>
            <p:ph idx="8" type="subTitle"/>
          </p:nvPr>
        </p:nvSpPr>
        <p:spPr>
          <a:xfrm>
            <a:off x="5130677" y="2887600"/>
            <a:ext cx="3092700" cy="377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82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221" name="Google Shape;221;p21"/>
          <p:cNvGrpSpPr/>
          <p:nvPr/>
        </p:nvGrpSpPr>
        <p:grpSpPr>
          <a:xfrm flipH="1">
            <a:off x="153625" y="5175"/>
            <a:ext cx="8990375" cy="2766900"/>
            <a:chOff x="-3450" y="5175"/>
            <a:chExt cx="8990375" cy="2766900"/>
          </a:xfrm>
        </p:grpSpPr>
        <p:sp>
          <p:nvSpPr>
            <p:cNvPr id="222" name="Google Shape;222;p21"/>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3" name="Google Shape;223;p21"/>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4" name="Google Shape;224;p21"/>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225" name="Google Shape;225;p21"/>
            <p:cNvGrpSpPr/>
            <p:nvPr/>
          </p:nvGrpSpPr>
          <p:grpSpPr>
            <a:xfrm>
              <a:off x="6900" y="5175"/>
              <a:ext cx="8921600" cy="2766900"/>
              <a:chOff x="6900" y="5175"/>
              <a:chExt cx="8921600" cy="2766900"/>
            </a:xfrm>
          </p:grpSpPr>
          <p:cxnSp>
            <p:nvCxnSpPr>
              <p:cNvPr id="226" name="Google Shape;226;p21"/>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27" name="Google Shape;227;p21"/>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228" name="Google Shape;228;p21"/>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9" name="Shape 229"/>
        <p:cNvGrpSpPr/>
        <p:nvPr/>
      </p:nvGrpSpPr>
      <p:grpSpPr>
        <a:xfrm>
          <a:off x="0" y="0"/>
          <a:ext cx="0" cy="0"/>
          <a:chOff x="0" y="0"/>
          <a:chExt cx="0" cy="0"/>
        </a:xfrm>
      </p:grpSpPr>
      <p:sp>
        <p:nvSpPr>
          <p:cNvPr id="230" name="Google Shape;23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1" name="Google Shape;231;p22"/>
          <p:cNvSpPr txBox="1"/>
          <p:nvPr>
            <p:ph idx="1" type="subTitle"/>
          </p:nvPr>
        </p:nvSpPr>
        <p:spPr>
          <a:xfrm>
            <a:off x="713225" y="1557751"/>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2" name="Google Shape;232;p22"/>
          <p:cNvSpPr txBox="1"/>
          <p:nvPr>
            <p:ph idx="2" type="subTitle"/>
          </p:nvPr>
        </p:nvSpPr>
        <p:spPr>
          <a:xfrm>
            <a:off x="3469201" y="1557751"/>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3" name="Google Shape;233;p22"/>
          <p:cNvSpPr txBox="1"/>
          <p:nvPr>
            <p:ph idx="3" type="subTitle"/>
          </p:nvPr>
        </p:nvSpPr>
        <p:spPr>
          <a:xfrm>
            <a:off x="713225" y="3166825"/>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4" name="Google Shape;234;p22"/>
          <p:cNvSpPr txBox="1"/>
          <p:nvPr>
            <p:ph idx="4" type="subTitle"/>
          </p:nvPr>
        </p:nvSpPr>
        <p:spPr>
          <a:xfrm>
            <a:off x="3469199" y="3166825"/>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5" name="Google Shape;235;p22"/>
          <p:cNvSpPr txBox="1"/>
          <p:nvPr>
            <p:ph idx="5" type="subTitle"/>
          </p:nvPr>
        </p:nvSpPr>
        <p:spPr>
          <a:xfrm>
            <a:off x="6225175" y="1557751"/>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6" name="Google Shape;236;p22"/>
          <p:cNvSpPr txBox="1"/>
          <p:nvPr>
            <p:ph idx="6" type="subTitle"/>
          </p:nvPr>
        </p:nvSpPr>
        <p:spPr>
          <a:xfrm>
            <a:off x="6225175" y="3166825"/>
            <a:ext cx="2205600" cy="98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237" name="Google Shape;237;p22"/>
          <p:cNvSpPr txBox="1"/>
          <p:nvPr>
            <p:ph idx="7" type="subTitle"/>
          </p:nvPr>
        </p:nvSpPr>
        <p:spPr>
          <a:xfrm>
            <a:off x="713225" y="126007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38" name="Google Shape;238;p22"/>
          <p:cNvSpPr txBox="1"/>
          <p:nvPr>
            <p:ph idx="8" type="subTitle"/>
          </p:nvPr>
        </p:nvSpPr>
        <p:spPr>
          <a:xfrm>
            <a:off x="3469201" y="126007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39" name="Google Shape;239;p22"/>
          <p:cNvSpPr txBox="1"/>
          <p:nvPr>
            <p:ph idx="9" type="subTitle"/>
          </p:nvPr>
        </p:nvSpPr>
        <p:spPr>
          <a:xfrm>
            <a:off x="6225175" y="126007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0" name="Google Shape;240;p22"/>
          <p:cNvSpPr txBox="1"/>
          <p:nvPr>
            <p:ph idx="13" type="subTitle"/>
          </p:nvPr>
        </p:nvSpPr>
        <p:spPr>
          <a:xfrm>
            <a:off x="713225" y="286592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1" name="Google Shape;241;p22"/>
          <p:cNvSpPr txBox="1"/>
          <p:nvPr>
            <p:ph idx="14" type="subTitle"/>
          </p:nvPr>
        </p:nvSpPr>
        <p:spPr>
          <a:xfrm>
            <a:off x="3469201" y="286592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2" name="Google Shape;242;p22"/>
          <p:cNvSpPr txBox="1"/>
          <p:nvPr>
            <p:ph idx="15" type="subTitle"/>
          </p:nvPr>
        </p:nvSpPr>
        <p:spPr>
          <a:xfrm>
            <a:off x="6225175" y="2865925"/>
            <a:ext cx="2205600" cy="306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2760000" dist="47625">
              <a:schemeClr val="dk1"/>
            </a:outerShdw>
          </a:effectLst>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243" name="Google Shape;243;p22"/>
          <p:cNvGrpSpPr/>
          <p:nvPr/>
        </p:nvGrpSpPr>
        <p:grpSpPr>
          <a:xfrm>
            <a:off x="-3450" y="5175"/>
            <a:ext cx="8990375" cy="2766900"/>
            <a:chOff x="-3450" y="5175"/>
            <a:chExt cx="8990375" cy="2766900"/>
          </a:xfrm>
        </p:grpSpPr>
        <p:sp>
          <p:nvSpPr>
            <p:cNvPr id="244" name="Google Shape;244;p22"/>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45" name="Google Shape;245;p22"/>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46" name="Google Shape;246;p22"/>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247" name="Google Shape;247;p22"/>
            <p:cNvGrpSpPr/>
            <p:nvPr/>
          </p:nvGrpSpPr>
          <p:grpSpPr>
            <a:xfrm>
              <a:off x="6900" y="5175"/>
              <a:ext cx="8921600" cy="2766900"/>
              <a:chOff x="6900" y="5175"/>
              <a:chExt cx="8921600" cy="2766900"/>
            </a:xfrm>
          </p:grpSpPr>
          <p:cxnSp>
            <p:nvCxnSpPr>
              <p:cNvPr id="248" name="Google Shape;248;p22"/>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49" name="Google Shape;249;p22"/>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250" name="Google Shape;250;p22"/>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1" name="Shape 251"/>
        <p:cNvGrpSpPr/>
        <p:nvPr/>
      </p:nvGrpSpPr>
      <p:grpSpPr>
        <a:xfrm>
          <a:off x="0" y="0"/>
          <a:ext cx="0" cy="0"/>
          <a:chOff x="0" y="0"/>
          <a:chExt cx="0" cy="0"/>
        </a:xfrm>
      </p:grpSpPr>
      <p:sp>
        <p:nvSpPr>
          <p:cNvPr id="252" name="Google Shape;252;p23"/>
          <p:cNvSpPr txBox="1"/>
          <p:nvPr>
            <p:ph hasCustomPrompt="1" type="title"/>
          </p:nvPr>
        </p:nvSpPr>
        <p:spPr>
          <a:xfrm>
            <a:off x="3202550" y="552112"/>
            <a:ext cx="4696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53" name="Google Shape;253;p23"/>
          <p:cNvSpPr txBox="1"/>
          <p:nvPr>
            <p:ph idx="1" type="subTitle"/>
          </p:nvPr>
        </p:nvSpPr>
        <p:spPr>
          <a:xfrm>
            <a:off x="3202550" y="1288075"/>
            <a:ext cx="4696800" cy="42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420000" dist="47625">
              <a:schemeClr val="dk1"/>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4" name="Google Shape;254;p23"/>
          <p:cNvSpPr txBox="1"/>
          <p:nvPr>
            <p:ph hasCustomPrompt="1" idx="2" type="title"/>
          </p:nvPr>
        </p:nvSpPr>
        <p:spPr>
          <a:xfrm>
            <a:off x="3202550" y="1904368"/>
            <a:ext cx="4696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55" name="Google Shape;255;p23"/>
          <p:cNvSpPr txBox="1"/>
          <p:nvPr>
            <p:ph idx="3" type="subTitle"/>
          </p:nvPr>
        </p:nvSpPr>
        <p:spPr>
          <a:xfrm>
            <a:off x="3202550" y="2640336"/>
            <a:ext cx="4696800" cy="42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420000" dist="47625">
              <a:schemeClr val="dk1"/>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6" name="Google Shape;256;p23"/>
          <p:cNvSpPr txBox="1"/>
          <p:nvPr>
            <p:ph hasCustomPrompt="1" idx="4" type="title"/>
          </p:nvPr>
        </p:nvSpPr>
        <p:spPr>
          <a:xfrm>
            <a:off x="3202550" y="3256624"/>
            <a:ext cx="4696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57" name="Google Shape;257;p23"/>
          <p:cNvSpPr txBox="1"/>
          <p:nvPr>
            <p:ph idx="5" type="subTitle"/>
          </p:nvPr>
        </p:nvSpPr>
        <p:spPr>
          <a:xfrm>
            <a:off x="3202550" y="3992596"/>
            <a:ext cx="4696800" cy="4200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420000" dist="47625">
              <a:schemeClr val="dk1"/>
            </a:outerShdw>
          </a:effectLst>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258" name="Google Shape;258;p23"/>
          <p:cNvGrpSpPr/>
          <p:nvPr/>
        </p:nvGrpSpPr>
        <p:grpSpPr>
          <a:xfrm>
            <a:off x="3729600" y="5175"/>
            <a:ext cx="5414400" cy="5008550"/>
            <a:chOff x="3729600" y="5175"/>
            <a:chExt cx="5414400" cy="5008550"/>
          </a:xfrm>
        </p:grpSpPr>
        <p:grpSp>
          <p:nvGrpSpPr>
            <p:cNvPr id="259" name="Google Shape;259;p23"/>
            <p:cNvGrpSpPr/>
            <p:nvPr/>
          </p:nvGrpSpPr>
          <p:grpSpPr>
            <a:xfrm flipH="1">
              <a:off x="8837425" y="5175"/>
              <a:ext cx="119100" cy="2766900"/>
              <a:chOff x="180150" y="5175"/>
              <a:chExt cx="119100" cy="2766900"/>
            </a:xfrm>
          </p:grpSpPr>
          <p:sp>
            <p:nvSpPr>
              <p:cNvPr id="260" name="Google Shape;260;p23"/>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61" name="Google Shape;261;p23"/>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262" name="Google Shape;262;p23"/>
            <p:cNvGrpSpPr/>
            <p:nvPr/>
          </p:nvGrpSpPr>
          <p:grpSpPr>
            <a:xfrm flipH="1">
              <a:off x="3729600" y="4882025"/>
              <a:ext cx="5414400" cy="131700"/>
              <a:chOff x="-7325" y="4882025"/>
              <a:chExt cx="5414400" cy="131700"/>
            </a:xfrm>
          </p:grpSpPr>
          <p:sp>
            <p:nvSpPr>
              <p:cNvPr id="263" name="Google Shape;263;p23"/>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64" name="Google Shape;264;p23"/>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5" name="Shape 265"/>
        <p:cNvGrpSpPr/>
        <p:nvPr/>
      </p:nvGrpSpPr>
      <p:grpSpPr>
        <a:xfrm>
          <a:off x="0" y="0"/>
          <a:ext cx="0" cy="0"/>
          <a:chOff x="0" y="0"/>
          <a:chExt cx="0" cy="0"/>
        </a:xfrm>
      </p:grpSpPr>
      <p:sp>
        <p:nvSpPr>
          <p:cNvPr id="266" name="Google Shape;266;p24"/>
          <p:cNvSpPr txBox="1"/>
          <p:nvPr>
            <p:ph type="title"/>
          </p:nvPr>
        </p:nvSpPr>
        <p:spPr>
          <a:xfrm>
            <a:off x="2347938" y="6013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24"/>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8" name="Google Shape;268;p24"/>
          <p:cNvSpPr txBox="1"/>
          <p:nvPr/>
        </p:nvSpPr>
        <p:spPr>
          <a:xfrm>
            <a:off x="2347950" y="3459550"/>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lang="en" sz="1000" u="sng">
                <a:solidFill>
                  <a:schemeClr val="dk1"/>
                </a:solidFill>
                <a:latin typeface="Montserrat SemiBold"/>
                <a:ea typeface="Montserrat SemiBold"/>
                <a:cs typeface="Montserrat SemiBold"/>
                <a:sym typeface="Montserrat SemiBold"/>
                <a:hlinkClick r:id="rId2">
                  <a:extLst>
                    <a:ext uri="{A12FA001-AC4F-418D-AE19-62706E023703}">
                      <ahyp:hlinkClr val="tx"/>
                    </a:ext>
                  </a:extLst>
                </a:hlinkClick>
              </a:rPr>
              <a:t>Slidesgo</a:t>
            </a:r>
            <a:r>
              <a:rPr lang="en" sz="1000">
                <a:solidFill>
                  <a:schemeClr val="dk1"/>
                </a:solidFill>
                <a:latin typeface="Montserrat SemiBold"/>
                <a:ea typeface="Montserrat SemiBold"/>
                <a:cs typeface="Montserrat SemiBold"/>
                <a:sym typeface="Montserrat SemiBold"/>
              </a:rPr>
              <a:t>,</a:t>
            </a:r>
            <a:r>
              <a:rPr lang="en" sz="1000">
                <a:solidFill>
                  <a:schemeClr val="dk1"/>
                </a:solidFill>
                <a:latin typeface="Montserrat"/>
                <a:ea typeface="Montserrat"/>
                <a:cs typeface="Montserrat"/>
                <a:sym typeface="Montserrat"/>
              </a:rPr>
              <a:t> and includes icons by</a:t>
            </a:r>
            <a:r>
              <a:rPr lang="en" sz="1000">
                <a:solidFill>
                  <a:schemeClr val="dk1"/>
                </a:solidFill>
                <a:latin typeface="Montserrat SemiBold"/>
                <a:ea typeface="Montserrat SemiBold"/>
                <a:cs typeface="Montserrat SemiBold"/>
                <a:sym typeface="Montserrat SemiBold"/>
              </a:rPr>
              <a:t> </a:t>
            </a:r>
            <a:r>
              <a:rPr lang="en" sz="1000" u="sng">
                <a:solidFill>
                  <a:schemeClr val="dk1"/>
                </a:solidFill>
                <a:latin typeface="Montserrat SemiBold"/>
                <a:ea typeface="Montserrat SemiBold"/>
                <a:cs typeface="Montserrat SemiBold"/>
                <a:sym typeface="Montserrat SemiBold"/>
                <a:hlinkClick r:id="rId3">
                  <a:extLst>
                    <a:ext uri="{A12FA001-AC4F-418D-AE19-62706E023703}">
                      <ahyp:hlinkClr val="tx"/>
                    </a:ext>
                  </a:extLst>
                </a:hlinkClick>
              </a:rPr>
              <a:t>Flaticon</a:t>
            </a:r>
            <a:r>
              <a:rPr lang="en" sz="1000">
                <a:solidFill>
                  <a:schemeClr val="dk1"/>
                </a:solidFill>
                <a:latin typeface="Montserrat"/>
                <a:ea typeface="Montserrat"/>
                <a:cs typeface="Montserrat"/>
                <a:sym typeface="Montserrat"/>
              </a:rPr>
              <a:t>, and infographics &amp; images by </a:t>
            </a:r>
            <a:r>
              <a:rPr lang="en" sz="1000" u="sng">
                <a:solidFill>
                  <a:schemeClr val="dk1"/>
                </a:solidFill>
                <a:latin typeface="Montserrat SemiBold"/>
                <a:ea typeface="Montserrat SemiBold"/>
                <a:cs typeface="Montserrat SemiBold"/>
                <a:sym typeface="Montserrat SemiBold"/>
                <a:hlinkClick r:id="rId4">
                  <a:extLst>
                    <a:ext uri="{A12FA001-AC4F-418D-AE19-62706E023703}">
                      <ahyp:hlinkClr val="tx"/>
                    </a:ext>
                  </a:extLst>
                </a:hlinkClick>
              </a:rPr>
              <a:t>Freepik</a:t>
            </a:r>
            <a:r>
              <a:rPr lang="en" sz="1000" u="sng">
                <a:solidFill>
                  <a:schemeClr val="dk1"/>
                </a:solidFill>
                <a:latin typeface="Montserrat"/>
                <a:ea typeface="Montserrat"/>
                <a:cs typeface="Montserrat"/>
                <a:sym typeface="Montserrat"/>
              </a:rPr>
              <a:t> </a:t>
            </a:r>
            <a:endParaRPr sz="1000" u="sng">
              <a:solidFill>
                <a:schemeClr val="dk1"/>
              </a:solidFill>
              <a:latin typeface="Montserrat"/>
              <a:ea typeface="Montserrat"/>
              <a:cs typeface="Montserrat"/>
              <a:sym typeface="Montserrat"/>
            </a:endParaRPr>
          </a:p>
        </p:txBody>
      </p:sp>
      <p:grpSp>
        <p:nvGrpSpPr>
          <p:cNvPr id="269" name="Google Shape;269;p24"/>
          <p:cNvGrpSpPr/>
          <p:nvPr/>
        </p:nvGrpSpPr>
        <p:grpSpPr>
          <a:xfrm flipH="1">
            <a:off x="153625" y="5175"/>
            <a:ext cx="8990375" cy="2766900"/>
            <a:chOff x="-3450" y="5175"/>
            <a:chExt cx="8990375" cy="2766900"/>
          </a:xfrm>
        </p:grpSpPr>
        <p:sp>
          <p:nvSpPr>
            <p:cNvPr id="270" name="Google Shape;270;p24"/>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71" name="Google Shape;271;p24"/>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72" name="Google Shape;272;p24"/>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273" name="Google Shape;273;p24"/>
            <p:cNvGrpSpPr/>
            <p:nvPr/>
          </p:nvGrpSpPr>
          <p:grpSpPr>
            <a:xfrm>
              <a:off x="6900" y="5175"/>
              <a:ext cx="8921600" cy="2766900"/>
              <a:chOff x="6900" y="5175"/>
              <a:chExt cx="8921600" cy="2766900"/>
            </a:xfrm>
          </p:grpSpPr>
          <p:cxnSp>
            <p:nvCxnSpPr>
              <p:cNvPr id="274" name="Google Shape;274;p24"/>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75" name="Google Shape;275;p24"/>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276" name="Google Shape;276;p24"/>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7" name="Shape 277"/>
        <p:cNvGrpSpPr/>
        <p:nvPr/>
      </p:nvGrpSpPr>
      <p:grpSpPr>
        <a:xfrm>
          <a:off x="0" y="0"/>
          <a:ext cx="0" cy="0"/>
          <a:chOff x="0" y="0"/>
          <a:chExt cx="0" cy="0"/>
        </a:xfrm>
      </p:grpSpPr>
      <p:grpSp>
        <p:nvGrpSpPr>
          <p:cNvPr id="278" name="Google Shape;278;p25"/>
          <p:cNvGrpSpPr/>
          <p:nvPr/>
        </p:nvGrpSpPr>
        <p:grpSpPr>
          <a:xfrm>
            <a:off x="153625" y="0"/>
            <a:ext cx="119100" cy="2766900"/>
            <a:chOff x="153625" y="0"/>
            <a:chExt cx="119100" cy="2766900"/>
          </a:xfrm>
        </p:grpSpPr>
        <p:sp>
          <p:nvSpPr>
            <p:cNvPr id="279" name="Google Shape;279;p25"/>
            <p:cNvSpPr/>
            <p:nvPr/>
          </p:nvSpPr>
          <p:spPr>
            <a:xfrm flipH="1">
              <a:off x="153625" y="0"/>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80" name="Google Shape;280;p25"/>
            <p:cNvCxnSpPr/>
            <p:nvPr/>
          </p:nvCxnSpPr>
          <p:spPr>
            <a:xfrm>
              <a:off x="212050" y="0"/>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281" name="Google Shape;281;p25"/>
          <p:cNvGrpSpPr/>
          <p:nvPr/>
        </p:nvGrpSpPr>
        <p:grpSpPr>
          <a:xfrm>
            <a:off x="4168650" y="2376600"/>
            <a:ext cx="4975350" cy="2766900"/>
            <a:chOff x="4168650" y="2376600"/>
            <a:chExt cx="4975350" cy="2766900"/>
          </a:xfrm>
        </p:grpSpPr>
        <p:sp>
          <p:nvSpPr>
            <p:cNvPr id="282" name="Google Shape;282;p25"/>
            <p:cNvSpPr/>
            <p:nvPr/>
          </p:nvSpPr>
          <p:spPr>
            <a:xfrm rot="10800000">
              <a:off x="4872000" y="4900275"/>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83" name="Google Shape;283;p25"/>
            <p:cNvSpPr/>
            <p:nvPr/>
          </p:nvSpPr>
          <p:spPr>
            <a:xfrm rot="10800000">
              <a:off x="8909725" y="2727000"/>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84" name="Google Shape;284;p25"/>
            <p:cNvCxnSpPr/>
            <p:nvPr/>
          </p:nvCxnSpPr>
          <p:spPr>
            <a:xfrm rot="10800000">
              <a:off x="4168650" y="4972825"/>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85" name="Google Shape;285;p25"/>
            <p:cNvCxnSpPr/>
            <p:nvPr/>
          </p:nvCxnSpPr>
          <p:spPr>
            <a:xfrm rot="10800000">
              <a:off x="8968150" y="2376600"/>
              <a:ext cx="0" cy="2766900"/>
            </a:xfrm>
            <a:prstGeom prst="straightConnector1">
              <a:avLst/>
            </a:prstGeom>
            <a:noFill/>
            <a:ln cap="flat" cmpd="sng" w="9525">
              <a:solidFill>
                <a:schemeClr val="dk1"/>
              </a:solidFill>
              <a:prstDash val="dash"/>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6" name="Shape 286"/>
        <p:cNvGrpSpPr/>
        <p:nvPr/>
      </p:nvGrpSpPr>
      <p:grpSpPr>
        <a:xfrm>
          <a:off x="0" y="0"/>
          <a:ext cx="0" cy="0"/>
          <a:chOff x="0" y="0"/>
          <a:chExt cx="0" cy="0"/>
        </a:xfrm>
      </p:grpSpPr>
      <p:grpSp>
        <p:nvGrpSpPr>
          <p:cNvPr id="287" name="Google Shape;287;p26"/>
          <p:cNvGrpSpPr/>
          <p:nvPr/>
        </p:nvGrpSpPr>
        <p:grpSpPr>
          <a:xfrm>
            <a:off x="0" y="2376600"/>
            <a:ext cx="4975350" cy="2766900"/>
            <a:chOff x="0" y="2376600"/>
            <a:chExt cx="4975350" cy="2766900"/>
          </a:xfrm>
        </p:grpSpPr>
        <p:sp>
          <p:nvSpPr>
            <p:cNvPr id="288" name="Google Shape;288;p26"/>
            <p:cNvSpPr/>
            <p:nvPr/>
          </p:nvSpPr>
          <p:spPr>
            <a:xfrm flipH="1" rot="10800000">
              <a:off x="0" y="4900275"/>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89" name="Google Shape;289;p26"/>
            <p:cNvSpPr/>
            <p:nvPr/>
          </p:nvSpPr>
          <p:spPr>
            <a:xfrm flipH="1" rot="10800000">
              <a:off x="115175" y="2727000"/>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90" name="Google Shape;290;p26"/>
            <p:cNvCxnSpPr/>
            <p:nvPr/>
          </p:nvCxnSpPr>
          <p:spPr>
            <a:xfrm>
              <a:off x="10350" y="4972825"/>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91" name="Google Shape;291;p26"/>
            <p:cNvCxnSpPr/>
            <p:nvPr/>
          </p:nvCxnSpPr>
          <p:spPr>
            <a:xfrm rot="10800000">
              <a:off x="175850" y="2376600"/>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292" name="Google Shape;292;p26"/>
          <p:cNvGrpSpPr/>
          <p:nvPr/>
        </p:nvGrpSpPr>
        <p:grpSpPr>
          <a:xfrm>
            <a:off x="4168650" y="0"/>
            <a:ext cx="4975350" cy="2766900"/>
            <a:chOff x="4168650" y="0"/>
            <a:chExt cx="4975350" cy="2766900"/>
          </a:xfrm>
        </p:grpSpPr>
        <p:sp>
          <p:nvSpPr>
            <p:cNvPr id="293" name="Google Shape;293;p26"/>
            <p:cNvSpPr/>
            <p:nvPr/>
          </p:nvSpPr>
          <p:spPr>
            <a:xfrm flipH="1">
              <a:off x="4872000" y="103425"/>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94" name="Google Shape;294;p26"/>
            <p:cNvSpPr/>
            <p:nvPr/>
          </p:nvSpPr>
          <p:spPr>
            <a:xfrm flipH="1">
              <a:off x="8909725" y="0"/>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295" name="Google Shape;295;p26"/>
            <p:cNvCxnSpPr/>
            <p:nvPr/>
          </p:nvCxnSpPr>
          <p:spPr>
            <a:xfrm rot="10800000">
              <a:off x="4168650" y="170675"/>
              <a:ext cx="4965000" cy="0"/>
            </a:xfrm>
            <a:prstGeom prst="straightConnector1">
              <a:avLst/>
            </a:prstGeom>
            <a:noFill/>
            <a:ln cap="flat" cmpd="sng" w="9525">
              <a:solidFill>
                <a:schemeClr val="dk1"/>
              </a:solidFill>
              <a:prstDash val="dash"/>
              <a:round/>
              <a:headEnd len="med" w="med" type="none"/>
              <a:tailEnd len="med" w="med" type="none"/>
            </a:ln>
          </p:spPr>
        </p:cxnSp>
        <p:cxnSp>
          <p:nvCxnSpPr>
            <p:cNvPr id="296" name="Google Shape;296;p26"/>
            <p:cNvCxnSpPr/>
            <p:nvPr/>
          </p:nvCxnSpPr>
          <p:spPr>
            <a:xfrm>
              <a:off x="8968150" y="0"/>
              <a:ext cx="0" cy="2766900"/>
            </a:xfrm>
            <a:prstGeom prst="straightConnector1">
              <a:avLst/>
            </a:prstGeom>
            <a:noFill/>
            <a:ln cap="flat" cmpd="sng" w="9525">
              <a:solidFill>
                <a:schemeClr val="dk1"/>
              </a:solidFill>
              <a:prstDash val="dash"/>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 name="Google Shape;3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2" name="Google Shape;32;p4"/>
          <p:cNvGrpSpPr/>
          <p:nvPr/>
        </p:nvGrpSpPr>
        <p:grpSpPr>
          <a:xfrm flipH="1">
            <a:off x="0" y="5175"/>
            <a:ext cx="8931950" cy="2766900"/>
            <a:chOff x="212050" y="5175"/>
            <a:chExt cx="8931950" cy="2766900"/>
          </a:xfrm>
        </p:grpSpPr>
        <p:sp>
          <p:nvSpPr>
            <p:cNvPr id="33" name="Google Shape;33;p4"/>
            <p:cNvSpPr/>
            <p:nvPr/>
          </p:nvSpPr>
          <p:spPr>
            <a:xfrm flipH="1">
              <a:off x="487200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34" name="Google Shape;34;p4"/>
            <p:cNvGrpSpPr/>
            <p:nvPr/>
          </p:nvGrpSpPr>
          <p:grpSpPr>
            <a:xfrm>
              <a:off x="212050" y="5175"/>
              <a:ext cx="8921600" cy="2766900"/>
              <a:chOff x="212050" y="5175"/>
              <a:chExt cx="8921600" cy="2766900"/>
            </a:xfrm>
          </p:grpSpPr>
          <p:sp>
            <p:nvSpPr>
              <p:cNvPr id="35" name="Google Shape;35;p4"/>
              <p:cNvSpPr/>
              <p:nvPr/>
            </p:nvSpPr>
            <p:spPr>
              <a:xfrm flipH="1">
                <a:off x="8909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36" name="Google Shape;36;p4"/>
              <p:cNvGrpSpPr/>
              <p:nvPr/>
            </p:nvGrpSpPr>
            <p:grpSpPr>
              <a:xfrm flipH="1">
                <a:off x="212050" y="5175"/>
                <a:ext cx="8921600" cy="2766900"/>
                <a:chOff x="6900" y="5175"/>
                <a:chExt cx="8921600" cy="2766900"/>
              </a:xfrm>
            </p:grpSpPr>
            <p:cxnSp>
              <p:nvCxnSpPr>
                <p:cNvPr id="37" name="Google Shape;37;p4"/>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38" name="Google Shape;38;p4"/>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39" name="Google Shape;39;p4"/>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1" type="subTitle"/>
          </p:nvPr>
        </p:nvSpPr>
        <p:spPr>
          <a:xfrm>
            <a:off x="6081605" y="3923824"/>
            <a:ext cx="2342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3" name="Google Shape;43;p5"/>
          <p:cNvSpPr txBox="1"/>
          <p:nvPr>
            <p:ph idx="2" type="subTitle"/>
          </p:nvPr>
        </p:nvSpPr>
        <p:spPr>
          <a:xfrm>
            <a:off x="2835910" y="3923824"/>
            <a:ext cx="2342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4" name="Google Shape;44;p5"/>
          <p:cNvSpPr txBox="1"/>
          <p:nvPr>
            <p:ph idx="3" type="subTitle"/>
          </p:nvPr>
        </p:nvSpPr>
        <p:spPr>
          <a:xfrm>
            <a:off x="6081596" y="3473450"/>
            <a:ext cx="2342400" cy="374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060000" dist="47625">
              <a:schemeClr val="dk1"/>
            </a:outerShdw>
          </a:effectLst>
        </p:spPr>
        <p:txBody>
          <a:bodyPr anchorCtr="0" anchor="ctr" bIns="91425" lIns="91425" spcFirstLastPara="1" rIns="91425" wrap="square" tIns="91425">
            <a:noAutofit/>
          </a:bodyPr>
          <a:lstStyle>
            <a:lvl1pPr lvl="0" rtl="0" algn="r">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 name="Google Shape;45;p5"/>
          <p:cNvSpPr txBox="1"/>
          <p:nvPr>
            <p:ph idx="4" type="subTitle"/>
          </p:nvPr>
        </p:nvSpPr>
        <p:spPr>
          <a:xfrm>
            <a:off x="2835700" y="3473450"/>
            <a:ext cx="2342400" cy="3741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060000" dist="47625">
              <a:schemeClr val="dk1"/>
            </a:outerShdw>
          </a:effectLst>
        </p:spPr>
        <p:txBody>
          <a:bodyPr anchorCtr="0" anchor="ctr" bIns="91425" lIns="91425" spcFirstLastPara="1" rIns="91425" wrap="square" tIns="91425">
            <a:noAutofit/>
          </a:bodyPr>
          <a:lstStyle>
            <a:lvl1pPr lvl="0" rtl="0" algn="r">
              <a:spcBef>
                <a:spcPts val="0"/>
              </a:spcBef>
              <a:spcAft>
                <a:spcPts val="0"/>
              </a:spcAft>
              <a:buSzPts val="2400"/>
              <a:buFont typeface="Raleway"/>
              <a:buNone/>
              <a:defRPr b="1" sz="2000">
                <a:solidFill>
                  <a:schemeClr val="dk1"/>
                </a:solidFill>
                <a:latin typeface="Raleway"/>
                <a:ea typeface="Raleway"/>
                <a:cs typeface="Raleway"/>
                <a:sym typeface="Raleway"/>
              </a:defRPr>
            </a:lvl1pPr>
            <a:lvl2pPr lvl="1" rtl="0" algn="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6" name="Google Shape;46;p5"/>
          <p:cNvGrpSpPr/>
          <p:nvPr/>
        </p:nvGrpSpPr>
        <p:grpSpPr>
          <a:xfrm flipH="1">
            <a:off x="153625" y="5175"/>
            <a:ext cx="8990375" cy="2766900"/>
            <a:chOff x="-3450" y="5175"/>
            <a:chExt cx="8990375" cy="2766900"/>
          </a:xfrm>
        </p:grpSpPr>
        <p:sp>
          <p:nvSpPr>
            <p:cNvPr id="47" name="Google Shape;47;p5"/>
            <p:cNvSpPr/>
            <p:nvPr/>
          </p:nvSpPr>
          <p:spPr>
            <a:xfrm>
              <a:off x="111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8" name="Google Shape;48;p5"/>
            <p:cNvSpPr/>
            <p:nvPr/>
          </p:nvSpPr>
          <p:spPr>
            <a:xfrm>
              <a:off x="88678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49" name="Google Shape;49;p5"/>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50" name="Google Shape;50;p5"/>
            <p:cNvGrpSpPr/>
            <p:nvPr/>
          </p:nvGrpSpPr>
          <p:grpSpPr>
            <a:xfrm>
              <a:off x="6900" y="5175"/>
              <a:ext cx="8921600" cy="2766900"/>
              <a:chOff x="6900" y="5175"/>
              <a:chExt cx="8921600" cy="2766900"/>
            </a:xfrm>
          </p:grpSpPr>
          <p:cxnSp>
            <p:nvCxnSpPr>
              <p:cNvPr id="51" name="Google Shape;51;p5"/>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52" name="Google Shape;52;p5"/>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53" name="Google Shape;53;p5"/>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56" name="Google Shape;56;p6"/>
          <p:cNvSpPr/>
          <p:nvPr/>
        </p:nvSpPr>
        <p:spPr>
          <a:xfrm flipH="1">
            <a:off x="153625"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57" name="Google Shape;57;p6"/>
          <p:cNvGrpSpPr/>
          <p:nvPr/>
        </p:nvGrpSpPr>
        <p:grpSpPr>
          <a:xfrm>
            <a:off x="212050" y="5175"/>
            <a:ext cx="8931950" cy="2766900"/>
            <a:chOff x="212050" y="5175"/>
            <a:chExt cx="8931950" cy="2766900"/>
          </a:xfrm>
        </p:grpSpPr>
        <p:sp>
          <p:nvSpPr>
            <p:cNvPr id="58" name="Google Shape;58;p6"/>
            <p:cNvSpPr/>
            <p:nvPr/>
          </p:nvSpPr>
          <p:spPr>
            <a:xfrm flipH="1">
              <a:off x="487200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59" name="Google Shape;59;p6"/>
            <p:cNvGrpSpPr/>
            <p:nvPr/>
          </p:nvGrpSpPr>
          <p:grpSpPr>
            <a:xfrm>
              <a:off x="212050" y="5175"/>
              <a:ext cx="8921600" cy="2766900"/>
              <a:chOff x="212050" y="5175"/>
              <a:chExt cx="8921600" cy="2766900"/>
            </a:xfrm>
          </p:grpSpPr>
          <p:sp>
            <p:nvSpPr>
              <p:cNvPr id="60" name="Google Shape;60;p6"/>
              <p:cNvSpPr/>
              <p:nvPr/>
            </p:nvSpPr>
            <p:spPr>
              <a:xfrm flipH="1">
                <a:off x="8909725" y="5175"/>
                <a:ext cx="119100" cy="2416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61" name="Google Shape;61;p6"/>
              <p:cNvGrpSpPr/>
              <p:nvPr/>
            </p:nvGrpSpPr>
            <p:grpSpPr>
              <a:xfrm flipH="1">
                <a:off x="212050" y="5175"/>
                <a:ext cx="8921600" cy="2766900"/>
                <a:chOff x="6900" y="5175"/>
                <a:chExt cx="8921600" cy="2766900"/>
              </a:xfrm>
            </p:grpSpPr>
            <p:cxnSp>
              <p:nvCxnSpPr>
                <p:cNvPr id="62" name="Google Shape;62;p6"/>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cxnSp>
              <p:nvCxnSpPr>
                <p:cNvPr id="63" name="Google Shape;63;p6"/>
                <p:cNvCxnSpPr/>
                <p:nvPr/>
              </p:nvCxnSpPr>
              <p:spPr>
                <a:xfrm>
                  <a:off x="8928500" y="5175"/>
                  <a:ext cx="0" cy="2766900"/>
                </a:xfrm>
                <a:prstGeom prst="straightConnector1">
                  <a:avLst/>
                </a:prstGeom>
                <a:noFill/>
                <a:ln cap="flat" cmpd="sng" w="9525">
                  <a:solidFill>
                    <a:schemeClr val="dk1"/>
                  </a:solidFill>
                  <a:prstDash val="dash"/>
                  <a:round/>
                  <a:headEnd len="med" w="med" type="none"/>
                  <a:tailEnd len="med" w="med" type="none"/>
                </a:ln>
              </p:spPr>
            </p:cxnSp>
            <p:cxnSp>
              <p:nvCxnSpPr>
                <p:cNvPr id="64" name="Google Shape;64;p6"/>
                <p:cNvCxnSpPr/>
                <p:nvPr/>
              </p:nvCxnSpPr>
              <p:spPr>
                <a:xfrm>
                  <a:off x="172400" y="5175"/>
                  <a:ext cx="0" cy="2766900"/>
                </a:xfrm>
                <a:prstGeom prst="straightConnector1">
                  <a:avLst/>
                </a:prstGeom>
                <a:noFill/>
                <a:ln cap="flat" cmpd="sng" w="9525">
                  <a:solidFill>
                    <a:schemeClr val="dk1"/>
                  </a:solidFill>
                  <a:prstDash val="dash"/>
                  <a:round/>
                  <a:headEnd len="med" w="med" type="none"/>
                  <a:tailEnd len="med" w="med" type="none"/>
                </a:ln>
              </p:spPr>
            </p:cxn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7"/>
          <p:cNvSpPr txBox="1"/>
          <p:nvPr>
            <p:ph idx="1" type="subTitle"/>
          </p:nvPr>
        </p:nvSpPr>
        <p:spPr>
          <a:xfrm>
            <a:off x="1009600" y="1845100"/>
            <a:ext cx="3900300" cy="1967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grpSp>
        <p:nvGrpSpPr>
          <p:cNvPr id="68" name="Google Shape;68;p7"/>
          <p:cNvGrpSpPr/>
          <p:nvPr/>
        </p:nvGrpSpPr>
        <p:grpSpPr>
          <a:xfrm>
            <a:off x="180150" y="5175"/>
            <a:ext cx="119100" cy="2766900"/>
            <a:chOff x="180150" y="5175"/>
            <a:chExt cx="119100" cy="2766900"/>
          </a:xfrm>
        </p:grpSpPr>
        <p:sp>
          <p:nvSpPr>
            <p:cNvPr id="69" name="Google Shape;69;p7"/>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70" name="Google Shape;70;p7"/>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71" name="Google Shape;71;p7"/>
          <p:cNvGrpSpPr/>
          <p:nvPr/>
        </p:nvGrpSpPr>
        <p:grpSpPr>
          <a:xfrm>
            <a:off x="-7325" y="4882025"/>
            <a:ext cx="5414400" cy="131700"/>
            <a:chOff x="-7325" y="4882025"/>
            <a:chExt cx="5414400" cy="131700"/>
          </a:xfrm>
        </p:grpSpPr>
        <p:sp>
          <p:nvSpPr>
            <p:cNvPr id="72" name="Google Shape;72;p7"/>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73" name="Google Shape;73;p7"/>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8"/>
          <p:cNvSpPr txBox="1"/>
          <p:nvPr>
            <p:ph type="title"/>
          </p:nvPr>
        </p:nvSpPr>
        <p:spPr>
          <a:xfrm>
            <a:off x="3058325" y="1679350"/>
            <a:ext cx="5032200" cy="1660200"/>
          </a:xfrm>
          <a:prstGeom prst="rect">
            <a:avLst/>
          </a:prstGeom>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72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grpSp>
        <p:nvGrpSpPr>
          <p:cNvPr id="76" name="Google Shape;76;p8"/>
          <p:cNvGrpSpPr/>
          <p:nvPr/>
        </p:nvGrpSpPr>
        <p:grpSpPr>
          <a:xfrm>
            <a:off x="3729600" y="5175"/>
            <a:ext cx="5414400" cy="5008550"/>
            <a:chOff x="3729600" y="5175"/>
            <a:chExt cx="5414400" cy="5008550"/>
          </a:xfrm>
        </p:grpSpPr>
        <p:grpSp>
          <p:nvGrpSpPr>
            <p:cNvPr id="77" name="Google Shape;77;p8"/>
            <p:cNvGrpSpPr/>
            <p:nvPr/>
          </p:nvGrpSpPr>
          <p:grpSpPr>
            <a:xfrm flipH="1">
              <a:off x="8837425" y="5175"/>
              <a:ext cx="119100" cy="2766900"/>
              <a:chOff x="180150" y="5175"/>
              <a:chExt cx="119100" cy="2766900"/>
            </a:xfrm>
          </p:grpSpPr>
          <p:sp>
            <p:nvSpPr>
              <p:cNvPr id="78" name="Google Shape;78;p8"/>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79" name="Google Shape;79;p8"/>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80" name="Google Shape;80;p8"/>
            <p:cNvGrpSpPr/>
            <p:nvPr/>
          </p:nvGrpSpPr>
          <p:grpSpPr>
            <a:xfrm flipH="1">
              <a:off x="3729600" y="4882025"/>
              <a:ext cx="5414400" cy="131700"/>
              <a:chOff x="-7325" y="4882025"/>
              <a:chExt cx="5414400" cy="131700"/>
            </a:xfrm>
          </p:grpSpPr>
          <p:sp>
            <p:nvSpPr>
              <p:cNvPr id="81" name="Google Shape;81;p8"/>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82" name="Google Shape;82;p8"/>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1480125" y="1581050"/>
            <a:ext cx="4611000" cy="1281600"/>
          </a:xfrm>
          <a:prstGeom prst="rect">
            <a:avLst/>
          </a:prstGeom>
        </p:spPr>
        <p:txBody>
          <a:bodyPr anchorCtr="0" anchor="b" bIns="91425" lIns="91425" spcFirstLastPara="1" rIns="91425" wrap="square" tIns="91425">
            <a:noAutofit/>
          </a:bodyPr>
          <a:lstStyle>
            <a:lvl1pPr lvl="0" rtl="0">
              <a:spcBef>
                <a:spcPts val="0"/>
              </a:spcBef>
              <a:spcAft>
                <a:spcPts val="0"/>
              </a:spcAft>
              <a:buSzPts val="8000"/>
              <a:buNone/>
              <a:defRPr sz="80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85" name="Google Shape;85;p9"/>
          <p:cNvSpPr txBox="1"/>
          <p:nvPr>
            <p:ph idx="1" type="subTitle"/>
          </p:nvPr>
        </p:nvSpPr>
        <p:spPr>
          <a:xfrm>
            <a:off x="1480125" y="2784500"/>
            <a:ext cx="4611000" cy="702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grpSp>
        <p:nvGrpSpPr>
          <p:cNvPr id="86" name="Google Shape;86;p9"/>
          <p:cNvGrpSpPr/>
          <p:nvPr/>
        </p:nvGrpSpPr>
        <p:grpSpPr>
          <a:xfrm>
            <a:off x="-7325" y="5175"/>
            <a:ext cx="5414400" cy="5008550"/>
            <a:chOff x="-7325" y="5175"/>
            <a:chExt cx="5414400" cy="5008550"/>
          </a:xfrm>
        </p:grpSpPr>
        <p:grpSp>
          <p:nvGrpSpPr>
            <p:cNvPr id="87" name="Google Shape;87;p9"/>
            <p:cNvGrpSpPr/>
            <p:nvPr/>
          </p:nvGrpSpPr>
          <p:grpSpPr>
            <a:xfrm>
              <a:off x="180150" y="5175"/>
              <a:ext cx="119100" cy="2766900"/>
              <a:chOff x="180150" y="5175"/>
              <a:chExt cx="119100" cy="2766900"/>
            </a:xfrm>
          </p:grpSpPr>
          <p:sp>
            <p:nvSpPr>
              <p:cNvPr id="88" name="Google Shape;88;p9"/>
              <p:cNvSpPr/>
              <p:nvPr/>
            </p:nvSpPr>
            <p:spPr>
              <a:xfrm>
                <a:off x="180150" y="5175"/>
                <a:ext cx="119100" cy="241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89" name="Google Shape;89;p9"/>
              <p:cNvCxnSpPr/>
              <p:nvPr/>
            </p:nvCxnSpPr>
            <p:spPr>
              <a:xfrm>
                <a:off x="240825" y="5175"/>
                <a:ext cx="0" cy="2766900"/>
              </a:xfrm>
              <a:prstGeom prst="straightConnector1">
                <a:avLst/>
              </a:prstGeom>
              <a:noFill/>
              <a:ln cap="flat" cmpd="sng" w="9525">
                <a:solidFill>
                  <a:schemeClr val="dk1"/>
                </a:solidFill>
                <a:prstDash val="dash"/>
                <a:round/>
                <a:headEnd len="med" w="med" type="none"/>
                <a:tailEnd len="med" w="med" type="none"/>
              </a:ln>
            </p:spPr>
          </p:cxnSp>
        </p:grpSp>
        <p:grpSp>
          <p:nvGrpSpPr>
            <p:cNvPr id="90" name="Google Shape;90;p9"/>
            <p:cNvGrpSpPr/>
            <p:nvPr/>
          </p:nvGrpSpPr>
          <p:grpSpPr>
            <a:xfrm>
              <a:off x="-7325" y="4882025"/>
              <a:ext cx="5414400" cy="131700"/>
              <a:chOff x="-7325" y="4882025"/>
              <a:chExt cx="5414400" cy="131700"/>
            </a:xfrm>
          </p:grpSpPr>
          <p:sp>
            <p:nvSpPr>
              <p:cNvPr id="91" name="Google Shape;91;p9"/>
              <p:cNvSpPr/>
              <p:nvPr/>
            </p:nvSpPr>
            <p:spPr>
              <a:xfrm>
                <a:off x="0" y="4882025"/>
                <a:ext cx="4501800" cy="13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92" name="Google Shape;92;p9"/>
              <p:cNvCxnSpPr/>
              <p:nvPr/>
            </p:nvCxnSpPr>
            <p:spPr>
              <a:xfrm>
                <a:off x="-7325" y="4947875"/>
                <a:ext cx="5414400" cy="0"/>
              </a:xfrm>
              <a:prstGeom prst="straightConnector1">
                <a:avLst/>
              </a:prstGeom>
              <a:noFill/>
              <a:ln cap="flat" cmpd="sng" w="9525">
                <a:solidFill>
                  <a:schemeClr val="dk1"/>
                </a:solidFill>
                <a:prstDash val="dash"/>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10"/>
          <p:cNvSpPr/>
          <p:nvPr>
            <p:ph idx="2" type="pic"/>
          </p:nvPr>
        </p:nvSpPr>
        <p:spPr>
          <a:xfrm>
            <a:off x="0" y="0"/>
            <a:ext cx="9144000" cy="5143500"/>
          </a:xfrm>
          <a:prstGeom prst="rect">
            <a:avLst/>
          </a:prstGeom>
          <a:noFill/>
          <a:ln>
            <a:noFill/>
          </a:ln>
        </p:spPr>
      </p:sp>
      <p:sp>
        <p:nvSpPr>
          <p:cNvPr id="95" name="Google Shape;95;p10"/>
          <p:cNvSpPr txBox="1"/>
          <p:nvPr>
            <p:ph type="title"/>
          </p:nvPr>
        </p:nvSpPr>
        <p:spPr>
          <a:xfrm>
            <a:off x="720000" y="4014450"/>
            <a:ext cx="7704000" cy="572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060000" dist="47625">
              <a:schemeClr val="dk1"/>
            </a:outerShdw>
          </a:effectLst>
        </p:spPr>
        <p:txBody>
          <a:bodyPr anchorCtr="0" anchor="ctr" bIns="91425" lIns="91425" spcFirstLastPara="1" rIns="91425" wrap="square" tIns="91425">
            <a:noAutofit/>
          </a:bodyPr>
          <a:lstStyle>
            <a:lvl1pPr lvl="0" rtl="0" algn="ctr">
              <a:spcBef>
                <a:spcPts val="0"/>
              </a:spcBef>
              <a:spcAft>
                <a:spcPts val="0"/>
              </a:spcAft>
              <a:buSzPts val="35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Raleway ExtraBold"/>
              <a:buNone/>
              <a:defRPr sz="35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04800" lvl="1" marL="9144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indent="-304800" lvl="2" marL="13716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indent="-304800" lvl="3" marL="1828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indent="-304800" lvl="4" marL="22860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indent="-304800" lvl="5" marL="27432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indent="-304800" lvl="6" marL="32004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indent="-304800" lvl="7" marL="36576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indent="-304800" lvl="8" marL="411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creatify.ai/" TargetMode="External"/><Relationship Id="rId4" Type="http://schemas.openxmlformats.org/officeDocument/2006/relationships/hyperlink" Target="https://studio.oxolo.com/" TargetMode="External"/><Relationship Id="rId5" Type="http://schemas.openxmlformats.org/officeDocument/2006/relationships/hyperlink" Target="https://glato.ai/" TargetMode="External"/><Relationship Id="rId6" Type="http://schemas.openxmlformats.org/officeDocument/2006/relationships/hyperlink" Target="https://copygenius.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odyssey3d.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s://www.bestchat.com/" TargetMode="External"/><Relationship Id="rId5" Type="http://schemas.openxmlformats.org/officeDocument/2006/relationships/hyperlink" Target="https://www.browsebuddy.a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www.perplexity.ai/" TargetMode="External"/><Relationship Id="rId4" Type="http://schemas.openxmlformats.org/officeDocument/2006/relationships/image" Target="../media/image2.jpg"/><Relationship Id="rId5" Type="http://schemas.openxmlformats.org/officeDocument/2006/relationships/hyperlink" Target="https://julius.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www.embolden.co/" TargetMode="External"/><Relationship Id="rId4" Type="http://schemas.openxmlformats.org/officeDocument/2006/relationships/hyperlink" Target="https://hocoos.com/" TargetMode="External"/><Relationship Id="rId5" Type="http://schemas.openxmlformats.org/officeDocument/2006/relationships/hyperlink" Target="https://flair.ai/" TargetMode="External"/><Relationship Id="rId6" Type="http://schemas.openxmlformats.org/officeDocument/2006/relationships/hyperlink" Target="https://creatify.ai/" TargetMode="External"/><Relationship Id="rId7" Type="http://schemas.openxmlformats.org/officeDocument/2006/relationships/hyperlink" Target="https://www.packify.ai/" TargetMode="External"/><Relationship Id="rId8" Type="http://schemas.openxmlformats.org/officeDocument/2006/relationships/hyperlink" Target="https://www.bestcha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s://www.embolden.co/" TargetMode="External"/><Relationship Id="rId4" Type="http://schemas.openxmlformats.org/officeDocument/2006/relationships/hyperlink" Target="https://www.copy.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hocoos.com/" TargetMode="External"/><Relationship Id="rId4" Type="http://schemas.openxmlformats.org/officeDocument/2006/relationships/hyperlink" Target="https://www.wix.com/" TargetMode="External"/><Relationship Id="rId5" Type="http://schemas.openxmlformats.org/officeDocument/2006/relationships/hyperlink" Target="https://10web.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flair.ai/" TargetMode="External"/><Relationship Id="rId4" Type="http://schemas.openxmlformats.org/officeDocument/2006/relationships/hyperlink" Target="https://www.delete.bg/aistudi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s://spring.sourceful.com/" TargetMode="External"/><Relationship Id="rId4" Type="http://schemas.openxmlformats.org/officeDocument/2006/relationships/hyperlink" Target="https://www.packify.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02" name="Google Shape;302;p27"/>
          <p:cNvSpPr txBox="1"/>
          <p:nvPr>
            <p:ph type="ctrTitle"/>
          </p:nvPr>
        </p:nvSpPr>
        <p:spPr>
          <a:xfrm>
            <a:off x="1452975" y="941275"/>
            <a:ext cx="6238200" cy="241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Generative AI for E-commerce &amp; Retail Business</a:t>
            </a:r>
            <a:endParaRPr/>
          </a:p>
        </p:txBody>
      </p:sp>
      <p:sp>
        <p:nvSpPr>
          <p:cNvPr id="303" name="Google Shape;303;p27"/>
          <p:cNvSpPr txBox="1"/>
          <p:nvPr>
            <p:ph idx="1" type="subTitle"/>
          </p:nvPr>
        </p:nvSpPr>
        <p:spPr>
          <a:xfrm>
            <a:off x="1908000" y="3550900"/>
            <a:ext cx="5328000" cy="3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b</a:t>
            </a:r>
            <a:r>
              <a:rPr b="1" lang="en" sz="2000"/>
              <a:t>y Chris Raharja</a:t>
            </a:r>
            <a:endParaRPr b="1" sz="2000"/>
          </a:p>
        </p:txBody>
      </p:sp>
      <p:grpSp>
        <p:nvGrpSpPr>
          <p:cNvPr id="304" name="Google Shape;304;p27"/>
          <p:cNvGrpSpPr/>
          <p:nvPr/>
        </p:nvGrpSpPr>
        <p:grpSpPr>
          <a:xfrm>
            <a:off x="7691163" y="3643848"/>
            <a:ext cx="1357844" cy="1365251"/>
            <a:chOff x="7691163" y="3643848"/>
            <a:chExt cx="1357844" cy="1365251"/>
          </a:xfrm>
        </p:grpSpPr>
        <p:grpSp>
          <p:nvGrpSpPr>
            <p:cNvPr id="305" name="Google Shape;305;p27"/>
            <p:cNvGrpSpPr/>
            <p:nvPr/>
          </p:nvGrpSpPr>
          <p:grpSpPr>
            <a:xfrm>
              <a:off x="8248577" y="3643861"/>
              <a:ext cx="800431" cy="1225981"/>
              <a:chOff x="5763617" y="1958018"/>
              <a:chExt cx="887494" cy="1359331"/>
            </a:xfrm>
          </p:grpSpPr>
          <p:grpSp>
            <p:nvGrpSpPr>
              <p:cNvPr id="306" name="Google Shape;306;p27"/>
              <p:cNvGrpSpPr/>
              <p:nvPr/>
            </p:nvGrpSpPr>
            <p:grpSpPr>
              <a:xfrm>
                <a:off x="5763617" y="1958018"/>
                <a:ext cx="887494" cy="1359331"/>
                <a:chOff x="5763617" y="1958018"/>
                <a:chExt cx="887494" cy="1359331"/>
              </a:xfrm>
            </p:grpSpPr>
            <p:sp>
              <p:nvSpPr>
                <p:cNvPr id="307" name="Google Shape;307;p27"/>
                <p:cNvSpPr/>
                <p:nvPr/>
              </p:nvSpPr>
              <p:spPr>
                <a:xfrm>
                  <a:off x="6061777" y="1958018"/>
                  <a:ext cx="291173" cy="283060"/>
                </a:xfrm>
                <a:custGeom>
                  <a:rect b="b" l="l" r="r" t="t"/>
                  <a:pathLst>
                    <a:path extrusionOk="0" h="283060" w="291173">
                      <a:moveTo>
                        <a:pt x="291174" y="283061"/>
                      </a:moveTo>
                      <a:lnTo>
                        <a:pt x="0" y="283061"/>
                      </a:lnTo>
                      <a:lnTo>
                        <a:pt x="0" y="76981"/>
                      </a:lnTo>
                      <a:cubicBezTo>
                        <a:pt x="0" y="34456"/>
                        <a:pt x="34496" y="0"/>
                        <a:pt x="77069" y="0"/>
                      </a:cubicBezTo>
                      <a:lnTo>
                        <a:pt x="214105" y="0"/>
                      </a:lnTo>
                      <a:cubicBezTo>
                        <a:pt x="256679" y="0"/>
                        <a:pt x="291174" y="34456"/>
                        <a:pt x="291174" y="76981"/>
                      </a:cubicBezTo>
                      <a:lnTo>
                        <a:pt x="291174" y="28306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7"/>
                <p:cNvSpPr/>
                <p:nvPr/>
              </p:nvSpPr>
              <p:spPr>
                <a:xfrm>
                  <a:off x="5763617" y="2241079"/>
                  <a:ext cx="887494" cy="1076270"/>
                </a:xfrm>
                <a:custGeom>
                  <a:rect b="b" l="l" r="r" t="t"/>
                  <a:pathLst>
                    <a:path extrusionOk="0" h="1076270" w="887494">
                      <a:moveTo>
                        <a:pt x="58511" y="85703"/>
                      </a:moveTo>
                      <a:lnTo>
                        <a:pt x="63606" y="0"/>
                      </a:lnTo>
                      <a:lnTo>
                        <a:pt x="808897" y="0"/>
                      </a:lnTo>
                      <a:lnTo>
                        <a:pt x="887495" y="1076271"/>
                      </a:lnTo>
                      <a:lnTo>
                        <a:pt x="0" y="1076198"/>
                      </a:lnTo>
                      <a:lnTo>
                        <a:pt x="52398" y="189580"/>
                      </a:lnTo>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9" name="Google Shape;309;p27"/>
                <p:cNvGrpSpPr/>
                <p:nvPr/>
              </p:nvGrpSpPr>
              <p:grpSpPr>
                <a:xfrm>
                  <a:off x="5932601" y="2227631"/>
                  <a:ext cx="258497" cy="595634"/>
                  <a:chOff x="5932601" y="2227631"/>
                  <a:chExt cx="258497" cy="595634"/>
                </a:xfrm>
              </p:grpSpPr>
              <p:sp>
                <p:nvSpPr>
                  <p:cNvPr id="310" name="Google Shape;310;p27"/>
                  <p:cNvSpPr/>
                  <p:nvPr/>
                </p:nvSpPr>
                <p:spPr>
                  <a:xfrm>
                    <a:off x="5932601" y="2409578"/>
                    <a:ext cx="258497" cy="413687"/>
                  </a:xfrm>
                  <a:custGeom>
                    <a:rect b="b" l="l" r="r" t="t"/>
                    <a:pathLst>
                      <a:path extrusionOk="0" h="413687" w="258497">
                        <a:moveTo>
                          <a:pt x="170512" y="0"/>
                        </a:moveTo>
                        <a:lnTo>
                          <a:pt x="89004" y="0"/>
                        </a:lnTo>
                        <a:lnTo>
                          <a:pt x="0" y="74363"/>
                        </a:lnTo>
                        <a:lnTo>
                          <a:pt x="0" y="413688"/>
                        </a:lnTo>
                        <a:lnTo>
                          <a:pt x="258498" y="413688"/>
                        </a:lnTo>
                        <a:lnTo>
                          <a:pt x="258498" y="73346"/>
                        </a:lnTo>
                        <a:lnTo>
                          <a:pt x="170512" y="0"/>
                        </a:lnTo>
                        <a:close/>
                        <a:moveTo>
                          <a:pt x="129176" y="96389"/>
                        </a:moveTo>
                        <a:cubicBezTo>
                          <a:pt x="119424" y="96389"/>
                          <a:pt x="111565" y="88465"/>
                          <a:pt x="111565" y="78798"/>
                        </a:cubicBezTo>
                        <a:cubicBezTo>
                          <a:pt x="111565" y="69129"/>
                          <a:pt x="119497" y="61206"/>
                          <a:pt x="129176" y="61206"/>
                        </a:cubicBezTo>
                        <a:cubicBezTo>
                          <a:pt x="138928" y="61206"/>
                          <a:pt x="146788" y="69129"/>
                          <a:pt x="146788" y="78798"/>
                        </a:cubicBezTo>
                        <a:cubicBezTo>
                          <a:pt x="146788" y="88465"/>
                          <a:pt x="138928" y="96389"/>
                          <a:pt x="129176" y="9638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7"/>
                  <p:cNvSpPr/>
                  <p:nvPr/>
                </p:nvSpPr>
                <p:spPr>
                  <a:xfrm>
                    <a:off x="6061777" y="2227631"/>
                    <a:ext cx="7277" cy="260744"/>
                  </a:xfrm>
                  <a:custGeom>
                    <a:rect b="b" l="l" r="r" t="t"/>
                    <a:pathLst>
                      <a:path extrusionOk="0" h="260744" w="7277">
                        <a:moveTo>
                          <a:pt x="0" y="260745"/>
                        </a:moveTo>
                        <a:lnTo>
                          <a:pt x="0" y="0"/>
                        </a:lnTo>
                      </a:path>
                    </a:pathLst>
                  </a:cu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2" name="Google Shape;312;p27"/>
                <p:cNvSpPr/>
                <p:nvPr/>
              </p:nvSpPr>
              <p:spPr>
                <a:xfrm>
                  <a:off x="5763617" y="3060458"/>
                  <a:ext cx="887494" cy="256891"/>
                </a:xfrm>
                <a:custGeom>
                  <a:rect b="b" l="l" r="r" t="t"/>
                  <a:pathLst>
                    <a:path extrusionOk="0" h="256891" w="887494">
                      <a:moveTo>
                        <a:pt x="887495" y="256892"/>
                      </a:moveTo>
                      <a:lnTo>
                        <a:pt x="0" y="256819"/>
                      </a:lnTo>
                      <a:lnTo>
                        <a:pt x="9024" y="0"/>
                      </a:lnTo>
                      <a:lnTo>
                        <a:pt x="8753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13" name="Google Shape;313;p27"/>
              <p:cNvSpPr/>
              <p:nvPr/>
            </p:nvSpPr>
            <p:spPr>
              <a:xfrm>
                <a:off x="5859753" y="2996853"/>
                <a:ext cx="115203" cy="7269"/>
              </a:xfrm>
              <a:custGeom>
                <a:rect b="b" l="l" r="r" t="t"/>
                <a:pathLst>
                  <a:path extrusionOk="0" h="7269" w="115203">
                    <a:moveTo>
                      <a:pt x="0" y="0"/>
                    </a:moveTo>
                    <a:lnTo>
                      <a:pt x="115203"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7"/>
              <p:cNvSpPr/>
              <p:nvPr/>
            </p:nvSpPr>
            <p:spPr>
              <a:xfrm>
                <a:off x="5859753" y="2921763"/>
                <a:ext cx="7277" cy="46595"/>
              </a:xfrm>
              <a:custGeom>
                <a:rect b="b" l="l" r="r" t="t"/>
                <a:pathLst>
                  <a:path extrusionOk="0" h="46595" w="7277">
                    <a:moveTo>
                      <a:pt x="0" y="0"/>
                    </a:moveTo>
                    <a:lnTo>
                      <a:pt x="0" y="4659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7"/>
              <p:cNvSpPr/>
              <p:nvPr/>
            </p:nvSpPr>
            <p:spPr>
              <a:xfrm>
                <a:off x="5859753" y="2867317"/>
                <a:ext cx="7277" cy="54445"/>
              </a:xfrm>
              <a:custGeom>
                <a:rect b="b" l="l" r="r" t="t"/>
                <a:pathLst>
                  <a:path extrusionOk="0" h="54445" w="7277">
                    <a:moveTo>
                      <a:pt x="0" y="0"/>
                    </a:moveTo>
                    <a:lnTo>
                      <a:pt x="0" y="544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27"/>
            <p:cNvGrpSpPr/>
            <p:nvPr/>
          </p:nvGrpSpPr>
          <p:grpSpPr>
            <a:xfrm>
              <a:off x="7943400" y="3643848"/>
              <a:ext cx="302735" cy="593096"/>
              <a:chOff x="7943400" y="3643848"/>
              <a:chExt cx="302735" cy="593096"/>
            </a:xfrm>
          </p:grpSpPr>
          <p:sp>
            <p:nvSpPr>
              <p:cNvPr id="317" name="Google Shape;317;p27"/>
              <p:cNvSpPr/>
              <p:nvPr/>
            </p:nvSpPr>
            <p:spPr>
              <a:xfrm>
                <a:off x="7965828" y="3643848"/>
                <a:ext cx="280307" cy="280154"/>
              </a:xfrm>
              <a:custGeom>
                <a:rect b="b" l="l" r="r" t="t"/>
                <a:pathLst>
                  <a:path extrusionOk="0" h="356884" w="357079">
                    <a:moveTo>
                      <a:pt x="178540" y="356885"/>
                    </a:moveTo>
                    <a:lnTo>
                      <a:pt x="178540" y="356885"/>
                    </a:lnTo>
                    <a:cubicBezTo>
                      <a:pt x="79923" y="356885"/>
                      <a:pt x="0" y="277005"/>
                      <a:pt x="0" y="178443"/>
                    </a:cubicBezTo>
                    <a:lnTo>
                      <a:pt x="0" y="178443"/>
                    </a:lnTo>
                    <a:cubicBezTo>
                      <a:pt x="0" y="79880"/>
                      <a:pt x="79923" y="0"/>
                      <a:pt x="178540" y="0"/>
                    </a:cubicBezTo>
                    <a:lnTo>
                      <a:pt x="178540" y="0"/>
                    </a:lnTo>
                    <a:cubicBezTo>
                      <a:pt x="277156" y="0"/>
                      <a:pt x="357079" y="79880"/>
                      <a:pt x="357079" y="178443"/>
                    </a:cubicBezTo>
                    <a:lnTo>
                      <a:pt x="357079" y="178443"/>
                    </a:lnTo>
                    <a:cubicBezTo>
                      <a:pt x="357079" y="277005"/>
                      <a:pt x="277156" y="356885"/>
                      <a:pt x="178540" y="35688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7"/>
              <p:cNvSpPr/>
              <p:nvPr/>
            </p:nvSpPr>
            <p:spPr>
              <a:xfrm>
                <a:off x="8066852" y="3699264"/>
                <a:ext cx="78276" cy="169364"/>
              </a:xfrm>
              <a:custGeom>
                <a:rect b="b" l="l" r="r" t="t"/>
                <a:pathLst>
                  <a:path extrusionOk="0" h="215750" w="99715">
                    <a:moveTo>
                      <a:pt x="22686" y="215750"/>
                    </a:moveTo>
                    <a:lnTo>
                      <a:pt x="66149" y="215750"/>
                    </a:lnTo>
                    <a:lnTo>
                      <a:pt x="66149" y="106950"/>
                    </a:lnTo>
                    <a:lnTo>
                      <a:pt x="96475" y="106950"/>
                    </a:lnTo>
                    <a:lnTo>
                      <a:pt x="99716" y="70509"/>
                    </a:lnTo>
                    <a:lnTo>
                      <a:pt x="66149" y="70509"/>
                    </a:lnTo>
                    <a:cubicBezTo>
                      <a:pt x="66149" y="70509"/>
                      <a:pt x="66149" y="56916"/>
                      <a:pt x="66149" y="49744"/>
                    </a:cubicBezTo>
                    <a:cubicBezTo>
                      <a:pt x="66149" y="41183"/>
                      <a:pt x="67885" y="37771"/>
                      <a:pt x="76161" y="37771"/>
                    </a:cubicBezTo>
                    <a:cubicBezTo>
                      <a:pt x="82875" y="37771"/>
                      <a:pt x="99658" y="37771"/>
                      <a:pt x="99658" y="37771"/>
                    </a:cubicBezTo>
                    <a:lnTo>
                      <a:pt x="99658" y="0"/>
                    </a:lnTo>
                    <a:cubicBezTo>
                      <a:pt x="99658" y="0"/>
                      <a:pt x="74888" y="0"/>
                      <a:pt x="69564" y="0"/>
                    </a:cubicBezTo>
                    <a:cubicBezTo>
                      <a:pt x="37213" y="0"/>
                      <a:pt x="22629" y="14229"/>
                      <a:pt x="22629" y="41473"/>
                    </a:cubicBezTo>
                    <a:cubicBezTo>
                      <a:pt x="22629" y="65188"/>
                      <a:pt x="22629" y="70509"/>
                      <a:pt x="22629" y="70509"/>
                    </a:cubicBezTo>
                    <a:lnTo>
                      <a:pt x="0" y="70509"/>
                    </a:lnTo>
                    <a:lnTo>
                      <a:pt x="0" y="107413"/>
                    </a:lnTo>
                    <a:lnTo>
                      <a:pt x="22629" y="107413"/>
                    </a:lnTo>
                    <a:lnTo>
                      <a:pt x="22629" y="21575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27"/>
              <p:cNvSpPr/>
              <p:nvPr/>
            </p:nvSpPr>
            <p:spPr>
              <a:xfrm>
                <a:off x="7943400" y="3957198"/>
                <a:ext cx="279898" cy="279747"/>
              </a:xfrm>
              <a:custGeom>
                <a:rect b="b" l="l" r="r" t="t"/>
                <a:pathLst>
                  <a:path extrusionOk="0" h="356365" w="356558">
                    <a:moveTo>
                      <a:pt x="171161" y="356220"/>
                    </a:moveTo>
                    <a:lnTo>
                      <a:pt x="171161" y="356220"/>
                    </a:lnTo>
                    <a:cubicBezTo>
                      <a:pt x="72776" y="352287"/>
                      <a:pt x="-3790" y="269399"/>
                      <a:pt x="145" y="171068"/>
                    </a:cubicBezTo>
                    <a:lnTo>
                      <a:pt x="145" y="171068"/>
                    </a:lnTo>
                    <a:cubicBezTo>
                      <a:pt x="4081" y="72737"/>
                      <a:pt x="87013" y="-3788"/>
                      <a:pt x="185398" y="145"/>
                    </a:cubicBezTo>
                    <a:lnTo>
                      <a:pt x="185398" y="145"/>
                    </a:lnTo>
                    <a:cubicBezTo>
                      <a:pt x="283783" y="4078"/>
                      <a:pt x="360349" y="86966"/>
                      <a:pt x="356414" y="185297"/>
                    </a:cubicBezTo>
                    <a:lnTo>
                      <a:pt x="356414" y="185297"/>
                    </a:lnTo>
                    <a:cubicBezTo>
                      <a:pt x="352478" y="283629"/>
                      <a:pt x="269546" y="360153"/>
                      <a:pt x="171161" y="35622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0" name="Google Shape;320;p27"/>
              <p:cNvGrpSpPr/>
              <p:nvPr/>
            </p:nvGrpSpPr>
            <p:grpSpPr>
              <a:xfrm>
                <a:off x="8005962" y="4019659"/>
                <a:ext cx="155092" cy="155008"/>
                <a:chOff x="3284686" y="4818116"/>
                <a:chExt cx="197494" cy="197387"/>
              </a:xfrm>
            </p:grpSpPr>
            <p:sp>
              <p:nvSpPr>
                <p:cNvPr id="321" name="Google Shape;321;p27"/>
                <p:cNvSpPr/>
                <p:nvPr/>
              </p:nvSpPr>
              <p:spPr>
                <a:xfrm>
                  <a:off x="3284686" y="4818116"/>
                  <a:ext cx="197494" cy="197387"/>
                </a:xfrm>
                <a:custGeom>
                  <a:rect b="b" l="l" r="r" t="t"/>
                  <a:pathLst>
                    <a:path extrusionOk="0" h="197387" w="197494">
                      <a:moveTo>
                        <a:pt x="101988" y="18641"/>
                      </a:moveTo>
                      <a:cubicBezTo>
                        <a:pt x="128089" y="19682"/>
                        <a:pt x="131157" y="19913"/>
                        <a:pt x="141458" y="20781"/>
                      </a:cubicBezTo>
                      <a:cubicBezTo>
                        <a:pt x="150949" y="21591"/>
                        <a:pt x="156100" y="23384"/>
                        <a:pt x="159457" y="24888"/>
                      </a:cubicBezTo>
                      <a:cubicBezTo>
                        <a:pt x="163971" y="26854"/>
                        <a:pt x="167096" y="29110"/>
                        <a:pt x="170395" y="32638"/>
                      </a:cubicBezTo>
                      <a:cubicBezTo>
                        <a:pt x="173693" y="36166"/>
                        <a:pt x="175661" y="39521"/>
                        <a:pt x="177224" y="44149"/>
                      </a:cubicBezTo>
                      <a:cubicBezTo>
                        <a:pt x="178439" y="47619"/>
                        <a:pt x="179828" y="52883"/>
                        <a:pt x="179886" y="62427"/>
                      </a:cubicBezTo>
                      <a:cubicBezTo>
                        <a:pt x="179944" y="72723"/>
                        <a:pt x="179944" y="75846"/>
                        <a:pt x="178902" y="101875"/>
                      </a:cubicBezTo>
                      <a:cubicBezTo>
                        <a:pt x="177860" y="127962"/>
                        <a:pt x="177629" y="131027"/>
                        <a:pt x="176761" y="141323"/>
                      </a:cubicBezTo>
                      <a:cubicBezTo>
                        <a:pt x="175951" y="150809"/>
                        <a:pt x="174157" y="155957"/>
                        <a:pt x="172652" y="159312"/>
                      </a:cubicBezTo>
                      <a:cubicBezTo>
                        <a:pt x="170684" y="163824"/>
                        <a:pt x="168427" y="166947"/>
                        <a:pt x="164897" y="170244"/>
                      </a:cubicBezTo>
                      <a:cubicBezTo>
                        <a:pt x="161366" y="173541"/>
                        <a:pt x="158010" y="175508"/>
                        <a:pt x="153380" y="177070"/>
                      </a:cubicBezTo>
                      <a:cubicBezTo>
                        <a:pt x="149908" y="178284"/>
                        <a:pt x="144641" y="179672"/>
                        <a:pt x="135092" y="179730"/>
                      </a:cubicBezTo>
                      <a:cubicBezTo>
                        <a:pt x="124790" y="179788"/>
                        <a:pt x="121665" y="179788"/>
                        <a:pt x="95622" y="178689"/>
                      </a:cubicBezTo>
                      <a:cubicBezTo>
                        <a:pt x="69521" y="177648"/>
                        <a:pt x="66454" y="177417"/>
                        <a:pt x="56153" y="176549"/>
                      </a:cubicBezTo>
                      <a:cubicBezTo>
                        <a:pt x="46661" y="175739"/>
                        <a:pt x="41511" y="173946"/>
                        <a:pt x="38154" y="172442"/>
                      </a:cubicBezTo>
                      <a:cubicBezTo>
                        <a:pt x="33640" y="170476"/>
                        <a:pt x="30515" y="168220"/>
                        <a:pt x="27216" y="164691"/>
                      </a:cubicBezTo>
                      <a:cubicBezTo>
                        <a:pt x="23917" y="161163"/>
                        <a:pt x="21949" y="157808"/>
                        <a:pt x="20387" y="153181"/>
                      </a:cubicBezTo>
                      <a:cubicBezTo>
                        <a:pt x="19171" y="149710"/>
                        <a:pt x="17783" y="144447"/>
                        <a:pt x="17725" y="134903"/>
                      </a:cubicBezTo>
                      <a:cubicBezTo>
                        <a:pt x="17667" y="124607"/>
                        <a:pt x="17667" y="121483"/>
                        <a:pt x="18709" y="95454"/>
                      </a:cubicBezTo>
                      <a:cubicBezTo>
                        <a:pt x="19750" y="69368"/>
                        <a:pt x="19982" y="66302"/>
                        <a:pt x="20850" y="56007"/>
                      </a:cubicBezTo>
                      <a:cubicBezTo>
                        <a:pt x="21660" y="46520"/>
                        <a:pt x="23454" y="41372"/>
                        <a:pt x="24959" y="38017"/>
                      </a:cubicBezTo>
                      <a:cubicBezTo>
                        <a:pt x="26927" y="33506"/>
                        <a:pt x="29184" y="30382"/>
                        <a:pt x="32714" y="27086"/>
                      </a:cubicBezTo>
                      <a:cubicBezTo>
                        <a:pt x="36244" y="23789"/>
                        <a:pt x="39601" y="21822"/>
                        <a:pt x="44231" y="20260"/>
                      </a:cubicBezTo>
                      <a:cubicBezTo>
                        <a:pt x="47703" y="19045"/>
                        <a:pt x="52970" y="17657"/>
                        <a:pt x="62519" y="17599"/>
                      </a:cubicBezTo>
                      <a:cubicBezTo>
                        <a:pt x="72820" y="17542"/>
                        <a:pt x="75945" y="17599"/>
                        <a:pt x="101988" y="18641"/>
                      </a:cubicBezTo>
                      <a:moveTo>
                        <a:pt x="102683" y="1057"/>
                      </a:moveTo>
                      <a:cubicBezTo>
                        <a:pt x="76177" y="15"/>
                        <a:pt x="72820" y="-42"/>
                        <a:pt x="62403" y="15"/>
                      </a:cubicBezTo>
                      <a:cubicBezTo>
                        <a:pt x="51986" y="73"/>
                        <a:pt x="44809" y="1461"/>
                        <a:pt x="38501" y="3602"/>
                      </a:cubicBezTo>
                      <a:cubicBezTo>
                        <a:pt x="31961" y="5857"/>
                        <a:pt x="26406" y="8981"/>
                        <a:pt x="20734" y="14187"/>
                      </a:cubicBezTo>
                      <a:cubicBezTo>
                        <a:pt x="15062" y="19392"/>
                        <a:pt x="11532" y="24714"/>
                        <a:pt x="8754" y="31019"/>
                      </a:cubicBezTo>
                      <a:cubicBezTo>
                        <a:pt x="6092" y="37150"/>
                        <a:pt x="4124" y="44149"/>
                        <a:pt x="3256" y="54561"/>
                      </a:cubicBezTo>
                      <a:cubicBezTo>
                        <a:pt x="2388" y="64972"/>
                        <a:pt x="2099" y="68269"/>
                        <a:pt x="1057" y="94760"/>
                      </a:cubicBezTo>
                      <a:cubicBezTo>
                        <a:pt x="15" y="121252"/>
                        <a:pt x="-43" y="124607"/>
                        <a:pt x="15" y="135019"/>
                      </a:cubicBezTo>
                      <a:cubicBezTo>
                        <a:pt x="73" y="145430"/>
                        <a:pt x="1462" y="152602"/>
                        <a:pt x="3604" y="158907"/>
                      </a:cubicBezTo>
                      <a:cubicBezTo>
                        <a:pt x="5861" y="165443"/>
                        <a:pt x="8986" y="170996"/>
                        <a:pt x="14194" y="176665"/>
                      </a:cubicBezTo>
                      <a:cubicBezTo>
                        <a:pt x="19403" y="182333"/>
                        <a:pt x="24727" y="185861"/>
                        <a:pt x="31035" y="188638"/>
                      </a:cubicBezTo>
                      <a:cubicBezTo>
                        <a:pt x="37170" y="191299"/>
                        <a:pt x="44173" y="193207"/>
                        <a:pt x="54590" y="194133"/>
                      </a:cubicBezTo>
                      <a:cubicBezTo>
                        <a:pt x="65007" y="195001"/>
                        <a:pt x="68306" y="195290"/>
                        <a:pt x="94812" y="196331"/>
                      </a:cubicBezTo>
                      <a:cubicBezTo>
                        <a:pt x="121318" y="197372"/>
                        <a:pt x="124675" y="197430"/>
                        <a:pt x="135092" y="197372"/>
                      </a:cubicBezTo>
                      <a:cubicBezTo>
                        <a:pt x="145509" y="197314"/>
                        <a:pt x="152685" y="195926"/>
                        <a:pt x="158994" y="193786"/>
                      </a:cubicBezTo>
                      <a:cubicBezTo>
                        <a:pt x="165533" y="191530"/>
                        <a:pt x="171089" y="188407"/>
                        <a:pt x="176761" y="183201"/>
                      </a:cubicBezTo>
                      <a:cubicBezTo>
                        <a:pt x="182432" y="177995"/>
                        <a:pt x="185963" y="172674"/>
                        <a:pt x="188741" y="166369"/>
                      </a:cubicBezTo>
                      <a:cubicBezTo>
                        <a:pt x="191403" y="160238"/>
                        <a:pt x="193313" y="153239"/>
                        <a:pt x="194239" y="142827"/>
                      </a:cubicBezTo>
                      <a:cubicBezTo>
                        <a:pt x="195107" y="132416"/>
                        <a:pt x="195396" y="129119"/>
                        <a:pt x="196438" y="102627"/>
                      </a:cubicBezTo>
                      <a:cubicBezTo>
                        <a:pt x="197479" y="76135"/>
                        <a:pt x="197537" y="72781"/>
                        <a:pt x="197479" y="62369"/>
                      </a:cubicBezTo>
                      <a:cubicBezTo>
                        <a:pt x="197422" y="51958"/>
                        <a:pt x="196033" y="44785"/>
                        <a:pt x="193891" y="38480"/>
                      </a:cubicBezTo>
                      <a:cubicBezTo>
                        <a:pt x="191634" y="31944"/>
                        <a:pt x="188509" y="26391"/>
                        <a:pt x="183300" y="20723"/>
                      </a:cubicBezTo>
                      <a:cubicBezTo>
                        <a:pt x="178092" y="15054"/>
                        <a:pt x="172767" y="11526"/>
                        <a:pt x="166459" y="8749"/>
                      </a:cubicBezTo>
                      <a:cubicBezTo>
                        <a:pt x="160325" y="6089"/>
                        <a:pt x="153322" y="4180"/>
                        <a:pt x="142905" y="3254"/>
                      </a:cubicBezTo>
                      <a:cubicBezTo>
                        <a:pt x="132546" y="2329"/>
                        <a:pt x="129247" y="2098"/>
                        <a:pt x="102683" y="105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27"/>
                <p:cNvSpPr/>
                <p:nvPr/>
              </p:nvSpPr>
              <p:spPr>
                <a:xfrm>
                  <a:off x="3333332" y="4866621"/>
                  <a:ext cx="100375" cy="100320"/>
                </a:xfrm>
                <a:custGeom>
                  <a:rect b="b" l="l" r="r" t="t"/>
                  <a:pathLst>
                    <a:path extrusionOk="0" h="100320" w="100375">
                      <a:moveTo>
                        <a:pt x="52184" y="40"/>
                      </a:moveTo>
                      <a:cubicBezTo>
                        <a:pt x="24463" y="-1059"/>
                        <a:pt x="1140" y="20459"/>
                        <a:pt x="40" y="48165"/>
                      </a:cubicBezTo>
                      <a:cubicBezTo>
                        <a:pt x="-1059" y="75871"/>
                        <a:pt x="20470" y="99181"/>
                        <a:pt x="48191" y="100280"/>
                      </a:cubicBezTo>
                      <a:cubicBezTo>
                        <a:pt x="75912" y="101380"/>
                        <a:pt x="99235" y="79862"/>
                        <a:pt x="100335" y="52156"/>
                      </a:cubicBezTo>
                      <a:cubicBezTo>
                        <a:pt x="101435" y="24450"/>
                        <a:pt x="79848" y="1139"/>
                        <a:pt x="52184" y="40"/>
                      </a:cubicBezTo>
                      <a:moveTo>
                        <a:pt x="48828" y="82697"/>
                      </a:moveTo>
                      <a:cubicBezTo>
                        <a:pt x="30829" y="82002"/>
                        <a:pt x="16824" y="66848"/>
                        <a:pt x="17576" y="48859"/>
                      </a:cubicBezTo>
                      <a:cubicBezTo>
                        <a:pt x="18270" y="30870"/>
                        <a:pt x="33433" y="16930"/>
                        <a:pt x="51432" y="17624"/>
                      </a:cubicBezTo>
                      <a:cubicBezTo>
                        <a:pt x="69431" y="18319"/>
                        <a:pt x="83378" y="33473"/>
                        <a:pt x="82684" y="51462"/>
                      </a:cubicBezTo>
                      <a:cubicBezTo>
                        <a:pt x="81989" y="69451"/>
                        <a:pt x="66826" y="83391"/>
                        <a:pt x="48828" y="8269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7"/>
                <p:cNvSpPr/>
                <p:nvPr/>
              </p:nvSpPr>
              <p:spPr>
                <a:xfrm>
                  <a:off x="3425958" y="4855023"/>
                  <a:ext cx="23462" cy="23449"/>
                </a:xfrm>
                <a:custGeom>
                  <a:rect b="b" l="l" r="r" t="t"/>
                  <a:pathLst>
                    <a:path extrusionOk="0" h="23449" w="23462">
                      <a:moveTo>
                        <a:pt x="23451" y="12217"/>
                      </a:moveTo>
                      <a:cubicBezTo>
                        <a:pt x="23219" y="18695"/>
                        <a:pt x="17721" y="23727"/>
                        <a:pt x="11239" y="23438"/>
                      </a:cubicBezTo>
                      <a:cubicBezTo>
                        <a:pt x="4758" y="23207"/>
                        <a:pt x="-278" y="17711"/>
                        <a:pt x="12" y="11233"/>
                      </a:cubicBezTo>
                      <a:cubicBezTo>
                        <a:pt x="243" y="4755"/>
                        <a:pt x="5741" y="-277"/>
                        <a:pt x="12223" y="12"/>
                      </a:cubicBezTo>
                      <a:cubicBezTo>
                        <a:pt x="18705" y="243"/>
                        <a:pt x="23740" y="5739"/>
                        <a:pt x="23451" y="1221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24" name="Google Shape;324;p27"/>
            <p:cNvGrpSpPr/>
            <p:nvPr/>
          </p:nvGrpSpPr>
          <p:grpSpPr>
            <a:xfrm>
              <a:off x="7691163" y="4303844"/>
              <a:ext cx="930759" cy="705256"/>
              <a:chOff x="7755075" y="2724722"/>
              <a:chExt cx="1009063" cy="764588"/>
            </a:xfrm>
          </p:grpSpPr>
          <p:sp>
            <p:nvSpPr>
              <p:cNvPr id="325" name="Google Shape;325;p27"/>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26" name="Google Shape;326;p27"/>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27" name="Google Shape;327;p27"/>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328" name="Google Shape;328;p27"/>
              <p:cNvGrpSpPr/>
              <p:nvPr/>
            </p:nvGrpSpPr>
            <p:grpSpPr>
              <a:xfrm>
                <a:off x="7756044" y="2724722"/>
                <a:ext cx="1008094" cy="764588"/>
                <a:chOff x="8281496" y="3831788"/>
                <a:chExt cx="839099" cy="636414"/>
              </a:xfrm>
            </p:grpSpPr>
            <p:sp>
              <p:nvSpPr>
                <p:cNvPr id="329" name="Google Shape;329;p27"/>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0" name="Google Shape;330;p27"/>
                <p:cNvGrpSpPr/>
                <p:nvPr/>
              </p:nvGrpSpPr>
              <p:grpSpPr>
                <a:xfrm>
                  <a:off x="8422316" y="4318458"/>
                  <a:ext cx="504842" cy="149744"/>
                  <a:chOff x="8422316" y="4318458"/>
                  <a:chExt cx="504842" cy="149744"/>
                </a:xfrm>
              </p:grpSpPr>
              <p:sp>
                <p:nvSpPr>
                  <p:cNvPr id="331" name="Google Shape;331;p27"/>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7"/>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3" name="Google Shape;333;p27"/>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7"/>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7"/>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7"/>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7"/>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7"/>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39" name="Google Shape;339;p27"/>
          <p:cNvGrpSpPr/>
          <p:nvPr/>
        </p:nvGrpSpPr>
        <p:grpSpPr>
          <a:xfrm>
            <a:off x="176802" y="3317013"/>
            <a:ext cx="1245285" cy="1640497"/>
            <a:chOff x="176802" y="3317013"/>
            <a:chExt cx="1245285" cy="1640497"/>
          </a:xfrm>
        </p:grpSpPr>
        <p:grpSp>
          <p:nvGrpSpPr>
            <p:cNvPr id="340" name="Google Shape;340;p27"/>
            <p:cNvGrpSpPr/>
            <p:nvPr/>
          </p:nvGrpSpPr>
          <p:grpSpPr>
            <a:xfrm>
              <a:off x="176802" y="3439542"/>
              <a:ext cx="1152355" cy="1517968"/>
              <a:chOff x="176802" y="3439542"/>
              <a:chExt cx="1152355" cy="1517968"/>
            </a:xfrm>
          </p:grpSpPr>
          <p:grpSp>
            <p:nvGrpSpPr>
              <p:cNvPr id="341" name="Google Shape;341;p27"/>
              <p:cNvGrpSpPr/>
              <p:nvPr/>
            </p:nvGrpSpPr>
            <p:grpSpPr>
              <a:xfrm>
                <a:off x="176802" y="3439542"/>
                <a:ext cx="678118" cy="1038569"/>
                <a:chOff x="6917978" y="1848472"/>
                <a:chExt cx="967911" cy="1482399"/>
              </a:xfrm>
            </p:grpSpPr>
            <p:grpSp>
              <p:nvGrpSpPr>
                <p:cNvPr id="342" name="Google Shape;342;p27"/>
                <p:cNvGrpSpPr/>
                <p:nvPr/>
              </p:nvGrpSpPr>
              <p:grpSpPr>
                <a:xfrm>
                  <a:off x="6917978" y="1848472"/>
                  <a:ext cx="967911" cy="1482399"/>
                  <a:chOff x="6917978" y="1848472"/>
                  <a:chExt cx="967911" cy="1482399"/>
                </a:xfrm>
              </p:grpSpPr>
              <p:sp>
                <p:nvSpPr>
                  <p:cNvPr id="343" name="Google Shape;343;p27"/>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7"/>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7"/>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7"/>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7"/>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7"/>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7"/>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7"/>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7"/>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7"/>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7"/>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7"/>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5" name="Google Shape;355;p27"/>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6" name="Google Shape;356;p27"/>
              <p:cNvGrpSpPr/>
              <p:nvPr/>
            </p:nvGrpSpPr>
            <p:grpSpPr>
              <a:xfrm rot="-667382">
                <a:off x="409512" y="4205827"/>
                <a:ext cx="874273" cy="555524"/>
                <a:chOff x="4583056" y="4818067"/>
                <a:chExt cx="1359078" cy="863575"/>
              </a:xfrm>
            </p:grpSpPr>
            <p:sp>
              <p:nvSpPr>
                <p:cNvPr id="357" name="Google Shape;357;p27"/>
                <p:cNvSpPr/>
                <p:nvPr/>
              </p:nvSpPr>
              <p:spPr>
                <a:xfrm>
                  <a:off x="4583056" y="4818067"/>
                  <a:ext cx="1359078" cy="863575"/>
                </a:xfrm>
                <a:custGeom>
                  <a:rect b="b" l="l" r="r" t="t"/>
                  <a:pathLst>
                    <a:path extrusionOk="0" h="863575" w="1359078">
                      <a:moveTo>
                        <a:pt x="1249552" y="863575"/>
                      </a:moveTo>
                      <a:lnTo>
                        <a:pt x="109527" y="863575"/>
                      </a:lnTo>
                      <a:cubicBezTo>
                        <a:pt x="49050" y="863575"/>
                        <a:pt x="0" y="814581"/>
                        <a:pt x="0" y="754175"/>
                      </a:cubicBezTo>
                      <a:lnTo>
                        <a:pt x="0" y="109401"/>
                      </a:lnTo>
                      <a:cubicBezTo>
                        <a:pt x="0" y="48994"/>
                        <a:pt x="49050" y="0"/>
                        <a:pt x="109527" y="0"/>
                      </a:cubicBezTo>
                      <a:lnTo>
                        <a:pt x="1249552" y="0"/>
                      </a:lnTo>
                      <a:cubicBezTo>
                        <a:pt x="1310028" y="0"/>
                        <a:pt x="1359078" y="48994"/>
                        <a:pt x="1359078" y="109401"/>
                      </a:cubicBezTo>
                      <a:lnTo>
                        <a:pt x="1359078" y="754175"/>
                      </a:lnTo>
                      <a:cubicBezTo>
                        <a:pt x="1359078" y="814581"/>
                        <a:pt x="1310028" y="863575"/>
                        <a:pt x="1249552" y="86357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7"/>
                <p:cNvSpPr/>
                <p:nvPr/>
              </p:nvSpPr>
              <p:spPr>
                <a:xfrm>
                  <a:off x="4728243" y="4963232"/>
                  <a:ext cx="276036" cy="78143"/>
                </a:xfrm>
                <a:custGeom>
                  <a:rect b="b" l="l" r="r" t="t"/>
                  <a:pathLst>
                    <a:path extrusionOk="0" h="78143" w="276036">
                      <a:moveTo>
                        <a:pt x="0" y="0"/>
                      </a:moveTo>
                      <a:lnTo>
                        <a:pt x="276037" y="0"/>
                      </a:lnTo>
                      <a:lnTo>
                        <a:pt x="276037" y="78144"/>
                      </a:lnTo>
                      <a:lnTo>
                        <a:pt x="0" y="7814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9" name="Google Shape;359;p27"/>
                <p:cNvGrpSpPr/>
                <p:nvPr/>
              </p:nvGrpSpPr>
              <p:grpSpPr>
                <a:xfrm>
                  <a:off x="4706993" y="5264756"/>
                  <a:ext cx="1111278" cy="48412"/>
                  <a:chOff x="4706993" y="5264756"/>
                  <a:chExt cx="1111278" cy="48412"/>
                </a:xfrm>
              </p:grpSpPr>
              <p:sp>
                <p:nvSpPr>
                  <p:cNvPr id="360" name="Google Shape;360;p27"/>
                  <p:cNvSpPr/>
                  <p:nvPr/>
                </p:nvSpPr>
                <p:spPr>
                  <a:xfrm>
                    <a:off x="4706993"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7"/>
                  <p:cNvSpPr/>
                  <p:nvPr/>
                </p:nvSpPr>
                <p:spPr>
                  <a:xfrm>
                    <a:off x="5124577"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7"/>
                  <p:cNvSpPr/>
                  <p:nvPr/>
                </p:nvSpPr>
                <p:spPr>
                  <a:xfrm>
                    <a:off x="5542235"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3" name="Google Shape;363;p27"/>
                <p:cNvSpPr/>
                <p:nvPr/>
              </p:nvSpPr>
              <p:spPr>
                <a:xfrm>
                  <a:off x="4706993" y="5420316"/>
                  <a:ext cx="172841" cy="48412"/>
                </a:xfrm>
                <a:custGeom>
                  <a:rect b="b" l="l" r="r" t="t"/>
                  <a:pathLst>
                    <a:path extrusionOk="0" h="48412" w="172841">
                      <a:moveTo>
                        <a:pt x="0" y="0"/>
                      </a:moveTo>
                      <a:lnTo>
                        <a:pt x="172841" y="0"/>
                      </a:lnTo>
                      <a:lnTo>
                        <a:pt x="172841"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4" name="Google Shape;364;p27"/>
                <p:cNvGrpSpPr/>
                <p:nvPr/>
              </p:nvGrpSpPr>
              <p:grpSpPr>
                <a:xfrm>
                  <a:off x="5489109" y="4913584"/>
                  <a:ext cx="276108" cy="152579"/>
                  <a:chOff x="5489109" y="4913584"/>
                  <a:chExt cx="276108" cy="152579"/>
                </a:xfrm>
              </p:grpSpPr>
              <p:sp>
                <p:nvSpPr>
                  <p:cNvPr id="365" name="Google Shape;365;p27"/>
                  <p:cNvSpPr/>
                  <p:nvPr/>
                </p:nvSpPr>
                <p:spPr>
                  <a:xfrm>
                    <a:off x="5489109" y="4913584"/>
                    <a:ext cx="276036" cy="152579"/>
                  </a:xfrm>
                  <a:custGeom>
                    <a:rect b="b" l="l" r="r" t="t"/>
                    <a:pathLst>
                      <a:path extrusionOk="0" h="152579" w="276036">
                        <a:moveTo>
                          <a:pt x="0" y="0"/>
                        </a:moveTo>
                        <a:lnTo>
                          <a:pt x="276037" y="0"/>
                        </a:lnTo>
                        <a:lnTo>
                          <a:pt x="276037" y="152580"/>
                        </a:lnTo>
                        <a:lnTo>
                          <a:pt x="0" y="15258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6" name="Google Shape;366;p27"/>
                  <p:cNvGrpSpPr/>
                  <p:nvPr/>
                </p:nvGrpSpPr>
                <p:grpSpPr>
                  <a:xfrm>
                    <a:off x="5489109" y="4958289"/>
                    <a:ext cx="99119" cy="70510"/>
                    <a:chOff x="5489109" y="4958289"/>
                    <a:chExt cx="99119" cy="70510"/>
                  </a:xfrm>
                </p:grpSpPr>
                <p:sp>
                  <p:nvSpPr>
                    <p:cNvPr id="367" name="Google Shape;367;p27"/>
                    <p:cNvSpPr/>
                    <p:nvPr/>
                  </p:nvSpPr>
                  <p:spPr>
                    <a:xfrm>
                      <a:off x="5489109"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7"/>
                    <p:cNvSpPr/>
                    <p:nvPr/>
                  </p:nvSpPr>
                  <p:spPr>
                    <a:xfrm>
                      <a:off x="5489109"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9" name="Google Shape;369;p27"/>
                  <p:cNvGrpSpPr/>
                  <p:nvPr/>
                </p:nvGrpSpPr>
                <p:grpSpPr>
                  <a:xfrm>
                    <a:off x="5666098" y="4958289"/>
                    <a:ext cx="99119" cy="70510"/>
                    <a:chOff x="5666098" y="4958289"/>
                    <a:chExt cx="99119" cy="70510"/>
                  </a:xfrm>
                </p:grpSpPr>
                <p:sp>
                  <p:nvSpPr>
                    <p:cNvPr id="370" name="Google Shape;370;p27"/>
                    <p:cNvSpPr/>
                    <p:nvPr/>
                  </p:nvSpPr>
                  <p:spPr>
                    <a:xfrm>
                      <a:off x="5666098"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7"/>
                    <p:cNvSpPr/>
                    <p:nvPr/>
                  </p:nvSpPr>
                  <p:spPr>
                    <a:xfrm>
                      <a:off x="5666098"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72" name="Google Shape;372;p27"/>
              <p:cNvGrpSpPr/>
              <p:nvPr/>
            </p:nvGrpSpPr>
            <p:grpSpPr>
              <a:xfrm>
                <a:off x="219769" y="4553851"/>
                <a:ext cx="404124" cy="403659"/>
                <a:chOff x="6007487" y="813200"/>
                <a:chExt cx="690928" cy="690133"/>
              </a:xfrm>
            </p:grpSpPr>
            <p:sp>
              <p:nvSpPr>
                <p:cNvPr id="373" name="Google Shape;373;p27"/>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7"/>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27"/>
            <p:cNvGrpSpPr/>
            <p:nvPr/>
          </p:nvGrpSpPr>
          <p:grpSpPr>
            <a:xfrm rot="-1415027">
              <a:off x="728719" y="3400199"/>
              <a:ext cx="569713" cy="737074"/>
              <a:chOff x="883275" y="3327479"/>
              <a:chExt cx="569698" cy="737055"/>
            </a:xfrm>
          </p:grpSpPr>
          <p:grpSp>
            <p:nvGrpSpPr>
              <p:cNvPr id="376" name="Google Shape;376;p27"/>
              <p:cNvGrpSpPr/>
              <p:nvPr/>
            </p:nvGrpSpPr>
            <p:grpSpPr>
              <a:xfrm>
                <a:off x="938325" y="3437254"/>
                <a:ext cx="93204" cy="133331"/>
                <a:chOff x="4306871" y="1436218"/>
                <a:chExt cx="138655" cy="198350"/>
              </a:xfrm>
            </p:grpSpPr>
            <p:sp>
              <p:nvSpPr>
                <p:cNvPr id="377" name="Google Shape;377;p27"/>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7"/>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9" name="Google Shape;379;p27"/>
              <p:cNvGrpSpPr/>
              <p:nvPr/>
            </p:nvGrpSpPr>
            <p:grpSpPr>
              <a:xfrm>
                <a:off x="955747" y="3694111"/>
                <a:ext cx="139621" cy="370423"/>
                <a:chOff x="4332789" y="1818333"/>
                <a:chExt cx="207707" cy="551060"/>
              </a:xfrm>
            </p:grpSpPr>
            <p:sp>
              <p:nvSpPr>
                <p:cNvPr id="380" name="Google Shape;380;p27"/>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7"/>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2" name="Google Shape;382;p27"/>
              <p:cNvGrpSpPr/>
              <p:nvPr/>
            </p:nvGrpSpPr>
            <p:grpSpPr>
              <a:xfrm>
                <a:off x="1080779" y="3327479"/>
                <a:ext cx="372194" cy="533019"/>
                <a:chOff x="4518794" y="1272912"/>
                <a:chExt cx="553695" cy="792947"/>
              </a:xfrm>
            </p:grpSpPr>
            <p:sp>
              <p:nvSpPr>
                <p:cNvPr id="383" name="Google Shape;383;p27"/>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7"/>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5" name="Google Shape;385;p27"/>
              <p:cNvSpPr/>
              <p:nvPr/>
            </p:nvSpPr>
            <p:spPr>
              <a:xfrm>
                <a:off x="883275" y="3468453"/>
                <a:ext cx="233122" cy="339150"/>
              </a:xfrm>
              <a:custGeom>
                <a:rect b="b" l="l" r="r" t="t"/>
                <a:pathLst>
                  <a:path extrusionOk="0" h="504312" w="346650">
                    <a:moveTo>
                      <a:pt x="103177" y="503977"/>
                    </a:moveTo>
                    <a:lnTo>
                      <a:pt x="346650" y="477832"/>
                    </a:lnTo>
                    <a:lnTo>
                      <a:pt x="295259" y="0"/>
                    </a:lnTo>
                    <a:lnTo>
                      <a:pt x="51785" y="26145"/>
                    </a:lnTo>
                    <a:cubicBezTo>
                      <a:pt x="19955" y="29557"/>
                      <a:pt x="-3079" y="58131"/>
                      <a:pt x="336" y="89944"/>
                    </a:cubicBezTo>
                    <a:lnTo>
                      <a:pt x="39342" y="452498"/>
                    </a:lnTo>
                    <a:cubicBezTo>
                      <a:pt x="42757" y="484368"/>
                      <a:pt x="71346" y="507390"/>
                      <a:pt x="103177" y="50397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36"/>
          <p:cNvSpPr/>
          <p:nvPr/>
        </p:nvSpPr>
        <p:spPr>
          <a:xfrm>
            <a:off x="6872625"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771" name="Google Shape;771;p36"/>
          <p:cNvSpPr txBox="1"/>
          <p:nvPr>
            <p:ph type="title"/>
          </p:nvPr>
        </p:nvSpPr>
        <p:spPr>
          <a:xfrm>
            <a:off x="720000" y="445025"/>
            <a:ext cx="6012600" cy="8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Creating Marketing Videos &amp; Ad Copy </a:t>
            </a:r>
            <a:r>
              <a:rPr lang="en" sz="2500"/>
              <a:t>with AI</a:t>
            </a:r>
            <a:endParaRPr sz="2500"/>
          </a:p>
        </p:txBody>
      </p:sp>
      <p:sp>
        <p:nvSpPr>
          <p:cNvPr id="772" name="Google Shape;772;p36"/>
          <p:cNvSpPr txBox="1"/>
          <p:nvPr>
            <p:ph idx="1" type="subTitle"/>
          </p:nvPr>
        </p:nvSpPr>
        <p:spPr>
          <a:xfrm>
            <a:off x="1009600" y="1845100"/>
            <a:ext cx="5502900" cy="196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u="sng">
                <a:solidFill>
                  <a:schemeClr val="hlink"/>
                </a:solidFill>
                <a:hlinkClick r:id="rId3"/>
              </a:rPr>
              <a:t>https://creatify.ai/</a:t>
            </a:r>
            <a:endParaRPr sz="2000"/>
          </a:p>
          <a:p>
            <a:pPr indent="-355600" lvl="0" marL="457200" rtl="0" algn="l">
              <a:spcBef>
                <a:spcPts val="0"/>
              </a:spcBef>
              <a:spcAft>
                <a:spcPts val="0"/>
              </a:spcAft>
              <a:buSzPts val="2000"/>
              <a:buChar char="●"/>
            </a:pPr>
            <a:r>
              <a:rPr b="1" lang="en" sz="2000" u="sng">
                <a:solidFill>
                  <a:schemeClr val="hlink"/>
                </a:solidFill>
                <a:hlinkClick r:id="rId4"/>
              </a:rPr>
              <a:t>https://studio.oxolo.com/</a:t>
            </a:r>
            <a:r>
              <a:rPr b="1" lang="en" sz="2000"/>
              <a:t> </a:t>
            </a:r>
            <a:endParaRPr b="1" sz="2000"/>
          </a:p>
          <a:p>
            <a:pPr indent="-355600" lvl="0" marL="457200" rtl="0" algn="l">
              <a:spcBef>
                <a:spcPts val="0"/>
              </a:spcBef>
              <a:spcAft>
                <a:spcPts val="0"/>
              </a:spcAft>
              <a:buSzPts val="2000"/>
              <a:buChar char="●"/>
            </a:pPr>
            <a:r>
              <a:rPr b="1" lang="en" sz="2000" u="sng">
                <a:solidFill>
                  <a:schemeClr val="hlink"/>
                </a:solidFill>
                <a:hlinkClick r:id="rId5"/>
              </a:rPr>
              <a:t>https://glato.ai/</a:t>
            </a:r>
            <a:r>
              <a:rPr b="1" lang="en" sz="2000"/>
              <a:t> </a:t>
            </a:r>
            <a:endParaRPr b="1" sz="2000"/>
          </a:p>
          <a:p>
            <a:pPr indent="-355600" lvl="0" marL="457200" rtl="0" algn="l">
              <a:spcBef>
                <a:spcPts val="0"/>
              </a:spcBef>
              <a:spcAft>
                <a:spcPts val="0"/>
              </a:spcAft>
              <a:buSzPts val="2000"/>
              <a:buChar char="●"/>
            </a:pPr>
            <a:r>
              <a:rPr b="1" lang="en" sz="2000" u="sng">
                <a:solidFill>
                  <a:schemeClr val="hlink"/>
                </a:solidFill>
                <a:hlinkClick r:id="rId6"/>
              </a:rPr>
              <a:t>https://copygenius.io/</a:t>
            </a:r>
            <a:r>
              <a:rPr b="1" lang="en" sz="2000"/>
              <a:t> </a:t>
            </a:r>
            <a:endParaRPr b="1" sz="2000"/>
          </a:p>
        </p:txBody>
      </p:sp>
      <p:grpSp>
        <p:nvGrpSpPr>
          <p:cNvPr id="773" name="Google Shape;773;p36"/>
          <p:cNvGrpSpPr/>
          <p:nvPr/>
        </p:nvGrpSpPr>
        <p:grpSpPr>
          <a:xfrm>
            <a:off x="6604123" y="2209623"/>
            <a:ext cx="1852456" cy="2450872"/>
            <a:chOff x="6604123" y="2209623"/>
            <a:chExt cx="1852456" cy="2450872"/>
          </a:xfrm>
        </p:grpSpPr>
        <p:grpSp>
          <p:nvGrpSpPr>
            <p:cNvPr id="774" name="Google Shape;774;p36"/>
            <p:cNvGrpSpPr/>
            <p:nvPr/>
          </p:nvGrpSpPr>
          <p:grpSpPr>
            <a:xfrm>
              <a:off x="6604123" y="2449421"/>
              <a:ext cx="1151734" cy="1885361"/>
              <a:chOff x="6539846" y="2144630"/>
              <a:chExt cx="1502393" cy="2459381"/>
            </a:xfrm>
          </p:grpSpPr>
          <p:sp>
            <p:nvSpPr>
              <p:cNvPr id="775" name="Google Shape;775;p36"/>
              <p:cNvSpPr/>
              <p:nvPr/>
            </p:nvSpPr>
            <p:spPr>
              <a:xfrm>
                <a:off x="6539846" y="2144630"/>
                <a:ext cx="1502393" cy="2459381"/>
              </a:xfrm>
              <a:custGeom>
                <a:rect b="b" l="l" r="r" t="t"/>
                <a:pathLst>
                  <a:path extrusionOk="0" h="2459381" w="1502393">
                    <a:moveTo>
                      <a:pt x="0" y="0"/>
                    </a:moveTo>
                    <a:lnTo>
                      <a:pt x="1502394" y="0"/>
                    </a:lnTo>
                    <a:lnTo>
                      <a:pt x="1502394" y="2459382"/>
                    </a:lnTo>
                    <a:lnTo>
                      <a:pt x="0" y="2459382"/>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36"/>
              <p:cNvSpPr/>
              <p:nvPr/>
            </p:nvSpPr>
            <p:spPr>
              <a:xfrm>
                <a:off x="6669598" y="2323188"/>
                <a:ext cx="1242831" cy="1688522"/>
              </a:xfrm>
              <a:custGeom>
                <a:rect b="b" l="l" r="r" t="t"/>
                <a:pathLst>
                  <a:path extrusionOk="0" h="1688522" w="1242831">
                    <a:moveTo>
                      <a:pt x="0" y="0"/>
                    </a:moveTo>
                    <a:lnTo>
                      <a:pt x="1242832" y="0"/>
                    </a:lnTo>
                    <a:lnTo>
                      <a:pt x="1242832" y="1688522"/>
                    </a:lnTo>
                    <a:lnTo>
                      <a:pt x="0" y="1688522"/>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77" name="Google Shape;777;p36"/>
              <p:cNvGrpSpPr/>
              <p:nvPr/>
            </p:nvGrpSpPr>
            <p:grpSpPr>
              <a:xfrm>
                <a:off x="6859736" y="2445824"/>
                <a:ext cx="972830" cy="1097539"/>
                <a:chOff x="7601561" y="3350924"/>
                <a:chExt cx="972830" cy="1097539"/>
              </a:xfrm>
            </p:grpSpPr>
            <p:sp>
              <p:nvSpPr>
                <p:cNvPr id="778" name="Google Shape;778;p36"/>
                <p:cNvSpPr/>
                <p:nvPr/>
              </p:nvSpPr>
              <p:spPr>
                <a:xfrm>
                  <a:off x="8339712" y="3941711"/>
                  <a:ext cx="200937" cy="259652"/>
                </a:xfrm>
                <a:custGeom>
                  <a:rect b="b" l="l" r="r" t="t"/>
                  <a:pathLst>
                    <a:path extrusionOk="0" h="259652" w="200937">
                      <a:moveTo>
                        <a:pt x="0" y="139573"/>
                      </a:moveTo>
                      <a:cubicBezTo>
                        <a:pt x="463" y="146340"/>
                        <a:pt x="121708" y="259653"/>
                        <a:pt x="121708" y="259653"/>
                      </a:cubicBezTo>
                      <a:lnTo>
                        <a:pt x="200937" y="159007"/>
                      </a:lnTo>
                      <a:lnTo>
                        <a:pt x="62041" y="0"/>
                      </a:lnTo>
                      <a:lnTo>
                        <a:pt x="0" y="13957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36"/>
                <p:cNvSpPr/>
                <p:nvPr/>
              </p:nvSpPr>
              <p:spPr>
                <a:xfrm>
                  <a:off x="7767173" y="3350924"/>
                  <a:ext cx="493727" cy="480585"/>
                </a:xfrm>
                <a:custGeom>
                  <a:rect b="b" l="l" r="r" t="t"/>
                  <a:pathLst>
                    <a:path extrusionOk="0" h="480585" w="493727">
                      <a:moveTo>
                        <a:pt x="225242" y="415815"/>
                      </a:moveTo>
                      <a:cubicBezTo>
                        <a:pt x="195379" y="426400"/>
                        <a:pt x="164763" y="437158"/>
                        <a:pt x="133107" y="436696"/>
                      </a:cubicBezTo>
                      <a:cubicBezTo>
                        <a:pt x="101450" y="436233"/>
                        <a:pt x="67999" y="422293"/>
                        <a:pt x="53068" y="394355"/>
                      </a:cubicBezTo>
                      <a:cubicBezTo>
                        <a:pt x="38136" y="366418"/>
                        <a:pt x="50001" y="324945"/>
                        <a:pt x="80384" y="316037"/>
                      </a:cubicBezTo>
                      <a:cubicBezTo>
                        <a:pt x="56714" y="305799"/>
                        <a:pt x="33680" y="292206"/>
                        <a:pt x="17881" y="271846"/>
                      </a:cubicBezTo>
                      <a:cubicBezTo>
                        <a:pt x="2081" y="251486"/>
                        <a:pt x="-5269" y="223201"/>
                        <a:pt x="4223" y="199197"/>
                      </a:cubicBezTo>
                      <a:cubicBezTo>
                        <a:pt x="13714" y="175250"/>
                        <a:pt x="42824" y="159112"/>
                        <a:pt x="66784" y="168598"/>
                      </a:cubicBezTo>
                      <a:cubicBezTo>
                        <a:pt x="50406" y="137132"/>
                        <a:pt x="57582" y="95197"/>
                        <a:pt x="83393" y="70961"/>
                      </a:cubicBezTo>
                      <a:cubicBezTo>
                        <a:pt x="109263" y="46667"/>
                        <a:pt x="151568" y="42214"/>
                        <a:pt x="181952" y="60492"/>
                      </a:cubicBezTo>
                      <a:cubicBezTo>
                        <a:pt x="178711" y="30934"/>
                        <a:pt x="204060" y="1377"/>
                        <a:pt x="233807" y="47"/>
                      </a:cubicBezTo>
                      <a:cubicBezTo>
                        <a:pt x="263554" y="-1284"/>
                        <a:pt x="291391" y="25902"/>
                        <a:pt x="290812" y="55633"/>
                      </a:cubicBezTo>
                      <a:cubicBezTo>
                        <a:pt x="309215" y="30530"/>
                        <a:pt x="348685" y="24283"/>
                        <a:pt x="373976" y="42387"/>
                      </a:cubicBezTo>
                      <a:cubicBezTo>
                        <a:pt x="399267" y="60492"/>
                        <a:pt x="405980" y="99882"/>
                        <a:pt x="388155" y="125390"/>
                      </a:cubicBezTo>
                      <a:cubicBezTo>
                        <a:pt x="422416" y="112145"/>
                        <a:pt x="463912" y="135166"/>
                        <a:pt x="476933" y="169524"/>
                      </a:cubicBezTo>
                      <a:cubicBezTo>
                        <a:pt x="489955" y="203882"/>
                        <a:pt x="478032" y="244313"/>
                        <a:pt x="453436" y="271673"/>
                      </a:cubicBezTo>
                      <a:cubicBezTo>
                        <a:pt x="479942" y="284340"/>
                        <a:pt x="494874" y="315112"/>
                        <a:pt x="493659" y="344438"/>
                      </a:cubicBezTo>
                      <a:cubicBezTo>
                        <a:pt x="492443" y="373764"/>
                        <a:pt x="477338" y="401239"/>
                        <a:pt x="457082" y="422467"/>
                      </a:cubicBezTo>
                      <a:cubicBezTo>
                        <a:pt x="436826" y="443695"/>
                        <a:pt x="411594" y="459543"/>
                        <a:pt x="386245" y="474351"/>
                      </a:cubicBezTo>
                      <a:cubicBezTo>
                        <a:pt x="380400" y="477764"/>
                        <a:pt x="374034" y="481234"/>
                        <a:pt x="367320" y="480482"/>
                      </a:cubicBezTo>
                      <a:cubicBezTo>
                        <a:pt x="360607" y="479730"/>
                        <a:pt x="354415" y="472384"/>
                        <a:pt x="357366" y="46631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36"/>
                <p:cNvSpPr/>
                <p:nvPr/>
              </p:nvSpPr>
              <p:spPr>
                <a:xfrm>
                  <a:off x="8003005" y="3649319"/>
                  <a:ext cx="61866" cy="140035"/>
                </a:xfrm>
                <a:custGeom>
                  <a:rect b="b" l="l" r="r" t="t"/>
                  <a:pathLst>
                    <a:path extrusionOk="0" h="140035" w="61866">
                      <a:moveTo>
                        <a:pt x="0" y="0"/>
                      </a:moveTo>
                      <a:lnTo>
                        <a:pt x="61866" y="0"/>
                      </a:lnTo>
                      <a:lnTo>
                        <a:pt x="61866" y="140035"/>
                      </a:lnTo>
                      <a:lnTo>
                        <a:pt x="0" y="140035"/>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36"/>
                <p:cNvSpPr/>
                <p:nvPr/>
              </p:nvSpPr>
              <p:spPr>
                <a:xfrm>
                  <a:off x="7919089" y="3426223"/>
                  <a:ext cx="229757" cy="293142"/>
                </a:xfrm>
                <a:custGeom>
                  <a:rect b="b" l="l" r="r" t="t"/>
                  <a:pathLst>
                    <a:path extrusionOk="0" h="293142" w="229757">
                      <a:moveTo>
                        <a:pt x="229757" y="146571"/>
                      </a:moveTo>
                      <a:cubicBezTo>
                        <a:pt x="229757" y="227521"/>
                        <a:pt x="178324" y="293143"/>
                        <a:pt x="114879" y="293143"/>
                      </a:cubicBezTo>
                      <a:cubicBezTo>
                        <a:pt x="51433" y="293143"/>
                        <a:pt x="0" y="227521"/>
                        <a:pt x="0" y="146571"/>
                      </a:cubicBezTo>
                      <a:cubicBezTo>
                        <a:pt x="0" y="65622"/>
                        <a:pt x="51433" y="0"/>
                        <a:pt x="114879" y="0"/>
                      </a:cubicBezTo>
                      <a:cubicBezTo>
                        <a:pt x="178325" y="0"/>
                        <a:pt x="229757" y="65622"/>
                        <a:pt x="229757" y="146571"/>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36"/>
                <p:cNvSpPr/>
                <p:nvPr/>
              </p:nvSpPr>
              <p:spPr>
                <a:xfrm>
                  <a:off x="7601561" y="3753856"/>
                  <a:ext cx="865532" cy="694607"/>
                </a:xfrm>
                <a:custGeom>
                  <a:rect b="b" l="l" r="r" t="t"/>
                  <a:pathLst>
                    <a:path extrusionOk="0" h="694607" w="865532">
                      <a:moveTo>
                        <a:pt x="687917" y="61412"/>
                      </a:moveTo>
                      <a:cubicBezTo>
                        <a:pt x="683867" y="61412"/>
                        <a:pt x="524135" y="6809"/>
                        <a:pt x="504806" y="215"/>
                      </a:cubicBezTo>
                      <a:cubicBezTo>
                        <a:pt x="503591" y="-190"/>
                        <a:pt x="502375" y="-16"/>
                        <a:pt x="501276" y="678"/>
                      </a:cubicBezTo>
                      <a:cubicBezTo>
                        <a:pt x="491090" y="7272"/>
                        <a:pt x="434259" y="39895"/>
                        <a:pt x="359138" y="1198"/>
                      </a:cubicBezTo>
                      <a:cubicBezTo>
                        <a:pt x="358155" y="678"/>
                        <a:pt x="356997" y="562"/>
                        <a:pt x="355956" y="909"/>
                      </a:cubicBezTo>
                      <a:cubicBezTo>
                        <a:pt x="338304" y="7040"/>
                        <a:pt x="180889" y="61470"/>
                        <a:pt x="176837" y="61470"/>
                      </a:cubicBezTo>
                      <a:cubicBezTo>
                        <a:pt x="173075" y="61470"/>
                        <a:pt x="39793" y="203992"/>
                        <a:pt x="5069" y="241185"/>
                      </a:cubicBezTo>
                      <a:cubicBezTo>
                        <a:pt x="-140" y="246738"/>
                        <a:pt x="-1471" y="254835"/>
                        <a:pt x="1712" y="261718"/>
                      </a:cubicBezTo>
                      <a:cubicBezTo>
                        <a:pt x="13460" y="287227"/>
                        <a:pt x="48011" y="346515"/>
                        <a:pt x="119658" y="361091"/>
                      </a:cubicBezTo>
                      <a:cubicBezTo>
                        <a:pt x="129786" y="363173"/>
                        <a:pt x="140261" y="359298"/>
                        <a:pt x="146974" y="351489"/>
                      </a:cubicBezTo>
                      <a:lnTo>
                        <a:pt x="254561" y="226898"/>
                      </a:lnTo>
                      <a:lnTo>
                        <a:pt x="225451" y="260562"/>
                      </a:lnTo>
                      <a:cubicBezTo>
                        <a:pt x="223425" y="262875"/>
                        <a:pt x="225219" y="643360"/>
                        <a:pt x="225451" y="676445"/>
                      </a:cubicBezTo>
                      <a:cubicBezTo>
                        <a:pt x="225451" y="678354"/>
                        <a:pt x="226724" y="679916"/>
                        <a:pt x="228576" y="680436"/>
                      </a:cubicBezTo>
                      <a:cubicBezTo>
                        <a:pt x="246980" y="685237"/>
                        <a:pt x="306532" y="694608"/>
                        <a:pt x="432580" y="694608"/>
                      </a:cubicBezTo>
                      <a:cubicBezTo>
                        <a:pt x="536810" y="694608"/>
                        <a:pt x="617775" y="683386"/>
                        <a:pt x="636178" y="678585"/>
                      </a:cubicBezTo>
                      <a:cubicBezTo>
                        <a:pt x="638031" y="678123"/>
                        <a:pt x="639304" y="676503"/>
                        <a:pt x="639304" y="674594"/>
                      </a:cubicBezTo>
                      <a:cubicBezTo>
                        <a:pt x="639535" y="641451"/>
                        <a:pt x="641271" y="262875"/>
                        <a:pt x="639304" y="260562"/>
                      </a:cubicBezTo>
                      <a:lnTo>
                        <a:pt x="610193" y="226898"/>
                      </a:lnTo>
                      <a:lnTo>
                        <a:pt x="719690" y="353687"/>
                      </a:lnTo>
                      <a:cubicBezTo>
                        <a:pt x="725246" y="360108"/>
                        <a:pt x="733869" y="363173"/>
                        <a:pt x="742261" y="361612"/>
                      </a:cubicBezTo>
                      <a:cubicBezTo>
                        <a:pt x="818653" y="347498"/>
                        <a:pt x="853783" y="282773"/>
                        <a:pt x="864316" y="258826"/>
                      </a:cubicBezTo>
                      <a:cubicBezTo>
                        <a:pt x="866631" y="253505"/>
                        <a:pt x="865589" y="247432"/>
                        <a:pt x="861654" y="243209"/>
                      </a:cubicBezTo>
                      <a:cubicBezTo>
                        <a:pt x="830286" y="209603"/>
                        <a:pt x="691737" y="61412"/>
                        <a:pt x="687917" y="61412"/>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36"/>
                <p:cNvSpPr/>
                <p:nvPr/>
              </p:nvSpPr>
              <p:spPr>
                <a:xfrm>
                  <a:off x="7860463" y="3418877"/>
                  <a:ext cx="180688" cy="125760"/>
                </a:xfrm>
                <a:custGeom>
                  <a:rect b="b" l="l" r="r" t="t"/>
                  <a:pathLst>
                    <a:path extrusionOk="0" h="125760" w="180688">
                      <a:moveTo>
                        <a:pt x="16378" y="120485"/>
                      </a:moveTo>
                      <a:cubicBezTo>
                        <a:pt x="16378" y="120485"/>
                        <a:pt x="182012" y="158776"/>
                        <a:pt x="180681" y="29037"/>
                      </a:cubicBezTo>
                      <a:cubicBezTo>
                        <a:pt x="178135" y="24294"/>
                        <a:pt x="124949" y="0"/>
                        <a:pt x="124949" y="0"/>
                      </a:cubicBezTo>
                      <a:lnTo>
                        <a:pt x="0" y="77335"/>
                      </a:lnTo>
                      <a:lnTo>
                        <a:pt x="16378" y="120485"/>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36"/>
                <p:cNvSpPr/>
                <p:nvPr/>
              </p:nvSpPr>
              <p:spPr>
                <a:xfrm>
                  <a:off x="8022443" y="3418877"/>
                  <a:ext cx="180688" cy="125760"/>
                </a:xfrm>
                <a:custGeom>
                  <a:rect b="b" l="l" r="r" t="t"/>
                  <a:pathLst>
                    <a:path extrusionOk="0" h="125760" w="180688">
                      <a:moveTo>
                        <a:pt x="164311" y="120485"/>
                      </a:moveTo>
                      <a:cubicBezTo>
                        <a:pt x="164311" y="120485"/>
                        <a:pt x="-1323" y="158776"/>
                        <a:pt x="8" y="29037"/>
                      </a:cubicBezTo>
                      <a:cubicBezTo>
                        <a:pt x="2555" y="24294"/>
                        <a:pt x="55740" y="0"/>
                        <a:pt x="55740" y="0"/>
                      </a:cubicBezTo>
                      <a:lnTo>
                        <a:pt x="180689" y="77335"/>
                      </a:lnTo>
                      <a:lnTo>
                        <a:pt x="164311" y="120485"/>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36"/>
                <p:cNvSpPr/>
                <p:nvPr/>
              </p:nvSpPr>
              <p:spPr>
                <a:xfrm>
                  <a:off x="7885927" y="3570770"/>
                  <a:ext cx="45951" cy="45926"/>
                </a:xfrm>
                <a:custGeom>
                  <a:rect b="b" l="l" r="r" t="t"/>
                  <a:pathLst>
                    <a:path extrusionOk="0" h="45926" w="45951">
                      <a:moveTo>
                        <a:pt x="45951" y="22963"/>
                      </a:moveTo>
                      <a:cubicBezTo>
                        <a:pt x="45951" y="35646"/>
                        <a:pt x="35665" y="45927"/>
                        <a:pt x="22976" y="45927"/>
                      </a:cubicBezTo>
                      <a:cubicBezTo>
                        <a:pt x="10286" y="45927"/>
                        <a:pt x="0" y="35646"/>
                        <a:pt x="0" y="22963"/>
                      </a:cubicBezTo>
                      <a:cubicBezTo>
                        <a:pt x="0" y="10281"/>
                        <a:pt x="10287" y="0"/>
                        <a:pt x="22976" y="0"/>
                      </a:cubicBezTo>
                      <a:cubicBezTo>
                        <a:pt x="35665" y="0"/>
                        <a:pt x="45951" y="10281"/>
                        <a:pt x="45951" y="2296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36"/>
                <p:cNvSpPr/>
                <p:nvPr/>
              </p:nvSpPr>
              <p:spPr>
                <a:xfrm>
                  <a:off x="8132410" y="3570770"/>
                  <a:ext cx="45951" cy="45926"/>
                </a:xfrm>
                <a:custGeom>
                  <a:rect b="b" l="l" r="r" t="t"/>
                  <a:pathLst>
                    <a:path extrusionOk="0" h="45926" w="45951">
                      <a:moveTo>
                        <a:pt x="45952" y="22963"/>
                      </a:moveTo>
                      <a:cubicBezTo>
                        <a:pt x="45952" y="35646"/>
                        <a:pt x="35665" y="45927"/>
                        <a:pt x="22976" y="45927"/>
                      </a:cubicBezTo>
                      <a:cubicBezTo>
                        <a:pt x="10287" y="45927"/>
                        <a:pt x="1" y="35646"/>
                        <a:pt x="1" y="22963"/>
                      </a:cubicBezTo>
                      <a:cubicBezTo>
                        <a:pt x="1" y="10281"/>
                        <a:pt x="10287" y="0"/>
                        <a:pt x="22976" y="0"/>
                      </a:cubicBezTo>
                      <a:cubicBezTo>
                        <a:pt x="35666" y="0"/>
                        <a:pt x="45952" y="10281"/>
                        <a:pt x="45952" y="2296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36"/>
                <p:cNvSpPr/>
                <p:nvPr/>
              </p:nvSpPr>
              <p:spPr>
                <a:xfrm>
                  <a:off x="8362573" y="3789355"/>
                  <a:ext cx="211818" cy="433073"/>
                </a:xfrm>
                <a:custGeom>
                  <a:rect b="b" l="l" r="r" t="t"/>
                  <a:pathLst>
                    <a:path extrusionOk="0" h="433073" w="211818">
                      <a:moveTo>
                        <a:pt x="0" y="30078"/>
                      </a:moveTo>
                      <a:cubicBezTo>
                        <a:pt x="2431" y="30945"/>
                        <a:pt x="59783" y="367296"/>
                        <a:pt x="88025" y="401655"/>
                      </a:cubicBezTo>
                      <a:cubicBezTo>
                        <a:pt x="95201" y="410389"/>
                        <a:pt x="107182" y="418834"/>
                        <a:pt x="120145" y="426237"/>
                      </a:cubicBezTo>
                      <a:cubicBezTo>
                        <a:pt x="149371" y="443012"/>
                        <a:pt x="186584" y="427510"/>
                        <a:pt x="195497" y="395060"/>
                      </a:cubicBezTo>
                      <a:lnTo>
                        <a:pt x="208923" y="346126"/>
                      </a:lnTo>
                      <a:cubicBezTo>
                        <a:pt x="214710" y="324956"/>
                        <a:pt x="211759" y="302282"/>
                        <a:pt x="200647" y="283310"/>
                      </a:cubicBezTo>
                      <a:lnTo>
                        <a:pt x="77551" y="0"/>
                      </a:lnTo>
                      <a:lnTo>
                        <a:pt x="0" y="30078"/>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8" name="Google Shape;788;p36"/>
              <p:cNvSpPr/>
              <p:nvPr/>
            </p:nvSpPr>
            <p:spPr>
              <a:xfrm>
                <a:off x="7226398" y="2623484"/>
                <a:ext cx="39527" cy="8869"/>
              </a:xfrm>
              <a:custGeom>
                <a:rect b="b" l="l" r="r" t="t"/>
                <a:pathLst>
                  <a:path extrusionOk="0" h="8869" w="39527">
                    <a:moveTo>
                      <a:pt x="0" y="8870"/>
                    </a:moveTo>
                    <a:cubicBezTo>
                      <a:pt x="0" y="8870"/>
                      <a:pt x="17478" y="-7558"/>
                      <a:pt x="39527" y="4300"/>
                    </a:cubicBezTo>
                  </a:path>
                </a:pathLst>
              </a:cu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36"/>
              <p:cNvSpPr/>
              <p:nvPr/>
            </p:nvSpPr>
            <p:spPr>
              <a:xfrm>
                <a:off x="7312746" y="2623248"/>
                <a:ext cx="39353" cy="9394"/>
              </a:xfrm>
              <a:custGeom>
                <a:rect b="b" l="l" r="r" t="t"/>
                <a:pathLst>
                  <a:path extrusionOk="0" h="9394" w="39353">
                    <a:moveTo>
                      <a:pt x="0" y="3726"/>
                    </a:moveTo>
                    <a:cubicBezTo>
                      <a:pt x="0" y="3726"/>
                      <a:pt x="21123" y="-7669"/>
                      <a:pt x="39354" y="9395"/>
                    </a:cubicBezTo>
                  </a:path>
                </a:pathLst>
              </a:cu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36"/>
              <p:cNvSpPr/>
              <p:nvPr/>
            </p:nvSpPr>
            <p:spPr>
              <a:xfrm>
                <a:off x="7285834" y="2663588"/>
                <a:ext cx="21191" cy="64556"/>
              </a:xfrm>
              <a:custGeom>
                <a:rect b="b" l="l" r="r" t="t"/>
                <a:pathLst>
                  <a:path extrusionOk="0" h="64556" w="21191">
                    <a:moveTo>
                      <a:pt x="6656" y="0"/>
                    </a:moveTo>
                    <a:cubicBezTo>
                      <a:pt x="6656" y="0"/>
                      <a:pt x="7581" y="13824"/>
                      <a:pt x="20372" y="43266"/>
                    </a:cubicBezTo>
                    <a:cubicBezTo>
                      <a:pt x="21760" y="46447"/>
                      <a:pt x="21355" y="50091"/>
                      <a:pt x="19387" y="52925"/>
                    </a:cubicBezTo>
                    <a:cubicBezTo>
                      <a:pt x="15683" y="58073"/>
                      <a:pt x="8913" y="65304"/>
                      <a:pt x="0" y="64494"/>
                    </a:cubicBezTo>
                  </a:path>
                </a:pathLst>
              </a:cu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36"/>
              <p:cNvSpPr/>
              <p:nvPr/>
            </p:nvSpPr>
            <p:spPr>
              <a:xfrm>
                <a:off x="7243355" y="2657052"/>
                <a:ext cx="10880" cy="21285"/>
              </a:xfrm>
              <a:custGeom>
                <a:rect b="b" l="l" r="r" t="t"/>
                <a:pathLst>
                  <a:path extrusionOk="0" h="21285" w="10880">
                    <a:moveTo>
                      <a:pt x="10881" y="10643"/>
                    </a:moveTo>
                    <a:cubicBezTo>
                      <a:pt x="10881" y="16521"/>
                      <a:pt x="8445" y="21286"/>
                      <a:pt x="5441" y="21286"/>
                    </a:cubicBezTo>
                    <a:cubicBezTo>
                      <a:pt x="2436" y="21286"/>
                      <a:pt x="1" y="16521"/>
                      <a:pt x="1" y="10643"/>
                    </a:cubicBezTo>
                    <a:cubicBezTo>
                      <a:pt x="1" y="4765"/>
                      <a:pt x="2437" y="0"/>
                      <a:pt x="5441" y="0"/>
                    </a:cubicBezTo>
                    <a:cubicBezTo>
                      <a:pt x="8445" y="0"/>
                      <a:pt x="10881" y="4765"/>
                      <a:pt x="10881" y="1064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36"/>
              <p:cNvSpPr/>
              <p:nvPr/>
            </p:nvSpPr>
            <p:spPr>
              <a:xfrm>
                <a:off x="7323047" y="2657052"/>
                <a:ext cx="10880" cy="21285"/>
              </a:xfrm>
              <a:custGeom>
                <a:rect b="b" l="l" r="r" t="t"/>
                <a:pathLst>
                  <a:path extrusionOk="0" h="21285" w="10880">
                    <a:moveTo>
                      <a:pt x="10880" y="10643"/>
                    </a:moveTo>
                    <a:cubicBezTo>
                      <a:pt x="10880" y="16521"/>
                      <a:pt x="8444" y="21286"/>
                      <a:pt x="5440" y="21286"/>
                    </a:cubicBezTo>
                    <a:cubicBezTo>
                      <a:pt x="2436" y="21286"/>
                      <a:pt x="0" y="16521"/>
                      <a:pt x="0" y="10643"/>
                    </a:cubicBezTo>
                    <a:cubicBezTo>
                      <a:pt x="0" y="4765"/>
                      <a:pt x="2436" y="0"/>
                      <a:pt x="5440" y="0"/>
                    </a:cubicBezTo>
                    <a:cubicBezTo>
                      <a:pt x="8445" y="0"/>
                      <a:pt x="10880" y="4765"/>
                      <a:pt x="10880" y="10643"/>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36"/>
              <p:cNvSpPr/>
              <p:nvPr/>
            </p:nvSpPr>
            <p:spPr>
              <a:xfrm>
                <a:off x="7257418" y="2755556"/>
                <a:ext cx="44620" cy="22259"/>
              </a:xfrm>
              <a:custGeom>
                <a:rect b="b" l="l" r="r" t="t"/>
                <a:pathLst>
                  <a:path extrusionOk="0" h="22259" w="44620">
                    <a:moveTo>
                      <a:pt x="0" y="0"/>
                    </a:moveTo>
                    <a:cubicBezTo>
                      <a:pt x="0" y="0"/>
                      <a:pt x="10938" y="30772"/>
                      <a:pt x="44620" y="19956"/>
                    </a:cubicBezTo>
                  </a:path>
                </a:pathLst>
              </a:cu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36"/>
              <p:cNvSpPr/>
              <p:nvPr/>
            </p:nvSpPr>
            <p:spPr>
              <a:xfrm>
                <a:off x="7157477" y="2674115"/>
                <a:ext cx="17703" cy="25334"/>
              </a:xfrm>
              <a:custGeom>
                <a:rect b="b" l="l" r="r" t="t"/>
                <a:pathLst>
                  <a:path extrusionOk="0" h="25334" w="17703">
                    <a:moveTo>
                      <a:pt x="1094" y="25335"/>
                    </a:moveTo>
                    <a:cubicBezTo>
                      <a:pt x="1094" y="25335"/>
                      <a:pt x="-6372" y="2487"/>
                      <a:pt x="17704"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5" name="Google Shape;795;p36"/>
              <p:cNvSpPr/>
              <p:nvPr/>
            </p:nvSpPr>
            <p:spPr>
              <a:xfrm>
                <a:off x="7413561" y="2674115"/>
                <a:ext cx="7227" cy="28284"/>
              </a:xfrm>
              <a:custGeom>
                <a:rect b="b" l="l" r="r" t="t"/>
                <a:pathLst>
                  <a:path extrusionOk="0" h="28284" w="7227">
                    <a:moveTo>
                      <a:pt x="0" y="0"/>
                    </a:moveTo>
                    <a:cubicBezTo>
                      <a:pt x="0" y="0"/>
                      <a:pt x="16263" y="16601"/>
                      <a:pt x="0" y="282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6" name="Google Shape;796;p36"/>
              <p:cNvGrpSpPr/>
              <p:nvPr/>
            </p:nvGrpSpPr>
            <p:grpSpPr>
              <a:xfrm>
                <a:off x="7536496" y="2336465"/>
                <a:ext cx="460092" cy="598806"/>
                <a:chOff x="8278321" y="3241565"/>
                <a:chExt cx="460092" cy="598806"/>
              </a:xfrm>
            </p:grpSpPr>
            <p:sp>
              <p:nvSpPr>
                <p:cNvPr id="797" name="Google Shape;797;p36"/>
                <p:cNvSpPr/>
                <p:nvPr/>
              </p:nvSpPr>
              <p:spPr>
                <a:xfrm>
                  <a:off x="8320330" y="3330723"/>
                  <a:ext cx="75693" cy="108340"/>
                </a:xfrm>
                <a:custGeom>
                  <a:rect b="b" l="l" r="r" t="t"/>
                  <a:pathLst>
                    <a:path extrusionOk="0" h="108340" w="75693">
                      <a:moveTo>
                        <a:pt x="75694" y="78379"/>
                      </a:moveTo>
                      <a:lnTo>
                        <a:pt x="10238" y="108341"/>
                      </a:lnTo>
                      <a:lnTo>
                        <a:pt x="400" y="42112"/>
                      </a:lnTo>
                      <a:cubicBezTo>
                        <a:pt x="-2609" y="21751"/>
                        <a:pt x="11685" y="2837"/>
                        <a:pt x="32115" y="292"/>
                      </a:cubicBezTo>
                      <a:lnTo>
                        <a:pt x="32115" y="292"/>
                      </a:lnTo>
                      <a:cubicBezTo>
                        <a:pt x="53297" y="-2369"/>
                        <a:pt x="72279" y="13480"/>
                        <a:pt x="73379" y="34824"/>
                      </a:cubicBezTo>
                      <a:lnTo>
                        <a:pt x="75694" y="78379"/>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8" name="Google Shape;798;p36"/>
                <p:cNvSpPr/>
                <p:nvPr/>
              </p:nvSpPr>
              <p:spPr>
                <a:xfrm>
                  <a:off x="8334446" y="3539420"/>
                  <a:ext cx="113431" cy="300951"/>
                </a:xfrm>
                <a:custGeom>
                  <a:rect b="b" l="l" r="r" t="t"/>
                  <a:pathLst>
                    <a:path extrusionOk="0" h="300951" w="113431">
                      <a:moveTo>
                        <a:pt x="113432" y="292217"/>
                      </a:moveTo>
                      <a:lnTo>
                        <a:pt x="32351" y="300952"/>
                      </a:lnTo>
                      <a:lnTo>
                        <a:pt x="0" y="0"/>
                      </a:lnTo>
                      <a:lnTo>
                        <a:pt x="89935" y="74153"/>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9" name="Google Shape;799;p36"/>
                <p:cNvSpPr/>
                <p:nvPr/>
              </p:nvSpPr>
              <p:spPr>
                <a:xfrm>
                  <a:off x="8436014" y="3241565"/>
                  <a:ext cx="302399" cy="433090"/>
                </a:xfrm>
                <a:custGeom>
                  <a:rect b="b" l="l" r="r" t="t"/>
                  <a:pathLst>
                    <a:path extrusionOk="0" h="433090" w="302399">
                      <a:moveTo>
                        <a:pt x="276173" y="191773"/>
                      </a:moveTo>
                      <a:cubicBezTo>
                        <a:pt x="268301" y="122247"/>
                        <a:pt x="255106" y="3497"/>
                        <a:pt x="255859" y="142"/>
                      </a:cubicBezTo>
                      <a:cubicBezTo>
                        <a:pt x="256900" y="-4659"/>
                        <a:pt x="0" y="113628"/>
                        <a:pt x="0" y="113628"/>
                      </a:cubicBezTo>
                      <a:lnTo>
                        <a:pt x="28242" y="376346"/>
                      </a:lnTo>
                      <a:cubicBezTo>
                        <a:pt x="28242" y="376346"/>
                        <a:pt x="304415" y="437312"/>
                        <a:pt x="302389" y="432858"/>
                      </a:cubicBezTo>
                      <a:cubicBezTo>
                        <a:pt x="300942" y="429677"/>
                        <a:pt x="288615" y="310869"/>
                        <a:pt x="281496" y="241285"/>
                      </a:cubicBezTo>
                      <a:lnTo>
                        <a:pt x="281786" y="241227"/>
                      </a:lnTo>
                      <a:cubicBezTo>
                        <a:pt x="281786" y="241227"/>
                        <a:pt x="280686" y="231741"/>
                        <a:pt x="278950" y="216529"/>
                      </a:cubicBezTo>
                      <a:cubicBezTo>
                        <a:pt x="277388" y="201317"/>
                        <a:pt x="276461" y="191773"/>
                        <a:pt x="276461" y="191773"/>
                      </a:cubicBezTo>
                      <a:lnTo>
                        <a:pt x="276173" y="19177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36"/>
                <p:cNvSpPr/>
                <p:nvPr/>
              </p:nvSpPr>
              <p:spPr>
                <a:xfrm>
                  <a:off x="8278321" y="3356177"/>
                  <a:ext cx="186629" cy="272713"/>
                </a:xfrm>
                <a:custGeom>
                  <a:rect b="b" l="l" r="r" t="t"/>
                  <a:pathLst>
                    <a:path extrusionOk="0" h="272713" w="186629">
                      <a:moveTo>
                        <a:pt x="79854" y="272378"/>
                      </a:moveTo>
                      <a:lnTo>
                        <a:pt x="186630" y="260925"/>
                      </a:lnTo>
                      <a:lnTo>
                        <a:pt x="158561" y="0"/>
                      </a:lnTo>
                      <a:lnTo>
                        <a:pt x="51785" y="11453"/>
                      </a:lnTo>
                      <a:cubicBezTo>
                        <a:pt x="19955" y="14865"/>
                        <a:pt x="-3079" y="43439"/>
                        <a:pt x="335" y="75252"/>
                      </a:cubicBezTo>
                      <a:lnTo>
                        <a:pt x="16019" y="220956"/>
                      </a:lnTo>
                      <a:cubicBezTo>
                        <a:pt x="19433" y="252769"/>
                        <a:pt x="48023" y="275790"/>
                        <a:pt x="79854" y="272378"/>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1" name="Google Shape;801;p36"/>
              <p:cNvSpPr/>
              <p:nvPr/>
            </p:nvSpPr>
            <p:spPr>
              <a:xfrm>
                <a:off x="7577964" y="2770611"/>
                <a:ext cx="93469" cy="145584"/>
              </a:xfrm>
              <a:custGeom>
                <a:rect b="b" l="l" r="r" t="t"/>
                <a:pathLst>
                  <a:path extrusionOk="0" h="145584" w="93469">
                    <a:moveTo>
                      <a:pt x="826" y="43945"/>
                    </a:moveTo>
                    <a:cubicBezTo>
                      <a:pt x="826" y="43945"/>
                      <a:pt x="-13584" y="-13955"/>
                      <a:pt x="77971" y="3166"/>
                    </a:cubicBezTo>
                    <a:cubicBezTo>
                      <a:pt x="83990" y="4265"/>
                      <a:pt x="89488" y="7967"/>
                      <a:pt x="92093" y="13520"/>
                    </a:cubicBezTo>
                    <a:cubicBezTo>
                      <a:pt x="95217" y="20172"/>
                      <a:pt x="94408" y="29368"/>
                      <a:pt x="74731" y="36888"/>
                    </a:cubicBezTo>
                    <a:cubicBezTo>
                      <a:pt x="39312" y="50481"/>
                      <a:pt x="30052" y="37582"/>
                      <a:pt x="30052" y="37582"/>
                    </a:cubicBezTo>
                    <a:lnTo>
                      <a:pt x="36245" y="70783"/>
                    </a:lnTo>
                    <a:lnTo>
                      <a:pt x="56790" y="142681"/>
                    </a:lnTo>
                    <a:cubicBezTo>
                      <a:pt x="56732" y="142623"/>
                      <a:pt x="16799" y="172180"/>
                      <a:pt x="826" y="43945"/>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36"/>
              <p:cNvSpPr/>
              <p:nvPr/>
            </p:nvSpPr>
            <p:spPr>
              <a:xfrm>
                <a:off x="7647572" y="2782139"/>
                <a:ext cx="79129" cy="120922"/>
              </a:xfrm>
              <a:custGeom>
                <a:rect b="b" l="l" r="r" t="t"/>
                <a:pathLst>
                  <a:path extrusionOk="0" h="120922" w="79129">
                    <a:moveTo>
                      <a:pt x="48238" y="25"/>
                    </a:moveTo>
                    <a:cubicBezTo>
                      <a:pt x="45344" y="-958"/>
                      <a:pt x="44939" y="27326"/>
                      <a:pt x="24741" y="40399"/>
                    </a:cubicBezTo>
                    <a:cubicBezTo>
                      <a:pt x="7610" y="51447"/>
                      <a:pt x="-4022" y="52488"/>
                      <a:pt x="1302" y="68279"/>
                    </a:cubicBezTo>
                    <a:cubicBezTo>
                      <a:pt x="6569" y="84069"/>
                      <a:pt x="-1707" y="123402"/>
                      <a:pt x="29429" y="120799"/>
                    </a:cubicBezTo>
                    <a:cubicBezTo>
                      <a:pt x="60623" y="118196"/>
                      <a:pt x="78100" y="94250"/>
                      <a:pt x="79027" y="81351"/>
                    </a:cubicBezTo>
                    <a:cubicBezTo>
                      <a:pt x="79894" y="68452"/>
                      <a:pt x="75727" y="9453"/>
                      <a:pt x="48238" y="25"/>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36"/>
              <p:cNvSpPr/>
              <p:nvPr/>
            </p:nvSpPr>
            <p:spPr>
              <a:xfrm>
                <a:off x="7221247" y="2498854"/>
                <a:ext cx="124138" cy="46389"/>
              </a:xfrm>
              <a:custGeom>
                <a:rect b="b" l="l" r="r" t="t"/>
                <a:pathLst>
                  <a:path extrusionOk="0" h="46389" w="124138">
                    <a:moveTo>
                      <a:pt x="22165" y="42629"/>
                    </a:moveTo>
                    <a:lnTo>
                      <a:pt x="0" y="0"/>
                    </a:lnTo>
                    <a:lnTo>
                      <a:pt x="75178" y="0"/>
                    </a:lnTo>
                    <a:cubicBezTo>
                      <a:pt x="75178" y="0"/>
                      <a:pt x="120435" y="6883"/>
                      <a:pt x="121650" y="10643"/>
                    </a:cubicBezTo>
                    <a:cubicBezTo>
                      <a:pt x="122865" y="14403"/>
                      <a:pt x="124139" y="42629"/>
                      <a:pt x="124139" y="42629"/>
                    </a:cubicBezTo>
                    <a:lnTo>
                      <a:pt x="58452" y="46389"/>
                    </a:lnTo>
                    <a:lnTo>
                      <a:pt x="22165" y="4262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4" name="Google Shape;804;p36"/>
              <p:cNvGrpSpPr/>
              <p:nvPr/>
            </p:nvGrpSpPr>
            <p:grpSpPr>
              <a:xfrm>
                <a:off x="6791147" y="2468024"/>
                <a:ext cx="1002006" cy="1445412"/>
                <a:chOff x="7532972" y="3373124"/>
                <a:chExt cx="1002006" cy="1445412"/>
              </a:xfrm>
            </p:grpSpPr>
            <p:grpSp>
              <p:nvGrpSpPr>
                <p:cNvPr id="805" name="Google Shape;805;p36"/>
                <p:cNvGrpSpPr/>
                <p:nvPr/>
              </p:nvGrpSpPr>
              <p:grpSpPr>
                <a:xfrm>
                  <a:off x="7532972" y="3373124"/>
                  <a:ext cx="1002006" cy="1445412"/>
                  <a:chOff x="7532972" y="3373124"/>
                  <a:chExt cx="1002006" cy="1445412"/>
                </a:xfrm>
              </p:grpSpPr>
              <p:grpSp>
                <p:nvGrpSpPr>
                  <p:cNvPr id="806" name="Google Shape;806;p36"/>
                  <p:cNvGrpSpPr/>
                  <p:nvPr/>
                </p:nvGrpSpPr>
                <p:grpSpPr>
                  <a:xfrm>
                    <a:off x="7532972" y="4723484"/>
                    <a:ext cx="1002006" cy="95052"/>
                    <a:chOff x="7532972" y="4723484"/>
                    <a:chExt cx="1002006" cy="95052"/>
                  </a:xfrm>
                </p:grpSpPr>
                <p:sp>
                  <p:nvSpPr>
                    <p:cNvPr id="807" name="Google Shape;807;p36"/>
                    <p:cNvSpPr/>
                    <p:nvPr/>
                  </p:nvSpPr>
                  <p:spPr>
                    <a:xfrm>
                      <a:off x="8474153" y="4727609"/>
                      <a:ext cx="60825" cy="90927"/>
                    </a:xfrm>
                    <a:custGeom>
                      <a:rect b="b" l="l" r="r" t="t"/>
                      <a:pathLst>
                        <a:path extrusionOk="0" h="90927" w="60825">
                          <a:moveTo>
                            <a:pt x="60709" y="90927"/>
                          </a:moveTo>
                          <a:lnTo>
                            <a:pt x="29631" y="59751"/>
                          </a:lnTo>
                          <a:lnTo>
                            <a:pt x="0" y="89250"/>
                          </a:lnTo>
                          <a:lnTo>
                            <a:pt x="115" y="0"/>
                          </a:lnTo>
                          <a:lnTo>
                            <a:pt x="60825" y="116"/>
                          </a:lnTo>
                          <a:lnTo>
                            <a:pt x="60709" y="90927"/>
                          </a:lnTo>
                          <a:close/>
                          <a:moveTo>
                            <a:pt x="29631" y="55875"/>
                          </a:moveTo>
                          <a:lnTo>
                            <a:pt x="30615" y="56859"/>
                          </a:lnTo>
                          <a:lnTo>
                            <a:pt x="57989" y="84334"/>
                          </a:lnTo>
                          <a:lnTo>
                            <a:pt x="58104" y="2892"/>
                          </a:lnTo>
                          <a:lnTo>
                            <a:pt x="2894" y="2834"/>
                          </a:lnTo>
                          <a:lnTo>
                            <a:pt x="2778" y="82714"/>
                          </a:lnTo>
                          <a:lnTo>
                            <a:pt x="29631" y="55875"/>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6"/>
                    <p:cNvSpPr/>
                    <p:nvPr/>
                  </p:nvSpPr>
                  <p:spPr>
                    <a:xfrm>
                      <a:off x="7670984" y="4727724"/>
                      <a:ext cx="80735" cy="81442"/>
                    </a:xfrm>
                    <a:custGeom>
                      <a:rect b="b" l="l" r="r" t="t"/>
                      <a:pathLst>
                        <a:path extrusionOk="0" h="81442" w="80735">
                          <a:moveTo>
                            <a:pt x="74021" y="81442"/>
                          </a:moveTo>
                          <a:lnTo>
                            <a:pt x="59495" y="74964"/>
                          </a:lnTo>
                          <a:cubicBezTo>
                            <a:pt x="52492" y="78782"/>
                            <a:pt x="46300" y="80633"/>
                            <a:pt x="40686" y="80690"/>
                          </a:cubicBezTo>
                          <a:cubicBezTo>
                            <a:pt x="18405" y="80864"/>
                            <a:pt x="175" y="62933"/>
                            <a:pt x="1" y="40664"/>
                          </a:cubicBezTo>
                          <a:cubicBezTo>
                            <a:pt x="-173" y="18395"/>
                            <a:pt x="17768" y="175"/>
                            <a:pt x="40050" y="1"/>
                          </a:cubicBezTo>
                          <a:cubicBezTo>
                            <a:pt x="62331" y="-172"/>
                            <a:pt x="80561" y="17758"/>
                            <a:pt x="80735" y="40028"/>
                          </a:cubicBezTo>
                          <a:cubicBezTo>
                            <a:pt x="80792" y="49919"/>
                            <a:pt x="77262" y="59463"/>
                            <a:pt x="70664" y="66924"/>
                          </a:cubicBezTo>
                          <a:lnTo>
                            <a:pt x="74021" y="81442"/>
                          </a:lnTo>
                          <a:close/>
                          <a:moveTo>
                            <a:pt x="40050" y="2720"/>
                          </a:moveTo>
                          <a:cubicBezTo>
                            <a:pt x="19331" y="2893"/>
                            <a:pt x="2548" y="19899"/>
                            <a:pt x="2721" y="40606"/>
                          </a:cubicBezTo>
                          <a:cubicBezTo>
                            <a:pt x="2895" y="61314"/>
                            <a:pt x="19910" y="78088"/>
                            <a:pt x="40628" y="77914"/>
                          </a:cubicBezTo>
                          <a:cubicBezTo>
                            <a:pt x="45953" y="77856"/>
                            <a:pt x="51856" y="76005"/>
                            <a:pt x="58743" y="72188"/>
                          </a:cubicBezTo>
                          <a:lnTo>
                            <a:pt x="59322" y="71841"/>
                          </a:lnTo>
                          <a:lnTo>
                            <a:pt x="70028" y="76642"/>
                          </a:lnTo>
                          <a:lnTo>
                            <a:pt x="67597" y="66115"/>
                          </a:lnTo>
                          <a:lnTo>
                            <a:pt x="68060" y="65594"/>
                          </a:lnTo>
                          <a:cubicBezTo>
                            <a:pt x="74484" y="58537"/>
                            <a:pt x="77957" y="49456"/>
                            <a:pt x="77899" y="40028"/>
                          </a:cubicBezTo>
                          <a:cubicBezTo>
                            <a:pt x="77841" y="19320"/>
                            <a:pt x="60826" y="2546"/>
                            <a:pt x="40050" y="2720"/>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36"/>
                    <p:cNvSpPr/>
                    <p:nvPr/>
                  </p:nvSpPr>
                  <p:spPr>
                    <a:xfrm>
                      <a:off x="7790610" y="4733162"/>
                      <a:ext cx="75814" cy="69757"/>
                    </a:xfrm>
                    <a:custGeom>
                      <a:rect b="b" l="l" r="r" t="t"/>
                      <a:pathLst>
                        <a:path extrusionOk="0" h="69757" w="75814">
                          <a:moveTo>
                            <a:pt x="47919" y="69758"/>
                          </a:moveTo>
                          <a:lnTo>
                            <a:pt x="31252" y="29095"/>
                          </a:lnTo>
                          <a:lnTo>
                            <a:pt x="0" y="637"/>
                          </a:lnTo>
                          <a:lnTo>
                            <a:pt x="75814" y="0"/>
                          </a:lnTo>
                          <a:lnTo>
                            <a:pt x="47919" y="69758"/>
                          </a:lnTo>
                          <a:close/>
                          <a:moveTo>
                            <a:pt x="7061" y="3355"/>
                          </a:moveTo>
                          <a:lnTo>
                            <a:pt x="33682" y="27764"/>
                          </a:lnTo>
                          <a:lnTo>
                            <a:pt x="47861" y="62412"/>
                          </a:lnTo>
                          <a:lnTo>
                            <a:pt x="71647" y="2835"/>
                          </a:lnTo>
                          <a:lnTo>
                            <a:pt x="7061" y="3355"/>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36"/>
                    <p:cNvSpPr/>
                    <p:nvPr/>
                  </p:nvSpPr>
                  <p:spPr>
                    <a:xfrm rot="-1983235">
                      <a:off x="7820058" y="4746613"/>
                      <a:ext cx="49267" cy="2774"/>
                    </a:xfrm>
                    <a:custGeom>
                      <a:rect b="b" l="l" r="r" t="t"/>
                      <a:pathLst>
                        <a:path extrusionOk="0" h="2776" w="49306">
                          <a:moveTo>
                            <a:pt x="0" y="0"/>
                          </a:moveTo>
                          <a:lnTo>
                            <a:pt x="49307" y="0"/>
                          </a:lnTo>
                          <a:lnTo>
                            <a:pt x="49307" y="2776"/>
                          </a:lnTo>
                          <a:lnTo>
                            <a:pt x="0" y="2776"/>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1" name="Google Shape;811;p36"/>
                    <p:cNvSpPr/>
                    <p:nvPr/>
                  </p:nvSpPr>
                  <p:spPr>
                    <a:xfrm>
                      <a:off x="7532972" y="4723484"/>
                      <a:ext cx="93272" cy="81690"/>
                    </a:xfrm>
                    <a:custGeom>
                      <a:rect b="b" l="l" r="r" t="t"/>
                      <a:pathLst>
                        <a:path extrusionOk="0" h="81690" w="93272">
                          <a:moveTo>
                            <a:pt x="92814" y="18817"/>
                          </a:moveTo>
                          <a:cubicBezTo>
                            <a:pt x="90615" y="8000"/>
                            <a:pt x="79908" y="-445"/>
                            <a:pt x="68912" y="18"/>
                          </a:cubicBezTo>
                          <a:cubicBezTo>
                            <a:pt x="57974" y="423"/>
                            <a:pt x="48078" y="9562"/>
                            <a:pt x="46631" y="20379"/>
                          </a:cubicBezTo>
                          <a:cubicBezTo>
                            <a:pt x="45011" y="9562"/>
                            <a:pt x="34941" y="654"/>
                            <a:pt x="24003" y="365"/>
                          </a:cubicBezTo>
                          <a:cubicBezTo>
                            <a:pt x="12949" y="134"/>
                            <a:pt x="2358" y="8694"/>
                            <a:pt x="390" y="19569"/>
                          </a:cubicBezTo>
                          <a:cubicBezTo>
                            <a:pt x="-1057" y="27493"/>
                            <a:pt x="1664" y="35707"/>
                            <a:pt x="6178" y="42359"/>
                          </a:cubicBezTo>
                          <a:cubicBezTo>
                            <a:pt x="10634" y="49010"/>
                            <a:pt x="16768" y="54448"/>
                            <a:pt x="22787" y="59769"/>
                          </a:cubicBezTo>
                          <a:cubicBezTo>
                            <a:pt x="31237" y="67230"/>
                            <a:pt x="39050" y="74229"/>
                            <a:pt x="47499" y="81691"/>
                          </a:cubicBezTo>
                          <a:cubicBezTo>
                            <a:pt x="55833" y="74114"/>
                            <a:pt x="62893" y="66999"/>
                            <a:pt x="71227" y="59364"/>
                          </a:cubicBezTo>
                          <a:cubicBezTo>
                            <a:pt x="77188" y="53927"/>
                            <a:pt x="83149" y="48432"/>
                            <a:pt x="87548" y="41722"/>
                          </a:cubicBezTo>
                          <a:cubicBezTo>
                            <a:pt x="91773" y="34955"/>
                            <a:pt x="94377" y="26683"/>
                            <a:pt x="92814" y="1881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12" name="Google Shape;812;p36"/>
                  <p:cNvSpPr/>
                  <p:nvPr/>
                </p:nvSpPr>
                <p:spPr>
                  <a:xfrm>
                    <a:off x="7567450" y="3373124"/>
                    <a:ext cx="102783" cy="102727"/>
                  </a:xfrm>
                  <a:custGeom>
                    <a:rect b="b" l="l" r="r" t="t"/>
                    <a:pathLst>
                      <a:path extrusionOk="0" h="102727" w="102783">
                        <a:moveTo>
                          <a:pt x="102783" y="51364"/>
                        </a:moveTo>
                        <a:cubicBezTo>
                          <a:pt x="102783" y="79731"/>
                          <a:pt x="79774" y="102727"/>
                          <a:pt x="51392" y="102727"/>
                        </a:cubicBezTo>
                        <a:cubicBezTo>
                          <a:pt x="23009" y="102727"/>
                          <a:pt x="0" y="79731"/>
                          <a:pt x="0" y="51364"/>
                        </a:cubicBezTo>
                        <a:cubicBezTo>
                          <a:pt x="0" y="22996"/>
                          <a:pt x="23009" y="0"/>
                          <a:pt x="51392" y="0"/>
                        </a:cubicBezTo>
                        <a:cubicBezTo>
                          <a:pt x="79774" y="0"/>
                          <a:pt x="102783" y="22996"/>
                          <a:pt x="102783" y="51364"/>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3" name="Google Shape;813;p36"/>
                <p:cNvGrpSpPr/>
                <p:nvPr/>
              </p:nvGrpSpPr>
              <p:grpSpPr>
                <a:xfrm>
                  <a:off x="7552460" y="4441754"/>
                  <a:ext cx="962956" cy="165080"/>
                  <a:chOff x="7552460" y="4441754"/>
                  <a:chExt cx="962956" cy="165080"/>
                </a:xfrm>
              </p:grpSpPr>
              <p:sp>
                <p:nvSpPr>
                  <p:cNvPr id="814" name="Google Shape;814;p36"/>
                  <p:cNvSpPr/>
                  <p:nvPr/>
                </p:nvSpPr>
                <p:spPr>
                  <a:xfrm>
                    <a:off x="7552460" y="4521923"/>
                    <a:ext cx="962956" cy="3701"/>
                  </a:xfrm>
                  <a:custGeom>
                    <a:rect b="b" l="l" r="r" t="t"/>
                    <a:pathLst>
                      <a:path extrusionOk="0" h="3701" w="962956">
                        <a:moveTo>
                          <a:pt x="962956" y="1851"/>
                        </a:moveTo>
                        <a:cubicBezTo>
                          <a:pt x="962956" y="2892"/>
                          <a:pt x="747378" y="3702"/>
                          <a:pt x="481507" y="3702"/>
                        </a:cubicBezTo>
                        <a:cubicBezTo>
                          <a:pt x="215521" y="3702"/>
                          <a:pt x="0" y="2892"/>
                          <a:pt x="0" y="1851"/>
                        </a:cubicBezTo>
                        <a:cubicBezTo>
                          <a:pt x="0" y="810"/>
                          <a:pt x="215521" y="0"/>
                          <a:pt x="481507" y="0"/>
                        </a:cubicBezTo>
                        <a:cubicBezTo>
                          <a:pt x="747378" y="0"/>
                          <a:pt x="962956" y="810"/>
                          <a:pt x="962956" y="1851"/>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36"/>
                  <p:cNvSpPr/>
                  <p:nvPr/>
                </p:nvSpPr>
                <p:spPr>
                  <a:xfrm>
                    <a:off x="7552460" y="4441754"/>
                    <a:ext cx="962956" cy="3701"/>
                  </a:xfrm>
                  <a:custGeom>
                    <a:rect b="b" l="l" r="r" t="t"/>
                    <a:pathLst>
                      <a:path extrusionOk="0" h="3701" w="962956">
                        <a:moveTo>
                          <a:pt x="962956" y="1851"/>
                        </a:moveTo>
                        <a:cubicBezTo>
                          <a:pt x="962956" y="2892"/>
                          <a:pt x="747378" y="3702"/>
                          <a:pt x="481507" y="3702"/>
                        </a:cubicBezTo>
                        <a:cubicBezTo>
                          <a:pt x="215521" y="3702"/>
                          <a:pt x="0" y="2892"/>
                          <a:pt x="0" y="1851"/>
                        </a:cubicBezTo>
                        <a:cubicBezTo>
                          <a:pt x="0" y="810"/>
                          <a:pt x="215521" y="0"/>
                          <a:pt x="481507" y="0"/>
                        </a:cubicBezTo>
                        <a:cubicBezTo>
                          <a:pt x="747378" y="0"/>
                          <a:pt x="962956" y="867"/>
                          <a:pt x="962956" y="1851"/>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36"/>
                  <p:cNvSpPr/>
                  <p:nvPr/>
                </p:nvSpPr>
                <p:spPr>
                  <a:xfrm>
                    <a:off x="7552460" y="4603133"/>
                    <a:ext cx="524159" cy="3701"/>
                  </a:xfrm>
                  <a:custGeom>
                    <a:rect b="b" l="l" r="r" t="t"/>
                    <a:pathLst>
                      <a:path extrusionOk="0" h="3701" w="524159">
                        <a:moveTo>
                          <a:pt x="524160" y="1851"/>
                        </a:moveTo>
                        <a:cubicBezTo>
                          <a:pt x="524160" y="2892"/>
                          <a:pt x="406792" y="3702"/>
                          <a:pt x="262109" y="3702"/>
                        </a:cubicBezTo>
                        <a:cubicBezTo>
                          <a:pt x="117310" y="3702"/>
                          <a:pt x="0" y="2892"/>
                          <a:pt x="0" y="1851"/>
                        </a:cubicBezTo>
                        <a:cubicBezTo>
                          <a:pt x="0" y="810"/>
                          <a:pt x="117310" y="0"/>
                          <a:pt x="262109" y="0"/>
                        </a:cubicBezTo>
                        <a:cubicBezTo>
                          <a:pt x="406792" y="0"/>
                          <a:pt x="524160" y="810"/>
                          <a:pt x="524160" y="1851"/>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17" name="Google Shape;817;p36"/>
              <p:cNvSpPr/>
              <p:nvPr/>
            </p:nvSpPr>
            <p:spPr>
              <a:xfrm>
                <a:off x="7004280" y="3515253"/>
                <a:ext cx="576882" cy="496399"/>
              </a:xfrm>
              <a:custGeom>
                <a:rect b="b" l="l" r="r" t="t"/>
                <a:pathLst>
                  <a:path extrusionOk="0" h="496399" w="576882">
                    <a:moveTo>
                      <a:pt x="576883" y="496400"/>
                    </a:moveTo>
                    <a:lnTo>
                      <a:pt x="495686" y="0"/>
                    </a:lnTo>
                    <a:lnTo>
                      <a:pt x="288441" y="25161"/>
                    </a:lnTo>
                    <a:lnTo>
                      <a:pt x="81197" y="0"/>
                    </a:lnTo>
                    <a:lnTo>
                      <a:pt x="0" y="49640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36"/>
              <p:cNvSpPr/>
              <p:nvPr/>
            </p:nvSpPr>
            <p:spPr>
              <a:xfrm>
                <a:off x="6803920" y="3127365"/>
                <a:ext cx="367862" cy="422959"/>
              </a:xfrm>
              <a:custGeom>
                <a:rect b="b" l="l" r="r" t="t"/>
                <a:pathLst>
                  <a:path extrusionOk="0" h="422959" w="367862">
                    <a:moveTo>
                      <a:pt x="351815" y="352257"/>
                    </a:moveTo>
                    <a:cubicBezTo>
                      <a:pt x="310898" y="288863"/>
                      <a:pt x="254414" y="285334"/>
                      <a:pt x="249552" y="281575"/>
                    </a:cubicBezTo>
                    <a:lnTo>
                      <a:pt x="137162" y="106776"/>
                    </a:lnTo>
                    <a:lnTo>
                      <a:pt x="161006" y="73459"/>
                    </a:lnTo>
                    <a:lnTo>
                      <a:pt x="69624" y="0"/>
                    </a:lnTo>
                    <a:cubicBezTo>
                      <a:pt x="69624" y="0"/>
                      <a:pt x="-2370" y="85490"/>
                      <a:pt x="60" y="95092"/>
                    </a:cubicBezTo>
                    <a:cubicBezTo>
                      <a:pt x="1738" y="101860"/>
                      <a:pt x="112740" y="227782"/>
                      <a:pt x="177500" y="300836"/>
                    </a:cubicBezTo>
                    <a:lnTo>
                      <a:pt x="221947" y="352142"/>
                    </a:lnTo>
                    <a:cubicBezTo>
                      <a:pt x="262574" y="421147"/>
                      <a:pt x="270097" y="433005"/>
                      <a:pt x="302160" y="416115"/>
                    </a:cubicBezTo>
                    <a:cubicBezTo>
                      <a:pt x="334221" y="399167"/>
                      <a:pt x="348921" y="378460"/>
                      <a:pt x="348921" y="378460"/>
                    </a:cubicBezTo>
                    <a:cubicBezTo>
                      <a:pt x="389780" y="382914"/>
                      <a:pt x="351815" y="352257"/>
                      <a:pt x="351815" y="35225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36"/>
            <p:cNvGrpSpPr/>
            <p:nvPr/>
          </p:nvGrpSpPr>
          <p:grpSpPr>
            <a:xfrm>
              <a:off x="7438133" y="3888797"/>
              <a:ext cx="1018447" cy="771698"/>
              <a:chOff x="7755075" y="2724722"/>
              <a:chExt cx="1009063" cy="764588"/>
            </a:xfrm>
          </p:grpSpPr>
          <p:sp>
            <p:nvSpPr>
              <p:cNvPr id="820" name="Google Shape;820;p36"/>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821" name="Google Shape;821;p36"/>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822" name="Google Shape;822;p36"/>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823" name="Google Shape;823;p36"/>
              <p:cNvGrpSpPr/>
              <p:nvPr/>
            </p:nvGrpSpPr>
            <p:grpSpPr>
              <a:xfrm>
                <a:off x="7756044" y="2724722"/>
                <a:ext cx="1008094" cy="764588"/>
                <a:chOff x="8281496" y="3831788"/>
                <a:chExt cx="839099" cy="636414"/>
              </a:xfrm>
            </p:grpSpPr>
            <p:sp>
              <p:nvSpPr>
                <p:cNvPr id="824" name="Google Shape;824;p36"/>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5" name="Google Shape;825;p36"/>
                <p:cNvGrpSpPr/>
                <p:nvPr/>
              </p:nvGrpSpPr>
              <p:grpSpPr>
                <a:xfrm>
                  <a:off x="8422316" y="4318458"/>
                  <a:ext cx="504842" cy="149744"/>
                  <a:chOff x="8422316" y="4318458"/>
                  <a:chExt cx="504842" cy="149744"/>
                </a:xfrm>
              </p:grpSpPr>
              <p:sp>
                <p:nvSpPr>
                  <p:cNvPr id="826" name="Google Shape;826;p36"/>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36"/>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8" name="Google Shape;828;p36"/>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36"/>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36"/>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36"/>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36"/>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36"/>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4" name="Google Shape;834;p36"/>
            <p:cNvGrpSpPr/>
            <p:nvPr/>
          </p:nvGrpSpPr>
          <p:grpSpPr>
            <a:xfrm>
              <a:off x="7828963" y="2209623"/>
              <a:ext cx="302735" cy="593096"/>
              <a:chOff x="7943400" y="3643848"/>
              <a:chExt cx="302735" cy="593096"/>
            </a:xfrm>
          </p:grpSpPr>
          <p:sp>
            <p:nvSpPr>
              <p:cNvPr id="835" name="Google Shape;835;p36"/>
              <p:cNvSpPr/>
              <p:nvPr/>
            </p:nvSpPr>
            <p:spPr>
              <a:xfrm>
                <a:off x="7965828" y="3643848"/>
                <a:ext cx="280307" cy="280154"/>
              </a:xfrm>
              <a:custGeom>
                <a:rect b="b" l="l" r="r" t="t"/>
                <a:pathLst>
                  <a:path extrusionOk="0" h="356884" w="357079">
                    <a:moveTo>
                      <a:pt x="178540" y="356885"/>
                    </a:moveTo>
                    <a:lnTo>
                      <a:pt x="178540" y="356885"/>
                    </a:lnTo>
                    <a:cubicBezTo>
                      <a:pt x="79923" y="356885"/>
                      <a:pt x="0" y="277005"/>
                      <a:pt x="0" y="178443"/>
                    </a:cubicBezTo>
                    <a:lnTo>
                      <a:pt x="0" y="178443"/>
                    </a:lnTo>
                    <a:cubicBezTo>
                      <a:pt x="0" y="79880"/>
                      <a:pt x="79923" y="0"/>
                      <a:pt x="178540" y="0"/>
                    </a:cubicBezTo>
                    <a:lnTo>
                      <a:pt x="178540" y="0"/>
                    </a:lnTo>
                    <a:cubicBezTo>
                      <a:pt x="277156" y="0"/>
                      <a:pt x="357079" y="79880"/>
                      <a:pt x="357079" y="178443"/>
                    </a:cubicBezTo>
                    <a:lnTo>
                      <a:pt x="357079" y="178443"/>
                    </a:lnTo>
                    <a:cubicBezTo>
                      <a:pt x="357079" y="277005"/>
                      <a:pt x="277156" y="356885"/>
                      <a:pt x="178540" y="35688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36"/>
              <p:cNvSpPr/>
              <p:nvPr/>
            </p:nvSpPr>
            <p:spPr>
              <a:xfrm>
                <a:off x="8066852" y="3699264"/>
                <a:ext cx="78276" cy="169364"/>
              </a:xfrm>
              <a:custGeom>
                <a:rect b="b" l="l" r="r" t="t"/>
                <a:pathLst>
                  <a:path extrusionOk="0" h="215750" w="99715">
                    <a:moveTo>
                      <a:pt x="22686" y="215750"/>
                    </a:moveTo>
                    <a:lnTo>
                      <a:pt x="66149" y="215750"/>
                    </a:lnTo>
                    <a:lnTo>
                      <a:pt x="66149" y="106950"/>
                    </a:lnTo>
                    <a:lnTo>
                      <a:pt x="96475" y="106950"/>
                    </a:lnTo>
                    <a:lnTo>
                      <a:pt x="99716" y="70509"/>
                    </a:lnTo>
                    <a:lnTo>
                      <a:pt x="66149" y="70509"/>
                    </a:lnTo>
                    <a:cubicBezTo>
                      <a:pt x="66149" y="70509"/>
                      <a:pt x="66149" y="56916"/>
                      <a:pt x="66149" y="49744"/>
                    </a:cubicBezTo>
                    <a:cubicBezTo>
                      <a:pt x="66149" y="41183"/>
                      <a:pt x="67885" y="37771"/>
                      <a:pt x="76161" y="37771"/>
                    </a:cubicBezTo>
                    <a:cubicBezTo>
                      <a:pt x="82875" y="37771"/>
                      <a:pt x="99658" y="37771"/>
                      <a:pt x="99658" y="37771"/>
                    </a:cubicBezTo>
                    <a:lnTo>
                      <a:pt x="99658" y="0"/>
                    </a:lnTo>
                    <a:cubicBezTo>
                      <a:pt x="99658" y="0"/>
                      <a:pt x="74888" y="0"/>
                      <a:pt x="69564" y="0"/>
                    </a:cubicBezTo>
                    <a:cubicBezTo>
                      <a:pt x="37213" y="0"/>
                      <a:pt x="22629" y="14229"/>
                      <a:pt x="22629" y="41473"/>
                    </a:cubicBezTo>
                    <a:cubicBezTo>
                      <a:pt x="22629" y="65188"/>
                      <a:pt x="22629" y="70509"/>
                      <a:pt x="22629" y="70509"/>
                    </a:cubicBezTo>
                    <a:lnTo>
                      <a:pt x="0" y="70509"/>
                    </a:lnTo>
                    <a:lnTo>
                      <a:pt x="0" y="107413"/>
                    </a:lnTo>
                    <a:lnTo>
                      <a:pt x="22629" y="107413"/>
                    </a:lnTo>
                    <a:lnTo>
                      <a:pt x="22629" y="21575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36"/>
              <p:cNvSpPr/>
              <p:nvPr/>
            </p:nvSpPr>
            <p:spPr>
              <a:xfrm>
                <a:off x="7943400" y="3957198"/>
                <a:ext cx="279898" cy="279747"/>
              </a:xfrm>
              <a:custGeom>
                <a:rect b="b" l="l" r="r" t="t"/>
                <a:pathLst>
                  <a:path extrusionOk="0" h="356365" w="356558">
                    <a:moveTo>
                      <a:pt x="171161" y="356220"/>
                    </a:moveTo>
                    <a:lnTo>
                      <a:pt x="171161" y="356220"/>
                    </a:lnTo>
                    <a:cubicBezTo>
                      <a:pt x="72776" y="352287"/>
                      <a:pt x="-3790" y="269399"/>
                      <a:pt x="145" y="171068"/>
                    </a:cubicBezTo>
                    <a:lnTo>
                      <a:pt x="145" y="171068"/>
                    </a:lnTo>
                    <a:cubicBezTo>
                      <a:pt x="4081" y="72737"/>
                      <a:pt x="87013" y="-3788"/>
                      <a:pt x="185398" y="145"/>
                    </a:cubicBezTo>
                    <a:lnTo>
                      <a:pt x="185398" y="145"/>
                    </a:lnTo>
                    <a:cubicBezTo>
                      <a:pt x="283783" y="4078"/>
                      <a:pt x="360349" y="86966"/>
                      <a:pt x="356414" y="185297"/>
                    </a:cubicBezTo>
                    <a:lnTo>
                      <a:pt x="356414" y="185297"/>
                    </a:lnTo>
                    <a:cubicBezTo>
                      <a:pt x="352478" y="283629"/>
                      <a:pt x="269546" y="360153"/>
                      <a:pt x="171161" y="35622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8" name="Google Shape;838;p36"/>
              <p:cNvGrpSpPr/>
              <p:nvPr/>
            </p:nvGrpSpPr>
            <p:grpSpPr>
              <a:xfrm>
                <a:off x="8005962" y="4019659"/>
                <a:ext cx="155092" cy="155008"/>
                <a:chOff x="3284686" y="4818116"/>
                <a:chExt cx="197494" cy="197387"/>
              </a:xfrm>
            </p:grpSpPr>
            <p:sp>
              <p:nvSpPr>
                <p:cNvPr id="839" name="Google Shape;839;p36"/>
                <p:cNvSpPr/>
                <p:nvPr/>
              </p:nvSpPr>
              <p:spPr>
                <a:xfrm>
                  <a:off x="3284686" y="4818116"/>
                  <a:ext cx="197494" cy="197387"/>
                </a:xfrm>
                <a:custGeom>
                  <a:rect b="b" l="l" r="r" t="t"/>
                  <a:pathLst>
                    <a:path extrusionOk="0" h="197387" w="197494">
                      <a:moveTo>
                        <a:pt x="101988" y="18641"/>
                      </a:moveTo>
                      <a:cubicBezTo>
                        <a:pt x="128089" y="19682"/>
                        <a:pt x="131157" y="19913"/>
                        <a:pt x="141458" y="20781"/>
                      </a:cubicBezTo>
                      <a:cubicBezTo>
                        <a:pt x="150949" y="21591"/>
                        <a:pt x="156100" y="23384"/>
                        <a:pt x="159457" y="24888"/>
                      </a:cubicBezTo>
                      <a:cubicBezTo>
                        <a:pt x="163971" y="26854"/>
                        <a:pt x="167096" y="29110"/>
                        <a:pt x="170395" y="32638"/>
                      </a:cubicBezTo>
                      <a:cubicBezTo>
                        <a:pt x="173693" y="36166"/>
                        <a:pt x="175661" y="39521"/>
                        <a:pt x="177224" y="44149"/>
                      </a:cubicBezTo>
                      <a:cubicBezTo>
                        <a:pt x="178439" y="47619"/>
                        <a:pt x="179828" y="52883"/>
                        <a:pt x="179886" y="62427"/>
                      </a:cubicBezTo>
                      <a:cubicBezTo>
                        <a:pt x="179944" y="72723"/>
                        <a:pt x="179944" y="75846"/>
                        <a:pt x="178902" y="101875"/>
                      </a:cubicBezTo>
                      <a:cubicBezTo>
                        <a:pt x="177860" y="127962"/>
                        <a:pt x="177629" y="131027"/>
                        <a:pt x="176761" y="141323"/>
                      </a:cubicBezTo>
                      <a:cubicBezTo>
                        <a:pt x="175951" y="150809"/>
                        <a:pt x="174157" y="155957"/>
                        <a:pt x="172652" y="159312"/>
                      </a:cubicBezTo>
                      <a:cubicBezTo>
                        <a:pt x="170684" y="163824"/>
                        <a:pt x="168427" y="166947"/>
                        <a:pt x="164897" y="170244"/>
                      </a:cubicBezTo>
                      <a:cubicBezTo>
                        <a:pt x="161366" y="173541"/>
                        <a:pt x="158010" y="175508"/>
                        <a:pt x="153380" y="177070"/>
                      </a:cubicBezTo>
                      <a:cubicBezTo>
                        <a:pt x="149908" y="178284"/>
                        <a:pt x="144641" y="179672"/>
                        <a:pt x="135092" y="179730"/>
                      </a:cubicBezTo>
                      <a:cubicBezTo>
                        <a:pt x="124790" y="179788"/>
                        <a:pt x="121665" y="179788"/>
                        <a:pt x="95622" y="178689"/>
                      </a:cubicBezTo>
                      <a:cubicBezTo>
                        <a:pt x="69521" y="177648"/>
                        <a:pt x="66454" y="177417"/>
                        <a:pt x="56153" y="176549"/>
                      </a:cubicBezTo>
                      <a:cubicBezTo>
                        <a:pt x="46661" y="175739"/>
                        <a:pt x="41511" y="173946"/>
                        <a:pt x="38154" y="172442"/>
                      </a:cubicBezTo>
                      <a:cubicBezTo>
                        <a:pt x="33640" y="170476"/>
                        <a:pt x="30515" y="168220"/>
                        <a:pt x="27216" y="164691"/>
                      </a:cubicBezTo>
                      <a:cubicBezTo>
                        <a:pt x="23917" y="161163"/>
                        <a:pt x="21949" y="157808"/>
                        <a:pt x="20387" y="153181"/>
                      </a:cubicBezTo>
                      <a:cubicBezTo>
                        <a:pt x="19171" y="149710"/>
                        <a:pt x="17783" y="144447"/>
                        <a:pt x="17725" y="134903"/>
                      </a:cubicBezTo>
                      <a:cubicBezTo>
                        <a:pt x="17667" y="124607"/>
                        <a:pt x="17667" y="121483"/>
                        <a:pt x="18709" y="95454"/>
                      </a:cubicBezTo>
                      <a:cubicBezTo>
                        <a:pt x="19750" y="69368"/>
                        <a:pt x="19982" y="66302"/>
                        <a:pt x="20850" y="56007"/>
                      </a:cubicBezTo>
                      <a:cubicBezTo>
                        <a:pt x="21660" y="46520"/>
                        <a:pt x="23454" y="41372"/>
                        <a:pt x="24959" y="38017"/>
                      </a:cubicBezTo>
                      <a:cubicBezTo>
                        <a:pt x="26927" y="33506"/>
                        <a:pt x="29184" y="30382"/>
                        <a:pt x="32714" y="27086"/>
                      </a:cubicBezTo>
                      <a:cubicBezTo>
                        <a:pt x="36244" y="23789"/>
                        <a:pt x="39601" y="21822"/>
                        <a:pt x="44231" y="20260"/>
                      </a:cubicBezTo>
                      <a:cubicBezTo>
                        <a:pt x="47703" y="19045"/>
                        <a:pt x="52970" y="17657"/>
                        <a:pt x="62519" y="17599"/>
                      </a:cubicBezTo>
                      <a:cubicBezTo>
                        <a:pt x="72820" y="17542"/>
                        <a:pt x="75945" y="17599"/>
                        <a:pt x="101988" y="18641"/>
                      </a:cubicBezTo>
                      <a:moveTo>
                        <a:pt x="102683" y="1057"/>
                      </a:moveTo>
                      <a:cubicBezTo>
                        <a:pt x="76177" y="15"/>
                        <a:pt x="72820" y="-42"/>
                        <a:pt x="62403" y="15"/>
                      </a:cubicBezTo>
                      <a:cubicBezTo>
                        <a:pt x="51986" y="73"/>
                        <a:pt x="44809" y="1461"/>
                        <a:pt x="38501" y="3602"/>
                      </a:cubicBezTo>
                      <a:cubicBezTo>
                        <a:pt x="31961" y="5857"/>
                        <a:pt x="26406" y="8981"/>
                        <a:pt x="20734" y="14187"/>
                      </a:cubicBezTo>
                      <a:cubicBezTo>
                        <a:pt x="15062" y="19392"/>
                        <a:pt x="11532" y="24714"/>
                        <a:pt x="8754" y="31019"/>
                      </a:cubicBezTo>
                      <a:cubicBezTo>
                        <a:pt x="6092" y="37150"/>
                        <a:pt x="4124" y="44149"/>
                        <a:pt x="3256" y="54561"/>
                      </a:cubicBezTo>
                      <a:cubicBezTo>
                        <a:pt x="2388" y="64972"/>
                        <a:pt x="2099" y="68269"/>
                        <a:pt x="1057" y="94760"/>
                      </a:cubicBezTo>
                      <a:cubicBezTo>
                        <a:pt x="15" y="121252"/>
                        <a:pt x="-43" y="124607"/>
                        <a:pt x="15" y="135019"/>
                      </a:cubicBezTo>
                      <a:cubicBezTo>
                        <a:pt x="73" y="145430"/>
                        <a:pt x="1462" y="152602"/>
                        <a:pt x="3604" y="158907"/>
                      </a:cubicBezTo>
                      <a:cubicBezTo>
                        <a:pt x="5861" y="165443"/>
                        <a:pt x="8986" y="170996"/>
                        <a:pt x="14194" y="176665"/>
                      </a:cubicBezTo>
                      <a:cubicBezTo>
                        <a:pt x="19403" y="182333"/>
                        <a:pt x="24727" y="185861"/>
                        <a:pt x="31035" y="188638"/>
                      </a:cubicBezTo>
                      <a:cubicBezTo>
                        <a:pt x="37170" y="191299"/>
                        <a:pt x="44173" y="193207"/>
                        <a:pt x="54590" y="194133"/>
                      </a:cubicBezTo>
                      <a:cubicBezTo>
                        <a:pt x="65007" y="195001"/>
                        <a:pt x="68306" y="195290"/>
                        <a:pt x="94812" y="196331"/>
                      </a:cubicBezTo>
                      <a:cubicBezTo>
                        <a:pt x="121318" y="197372"/>
                        <a:pt x="124675" y="197430"/>
                        <a:pt x="135092" y="197372"/>
                      </a:cubicBezTo>
                      <a:cubicBezTo>
                        <a:pt x="145509" y="197314"/>
                        <a:pt x="152685" y="195926"/>
                        <a:pt x="158994" y="193786"/>
                      </a:cubicBezTo>
                      <a:cubicBezTo>
                        <a:pt x="165533" y="191530"/>
                        <a:pt x="171089" y="188407"/>
                        <a:pt x="176761" y="183201"/>
                      </a:cubicBezTo>
                      <a:cubicBezTo>
                        <a:pt x="182432" y="177995"/>
                        <a:pt x="185963" y="172674"/>
                        <a:pt x="188741" y="166369"/>
                      </a:cubicBezTo>
                      <a:cubicBezTo>
                        <a:pt x="191403" y="160238"/>
                        <a:pt x="193313" y="153239"/>
                        <a:pt x="194239" y="142827"/>
                      </a:cubicBezTo>
                      <a:cubicBezTo>
                        <a:pt x="195107" y="132416"/>
                        <a:pt x="195396" y="129119"/>
                        <a:pt x="196438" y="102627"/>
                      </a:cubicBezTo>
                      <a:cubicBezTo>
                        <a:pt x="197479" y="76135"/>
                        <a:pt x="197537" y="72781"/>
                        <a:pt x="197479" y="62369"/>
                      </a:cubicBezTo>
                      <a:cubicBezTo>
                        <a:pt x="197422" y="51958"/>
                        <a:pt x="196033" y="44785"/>
                        <a:pt x="193891" y="38480"/>
                      </a:cubicBezTo>
                      <a:cubicBezTo>
                        <a:pt x="191634" y="31944"/>
                        <a:pt x="188509" y="26391"/>
                        <a:pt x="183300" y="20723"/>
                      </a:cubicBezTo>
                      <a:cubicBezTo>
                        <a:pt x="178092" y="15054"/>
                        <a:pt x="172767" y="11526"/>
                        <a:pt x="166459" y="8749"/>
                      </a:cubicBezTo>
                      <a:cubicBezTo>
                        <a:pt x="160325" y="6089"/>
                        <a:pt x="153322" y="4180"/>
                        <a:pt x="142905" y="3254"/>
                      </a:cubicBezTo>
                      <a:cubicBezTo>
                        <a:pt x="132546" y="2329"/>
                        <a:pt x="129247" y="2098"/>
                        <a:pt x="102683" y="105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36"/>
                <p:cNvSpPr/>
                <p:nvPr/>
              </p:nvSpPr>
              <p:spPr>
                <a:xfrm>
                  <a:off x="3333332" y="4866621"/>
                  <a:ext cx="100375" cy="100320"/>
                </a:xfrm>
                <a:custGeom>
                  <a:rect b="b" l="l" r="r" t="t"/>
                  <a:pathLst>
                    <a:path extrusionOk="0" h="100320" w="100375">
                      <a:moveTo>
                        <a:pt x="52184" y="40"/>
                      </a:moveTo>
                      <a:cubicBezTo>
                        <a:pt x="24463" y="-1059"/>
                        <a:pt x="1140" y="20459"/>
                        <a:pt x="40" y="48165"/>
                      </a:cubicBezTo>
                      <a:cubicBezTo>
                        <a:pt x="-1059" y="75871"/>
                        <a:pt x="20470" y="99181"/>
                        <a:pt x="48191" y="100280"/>
                      </a:cubicBezTo>
                      <a:cubicBezTo>
                        <a:pt x="75912" y="101380"/>
                        <a:pt x="99235" y="79862"/>
                        <a:pt x="100335" y="52156"/>
                      </a:cubicBezTo>
                      <a:cubicBezTo>
                        <a:pt x="101435" y="24450"/>
                        <a:pt x="79848" y="1139"/>
                        <a:pt x="52184" y="40"/>
                      </a:cubicBezTo>
                      <a:moveTo>
                        <a:pt x="48828" y="82697"/>
                      </a:moveTo>
                      <a:cubicBezTo>
                        <a:pt x="30829" y="82002"/>
                        <a:pt x="16824" y="66848"/>
                        <a:pt x="17576" y="48859"/>
                      </a:cubicBezTo>
                      <a:cubicBezTo>
                        <a:pt x="18270" y="30870"/>
                        <a:pt x="33433" y="16930"/>
                        <a:pt x="51432" y="17624"/>
                      </a:cubicBezTo>
                      <a:cubicBezTo>
                        <a:pt x="69431" y="18319"/>
                        <a:pt x="83378" y="33473"/>
                        <a:pt x="82684" y="51462"/>
                      </a:cubicBezTo>
                      <a:cubicBezTo>
                        <a:pt x="81989" y="69451"/>
                        <a:pt x="66826" y="83391"/>
                        <a:pt x="48828" y="8269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36"/>
                <p:cNvSpPr/>
                <p:nvPr/>
              </p:nvSpPr>
              <p:spPr>
                <a:xfrm>
                  <a:off x="3425958" y="4855023"/>
                  <a:ext cx="23462" cy="23449"/>
                </a:xfrm>
                <a:custGeom>
                  <a:rect b="b" l="l" r="r" t="t"/>
                  <a:pathLst>
                    <a:path extrusionOk="0" h="23449" w="23462">
                      <a:moveTo>
                        <a:pt x="23451" y="12217"/>
                      </a:moveTo>
                      <a:cubicBezTo>
                        <a:pt x="23219" y="18695"/>
                        <a:pt x="17721" y="23727"/>
                        <a:pt x="11239" y="23438"/>
                      </a:cubicBezTo>
                      <a:cubicBezTo>
                        <a:pt x="4758" y="23207"/>
                        <a:pt x="-278" y="17711"/>
                        <a:pt x="12" y="11233"/>
                      </a:cubicBezTo>
                      <a:cubicBezTo>
                        <a:pt x="243" y="4755"/>
                        <a:pt x="5741" y="-277"/>
                        <a:pt x="12223" y="12"/>
                      </a:cubicBezTo>
                      <a:cubicBezTo>
                        <a:pt x="18705" y="243"/>
                        <a:pt x="23740" y="5739"/>
                        <a:pt x="23451" y="1221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7"/>
          <p:cNvSpPr txBox="1"/>
          <p:nvPr>
            <p:ph type="title"/>
          </p:nvPr>
        </p:nvSpPr>
        <p:spPr>
          <a:xfrm>
            <a:off x="1442025" y="266350"/>
            <a:ext cx="6127500" cy="215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Building 3D Virtual Store</a:t>
            </a:r>
            <a:endParaRPr sz="3500"/>
          </a:p>
        </p:txBody>
      </p:sp>
      <p:sp>
        <p:nvSpPr>
          <p:cNvPr id="847" name="Google Shape;847;p37"/>
          <p:cNvSpPr txBox="1"/>
          <p:nvPr>
            <p:ph idx="1" type="subTitle"/>
          </p:nvPr>
        </p:nvSpPr>
        <p:spPr>
          <a:xfrm>
            <a:off x="1574450" y="2548025"/>
            <a:ext cx="5995200" cy="4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3"/>
              </a:rPr>
              <a:t>https://odyssey3d.io/</a:t>
            </a:r>
            <a:r>
              <a:rPr b="1" lang="en" sz="1500"/>
              <a:t> </a:t>
            </a:r>
            <a:endParaRPr b="1" sz="1500"/>
          </a:p>
        </p:txBody>
      </p:sp>
      <p:sp>
        <p:nvSpPr>
          <p:cNvPr id="848" name="Google Shape;848;p37"/>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849" name="Google Shape;849;p37"/>
          <p:cNvGrpSpPr/>
          <p:nvPr/>
        </p:nvGrpSpPr>
        <p:grpSpPr>
          <a:xfrm>
            <a:off x="7095101" y="3391862"/>
            <a:ext cx="1856935" cy="1569549"/>
            <a:chOff x="7095101" y="3391862"/>
            <a:chExt cx="1856935" cy="1569549"/>
          </a:xfrm>
        </p:grpSpPr>
        <p:grpSp>
          <p:nvGrpSpPr>
            <p:cNvPr id="850" name="Google Shape;850;p37"/>
            <p:cNvGrpSpPr/>
            <p:nvPr/>
          </p:nvGrpSpPr>
          <p:grpSpPr>
            <a:xfrm rot="-665993">
              <a:off x="7275323" y="3574004"/>
              <a:ext cx="632720" cy="1080572"/>
              <a:chOff x="3211679" y="2021842"/>
              <a:chExt cx="721203" cy="1231685"/>
            </a:xfrm>
          </p:grpSpPr>
          <p:sp>
            <p:nvSpPr>
              <p:cNvPr id="851" name="Google Shape;851;p37"/>
              <p:cNvSpPr/>
              <p:nvPr/>
            </p:nvSpPr>
            <p:spPr>
              <a:xfrm>
                <a:off x="3211679" y="2021842"/>
                <a:ext cx="721203" cy="1231685"/>
              </a:xfrm>
              <a:custGeom>
                <a:rect b="b" l="l" r="r" t="t"/>
                <a:pathLst>
                  <a:path extrusionOk="0" h="1231685" w="721203">
                    <a:moveTo>
                      <a:pt x="0" y="0"/>
                    </a:moveTo>
                    <a:lnTo>
                      <a:pt x="721203" y="0"/>
                    </a:lnTo>
                    <a:lnTo>
                      <a:pt x="721203" y="1231685"/>
                    </a:lnTo>
                    <a:lnTo>
                      <a:pt x="0" y="1231685"/>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7"/>
              <p:cNvSpPr/>
              <p:nvPr/>
            </p:nvSpPr>
            <p:spPr>
              <a:xfrm>
                <a:off x="3311527" y="2124700"/>
                <a:ext cx="521580" cy="752575"/>
              </a:xfrm>
              <a:custGeom>
                <a:rect b="b" l="l" r="r" t="t"/>
                <a:pathLst>
                  <a:path extrusionOk="0" h="752575" w="521580">
                    <a:moveTo>
                      <a:pt x="0" y="160794"/>
                    </a:moveTo>
                    <a:lnTo>
                      <a:pt x="0" y="0"/>
                    </a:lnTo>
                    <a:lnTo>
                      <a:pt x="521580" y="0"/>
                    </a:lnTo>
                    <a:lnTo>
                      <a:pt x="521580" y="752575"/>
                    </a:lnTo>
                    <a:lnTo>
                      <a:pt x="0" y="752575"/>
                    </a:lnTo>
                    <a:lnTo>
                      <a:pt x="0" y="276591"/>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3" name="Google Shape;853;p37"/>
              <p:cNvGrpSpPr/>
              <p:nvPr/>
            </p:nvGrpSpPr>
            <p:grpSpPr>
              <a:xfrm>
                <a:off x="3311527" y="3018733"/>
                <a:ext cx="521579" cy="61133"/>
                <a:chOff x="3311527" y="3018733"/>
                <a:chExt cx="521579" cy="61133"/>
              </a:xfrm>
            </p:grpSpPr>
            <p:sp>
              <p:nvSpPr>
                <p:cNvPr id="854" name="Google Shape;854;p37"/>
                <p:cNvSpPr/>
                <p:nvPr/>
              </p:nvSpPr>
              <p:spPr>
                <a:xfrm>
                  <a:off x="3311527" y="3018733"/>
                  <a:ext cx="209301" cy="61133"/>
                </a:xfrm>
                <a:custGeom>
                  <a:rect b="b" l="l" r="r" t="t"/>
                  <a:pathLst>
                    <a:path extrusionOk="0" h="61133" w="209301">
                      <a:moveTo>
                        <a:pt x="0" y="0"/>
                      </a:moveTo>
                      <a:lnTo>
                        <a:pt x="209302" y="0"/>
                      </a:lnTo>
                      <a:lnTo>
                        <a:pt x="209302" y="61134"/>
                      </a:lnTo>
                      <a:lnTo>
                        <a:pt x="0" y="6113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7"/>
                <p:cNvSpPr/>
                <p:nvPr/>
              </p:nvSpPr>
              <p:spPr>
                <a:xfrm>
                  <a:off x="3623805" y="3018733"/>
                  <a:ext cx="209301" cy="61133"/>
                </a:xfrm>
                <a:custGeom>
                  <a:rect b="b" l="l" r="r" t="t"/>
                  <a:pathLst>
                    <a:path extrusionOk="0" h="61133" w="209301">
                      <a:moveTo>
                        <a:pt x="0" y="0"/>
                      </a:moveTo>
                      <a:lnTo>
                        <a:pt x="209302" y="0"/>
                      </a:lnTo>
                      <a:lnTo>
                        <a:pt x="209302" y="61134"/>
                      </a:lnTo>
                      <a:lnTo>
                        <a:pt x="0" y="6113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56" name="Google Shape;856;p37"/>
              <p:cNvSpPr/>
              <p:nvPr/>
            </p:nvSpPr>
            <p:spPr>
              <a:xfrm>
                <a:off x="3491791" y="2076506"/>
                <a:ext cx="236665" cy="7269"/>
              </a:xfrm>
              <a:custGeom>
                <a:rect b="b" l="l" r="r" t="t"/>
                <a:pathLst>
                  <a:path extrusionOk="0" h="7269" w="236665">
                    <a:moveTo>
                      <a:pt x="0" y="0"/>
                    </a:moveTo>
                    <a:cubicBezTo>
                      <a:pt x="16083" y="0"/>
                      <a:pt x="236665" y="0"/>
                      <a:pt x="236665"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7" name="Google Shape;857;p37"/>
            <p:cNvGrpSpPr/>
            <p:nvPr/>
          </p:nvGrpSpPr>
          <p:grpSpPr>
            <a:xfrm>
              <a:off x="7756134" y="4125517"/>
              <a:ext cx="1195902" cy="835894"/>
              <a:chOff x="5251061" y="3591325"/>
              <a:chExt cx="1363007" cy="952694"/>
            </a:xfrm>
          </p:grpSpPr>
          <p:grpSp>
            <p:nvGrpSpPr>
              <p:cNvPr id="858" name="Google Shape;858;p37"/>
              <p:cNvGrpSpPr/>
              <p:nvPr/>
            </p:nvGrpSpPr>
            <p:grpSpPr>
              <a:xfrm>
                <a:off x="5251061" y="3591325"/>
                <a:ext cx="1363007" cy="952694"/>
                <a:chOff x="5251061" y="3591325"/>
                <a:chExt cx="1363007" cy="952694"/>
              </a:xfrm>
            </p:grpSpPr>
            <p:sp>
              <p:nvSpPr>
                <p:cNvPr id="859" name="Google Shape;859;p37"/>
                <p:cNvSpPr/>
                <p:nvPr/>
              </p:nvSpPr>
              <p:spPr>
                <a:xfrm>
                  <a:off x="6266931" y="3637463"/>
                  <a:ext cx="260390" cy="161759"/>
                </a:xfrm>
                <a:custGeom>
                  <a:rect b="b" l="l" r="r" t="t"/>
                  <a:pathLst>
                    <a:path extrusionOk="0" h="161759" w="260390">
                      <a:moveTo>
                        <a:pt x="260390" y="161759"/>
                      </a:moveTo>
                      <a:cubicBezTo>
                        <a:pt x="260390" y="161759"/>
                        <a:pt x="14191" y="-4487"/>
                        <a:pt x="4367" y="93"/>
                      </a:cubicBezTo>
                      <a:cubicBezTo>
                        <a:pt x="-5458" y="4673"/>
                        <a:pt x="4367" y="161759"/>
                        <a:pt x="4367" y="161759"/>
                      </a:cubicBezTo>
                      <a:lnTo>
                        <a:pt x="260390" y="161759"/>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7"/>
                <p:cNvSpPr/>
                <p:nvPr/>
              </p:nvSpPr>
              <p:spPr>
                <a:xfrm>
                  <a:off x="5251061" y="3591325"/>
                  <a:ext cx="1020236" cy="835007"/>
                </a:xfrm>
                <a:custGeom>
                  <a:rect b="b" l="l" r="r" t="t"/>
                  <a:pathLst>
                    <a:path extrusionOk="0" h="835007" w="1020236">
                      <a:moveTo>
                        <a:pt x="0" y="0"/>
                      </a:moveTo>
                      <a:lnTo>
                        <a:pt x="1020237" y="0"/>
                      </a:lnTo>
                      <a:lnTo>
                        <a:pt x="1020237" y="835008"/>
                      </a:lnTo>
                      <a:lnTo>
                        <a:pt x="0" y="835008"/>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7"/>
                <p:cNvSpPr/>
                <p:nvPr/>
              </p:nvSpPr>
              <p:spPr>
                <a:xfrm>
                  <a:off x="6271297" y="4149087"/>
                  <a:ext cx="338113" cy="277245"/>
                </a:xfrm>
                <a:custGeom>
                  <a:rect b="b" l="l" r="r" t="t"/>
                  <a:pathLst>
                    <a:path extrusionOk="0" h="277245" w="338113">
                      <a:moveTo>
                        <a:pt x="0" y="0"/>
                      </a:moveTo>
                      <a:lnTo>
                        <a:pt x="338114" y="0"/>
                      </a:lnTo>
                      <a:lnTo>
                        <a:pt x="338114" y="277246"/>
                      </a:lnTo>
                      <a:lnTo>
                        <a:pt x="0" y="277246"/>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37"/>
                <p:cNvSpPr/>
                <p:nvPr/>
              </p:nvSpPr>
              <p:spPr>
                <a:xfrm>
                  <a:off x="6271297" y="3799223"/>
                  <a:ext cx="342771" cy="360259"/>
                </a:xfrm>
                <a:custGeom>
                  <a:rect b="b" l="l" r="r" t="t"/>
                  <a:pathLst>
                    <a:path extrusionOk="0" h="360259" w="342771">
                      <a:moveTo>
                        <a:pt x="342771" y="360259"/>
                      </a:moveTo>
                      <a:lnTo>
                        <a:pt x="0" y="360259"/>
                      </a:lnTo>
                      <a:lnTo>
                        <a:pt x="0" y="0"/>
                      </a:lnTo>
                      <a:lnTo>
                        <a:pt x="256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7"/>
                <p:cNvSpPr/>
                <p:nvPr/>
              </p:nvSpPr>
              <p:spPr>
                <a:xfrm>
                  <a:off x="6319256" y="3799222"/>
                  <a:ext cx="7277" cy="348701"/>
                </a:xfrm>
                <a:custGeom>
                  <a:rect b="b" l="l" r="r" t="t"/>
                  <a:pathLst>
                    <a:path extrusionOk="0" h="348701" w="7277">
                      <a:moveTo>
                        <a:pt x="0" y="0"/>
                      </a:moveTo>
                      <a:lnTo>
                        <a:pt x="0" y="348701"/>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7"/>
                <p:cNvSpPr/>
                <p:nvPr/>
              </p:nvSpPr>
              <p:spPr>
                <a:xfrm>
                  <a:off x="6567784" y="4272590"/>
                  <a:ext cx="41627" cy="87738"/>
                </a:xfrm>
                <a:custGeom>
                  <a:rect b="b" l="l" r="r" t="t"/>
                  <a:pathLst>
                    <a:path extrusionOk="0" h="87738" w="41627">
                      <a:moveTo>
                        <a:pt x="0" y="0"/>
                      </a:moveTo>
                      <a:lnTo>
                        <a:pt x="41627" y="0"/>
                      </a:lnTo>
                      <a:lnTo>
                        <a:pt x="41627" y="87739"/>
                      </a:lnTo>
                      <a:lnTo>
                        <a:pt x="0" y="87739"/>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37"/>
                <p:cNvSpPr/>
                <p:nvPr/>
              </p:nvSpPr>
              <p:spPr>
                <a:xfrm>
                  <a:off x="6301645" y="4294615"/>
                  <a:ext cx="235791" cy="235520"/>
                </a:xfrm>
                <a:custGeom>
                  <a:rect b="b" l="l" r="r" t="t"/>
                  <a:pathLst>
                    <a:path extrusionOk="0" h="235520" w="235791">
                      <a:moveTo>
                        <a:pt x="235792" y="117760"/>
                      </a:moveTo>
                      <a:cubicBezTo>
                        <a:pt x="235792" y="182798"/>
                        <a:pt x="183008" y="235521"/>
                        <a:pt x="117896" y="235521"/>
                      </a:cubicBezTo>
                      <a:cubicBezTo>
                        <a:pt x="52784" y="235521"/>
                        <a:pt x="0" y="182798"/>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37"/>
                <p:cNvSpPr/>
                <p:nvPr/>
              </p:nvSpPr>
              <p:spPr>
                <a:xfrm>
                  <a:off x="6319256" y="4219525"/>
                  <a:ext cx="77869" cy="7269"/>
                </a:xfrm>
                <a:custGeom>
                  <a:rect b="b" l="l" r="r" t="t"/>
                  <a:pathLst>
                    <a:path extrusionOk="0" h="7269" w="77869">
                      <a:moveTo>
                        <a:pt x="0" y="0"/>
                      </a:moveTo>
                      <a:lnTo>
                        <a:pt x="77870" y="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7" name="Google Shape;867;p37"/>
                <p:cNvSpPr/>
                <p:nvPr/>
              </p:nvSpPr>
              <p:spPr>
                <a:xfrm>
                  <a:off x="5262632" y="4360401"/>
                  <a:ext cx="1004298" cy="7269"/>
                </a:xfrm>
                <a:custGeom>
                  <a:rect b="b" l="l" r="r" t="t"/>
                  <a:pathLst>
                    <a:path extrusionOk="0" h="7269" w="1004298">
                      <a:moveTo>
                        <a:pt x="0" y="0"/>
                      </a:moveTo>
                      <a:lnTo>
                        <a:pt x="1004299" y="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8" name="Google Shape;868;p37"/>
                <p:cNvSpPr/>
                <p:nvPr/>
              </p:nvSpPr>
              <p:spPr>
                <a:xfrm>
                  <a:off x="5407455" y="4294615"/>
                  <a:ext cx="235791" cy="235520"/>
                </a:xfrm>
                <a:custGeom>
                  <a:rect b="b" l="l" r="r" t="t"/>
                  <a:pathLst>
                    <a:path extrusionOk="0" h="235520" w="235791">
                      <a:moveTo>
                        <a:pt x="235792" y="117760"/>
                      </a:moveTo>
                      <a:cubicBezTo>
                        <a:pt x="235792" y="182798"/>
                        <a:pt x="183008" y="235521"/>
                        <a:pt x="117896" y="235521"/>
                      </a:cubicBezTo>
                      <a:cubicBezTo>
                        <a:pt x="52784" y="235521"/>
                        <a:pt x="0" y="182798"/>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37"/>
                <p:cNvSpPr/>
                <p:nvPr/>
              </p:nvSpPr>
              <p:spPr>
                <a:xfrm>
                  <a:off x="5865211" y="4308499"/>
                  <a:ext cx="235791" cy="235520"/>
                </a:xfrm>
                <a:custGeom>
                  <a:rect b="b" l="l" r="r" t="t"/>
                  <a:pathLst>
                    <a:path extrusionOk="0" h="235520" w="235791">
                      <a:moveTo>
                        <a:pt x="235792" y="117760"/>
                      </a:moveTo>
                      <a:cubicBezTo>
                        <a:pt x="235792" y="182797"/>
                        <a:pt x="183008" y="235520"/>
                        <a:pt x="117896" y="235520"/>
                      </a:cubicBezTo>
                      <a:cubicBezTo>
                        <a:pt x="52784" y="235520"/>
                        <a:pt x="0" y="182797"/>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0" name="Google Shape;870;p37"/>
              <p:cNvGrpSpPr/>
              <p:nvPr/>
            </p:nvGrpSpPr>
            <p:grpSpPr>
              <a:xfrm>
                <a:off x="5448791" y="4330809"/>
                <a:ext cx="103996" cy="61648"/>
                <a:chOff x="5448791" y="4330809"/>
                <a:chExt cx="103996" cy="61648"/>
              </a:xfrm>
            </p:grpSpPr>
            <p:sp>
              <p:nvSpPr>
                <p:cNvPr id="871" name="Google Shape;871;p37"/>
                <p:cNvSpPr/>
                <p:nvPr/>
              </p:nvSpPr>
              <p:spPr>
                <a:xfrm>
                  <a:off x="5488745" y="4330809"/>
                  <a:ext cx="64042" cy="12363"/>
                </a:xfrm>
                <a:custGeom>
                  <a:rect b="b" l="l" r="r" t="t"/>
                  <a:pathLst>
                    <a:path extrusionOk="0" h="12363" w="64042">
                      <a:moveTo>
                        <a:pt x="0" y="12363"/>
                      </a:moveTo>
                      <a:cubicBezTo>
                        <a:pt x="16811" y="1096"/>
                        <a:pt x="38425" y="-4937"/>
                        <a:pt x="64042"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37"/>
                <p:cNvSpPr/>
                <p:nvPr/>
              </p:nvSpPr>
              <p:spPr>
                <a:xfrm>
                  <a:off x="5448791" y="4360328"/>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3" name="Google Shape;873;p37"/>
              <p:cNvGrpSpPr/>
              <p:nvPr/>
            </p:nvGrpSpPr>
            <p:grpSpPr>
              <a:xfrm>
                <a:off x="5905456" y="4345566"/>
                <a:ext cx="103995" cy="61720"/>
                <a:chOff x="5905456" y="4345566"/>
                <a:chExt cx="103995" cy="61720"/>
              </a:xfrm>
            </p:grpSpPr>
            <p:sp>
              <p:nvSpPr>
                <p:cNvPr id="874" name="Google Shape;874;p37"/>
                <p:cNvSpPr/>
                <p:nvPr/>
              </p:nvSpPr>
              <p:spPr>
                <a:xfrm>
                  <a:off x="5945409" y="4345566"/>
                  <a:ext cx="64042" cy="12363"/>
                </a:xfrm>
                <a:custGeom>
                  <a:rect b="b" l="l" r="r" t="t"/>
                  <a:pathLst>
                    <a:path extrusionOk="0" h="12363" w="64042">
                      <a:moveTo>
                        <a:pt x="0" y="12363"/>
                      </a:moveTo>
                      <a:cubicBezTo>
                        <a:pt x="16811" y="1096"/>
                        <a:pt x="38426" y="-4937"/>
                        <a:pt x="64042"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37"/>
                <p:cNvSpPr/>
                <p:nvPr/>
              </p:nvSpPr>
              <p:spPr>
                <a:xfrm>
                  <a:off x="5905456" y="4375157"/>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6" name="Google Shape;876;p37"/>
              <p:cNvGrpSpPr/>
              <p:nvPr/>
            </p:nvGrpSpPr>
            <p:grpSpPr>
              <a:xfrm>
                <a:off x="6345091" y="4345566"/>
                <a:ext cx="104069" cy="61720"/>
                <a:chOff x="6345091" y="4345566"/>
                <a:chExt cx="104069" cy="61720"/>
              </a:xfrm>
            </p:grpSpPr>
            <p:sp>
              <p:nvSpPr>
                <p:cNvPr id="877" name="Google Shape;877;p37"/>
                <p:cNvSpPr/>
                <p:nvPr/>
              </p:nvSpPr>
              <p:spPr>
                <a:xfrm>
                  <a:off x="6385118" y="4345566"/>
                  <a:ext cx="64042" cy="12363"/>
                </a:xfrm>
                <a:custGeom>
                  <a:rect b="b" l="l" r="r" t="t"/>
                  <a:pathLst>
                    <a:path extrusionOk="0" h="12363" w="64042">
                      <a:moveTo>
                        <a:pt x="0" y="12363"/>
                      </a:moveTo>
                      <a:cubicBezTo>
                        <a:pt x="16812" y="1096"/>
                        <a:pt x="38426" y="-4937"/>
                        <a:pt x="64043"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37"/>
                <p:cNvSpPr/>
                <p:nvPr/>
              </p:nvSpPr>
              <p:spPr>
                <a:xfrm>
                  <a:off x="6345091" y="4375157"/>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9" name="Google Shape;879;p37"/>
              <p:cNvSpPr/>
              <p:nvPr/>
            </p:nvSpPr>
            <p:spPr>
              <a:xfrm>
                <a:off x="5251061" y="3669613"/>
                <a:ext cx="335275" cy="7269"/>
              </a:xfrm>
              <a:custGeom>
                <a:rect b="b" l="l" r="r" t="t"/>
                <a:pathLst>
                  <a:path extrusionOk="0" h="7269" w="335275">
                    <a:moveTo>
                      <a:pt x="0" y="0"/>
                    </a:moveTo>
                    <a:cubicBezTo>
                      <a:pt x="5749" y="0"/>
                      <a:pt x="335276" y="0"/>
                      <a:pt x="335276"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37"/>
              <p:cNvSpPr/>
              <p:nvPr/>
            </p:nvSpPr>
            <p:spPr>
              <a:xfrm>
                <a:off x="5251061" y="3730820"/>
                <a:ext cx="160687" cy="7269"/>
              </a:xfrm>
              <a:custGeom>
                <a:rect b="b" l="l" r="r" t="t"/>
                <a:pathLst>
                  <a:path extrusionOk="0" h="7269" w="160687">
                    <a:moveTo>
                      <a:pt x="0" y="0"/>
                    </a:moveTo>
                    <a:cubicBezTo>
                      <a:pt x="5749" y="0"/>
                      <a:pt x="160688" y="0"/>
                      <a:pt x="160688"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81" name="Google Shape;881;p37"/>
            <p:cNvGrpSpPr/>
            <p:nvPr/>
          </p:nvGrpSpPr>
          <p:grpSpPr>
            <a:xfrm>
              <a:off x="8151473" y="3645070"/>
              <a:ext cx="506377" cy="432057"/>
              <a:chOff x="8028402" y="3289654"/>
              <a:chExt cx="577134" cy="492428"/>
            </a:xfrm>
          </p:grpSpPr>
          <p:sp>
            <p:nvSpPr>
              <p:cNvPr id="882" name="Google Shape;882;p37"/>
              <p:cNvSpPr/>
              <p:nvPr/>
            </p:nvSpPr>
            <p:spPr>
              <a:xfrm>
                <a:off x="8028402" y="3289654"/>
                <a:ext cx="577134" cy="492428"/>
              </a:xfrm>
              <a:custGeom>
                <a:rect b="b" l="l" r="r" t="t"/>
                <a:pathLst>
                  <a:path extrusionOk="0" h="763455" w="894781">
                    <a:moveTo>
                      <a:pt x="894781" y="0"/>
                    </a:moveTo>
                    <a:lnTo>
                      <a:pt x="0" y="0"/>
                    </a:lnTo>
                    <a:lnTo>
                      <a:pt x="0" y="625619"/>
                    </a:lnTo>
                    <a:lnTo>
                      <a:pt x="560331" y="625619"/>
                    </a:lnTo>
                    <a:lnTo>
                      <a:pt x="608828" y="673917"/>
                    </a:lnTo>
                    <a:lnTo>
                      <a:pt x="698532" y="763456"/>
                    </a:lnTo>
                    <a:lnTo>
                      <a:pt x="743442" y="644996"/>
                    </a:lnTo>
                    <a:lnTo>
                      <a:pt x="750850" y="625619"/>
                    </a:lnTo>
                    <a:lnTo>
                      <a:pt x="894781" y="625619"/>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83" name="Google Shape;883;p37"/>
              <p:cNvGrpSpPr/>
              <p:nvPr/>
            </p:nvGrpSpPr>
            <p:grpSpPr>
              <a:xfrm>
                <a:off x="8127029" y="3458057"/>
                <a:ext cx="366713" cy="66781"/>
                <a:chOff x="3279840" y="3107745"/>
                <a:chExt cx="568548" cy="103537"/>
              </a:xfrm>
            </p:grpSpPr>
            <p:sp>
              <p:nvSpPr>
                <p:cNvPr id="884" name="Google Shape;884;p37"/>
                <p:cNvSpPr/>
                <p:nvPr/>
              </p:nvSpPr>
              <p:spPr>
                <a:xfrm>
                  <a:off x="3279840"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7"/>
                <p:cNvSpPr/>
                <p:nvPr/>
              </p:nvSpPr>
              <p:spPr>
                <a:xfrm>
                  <a:off x="3512317"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7"/>
                <p:cNvSpPr/>
                <p:nvPr/>
              </p:nvSpPr>
              <p:spPr>
                <a:xfrm>
                  <a:off x="3744795"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7" name="Google Shape;887;p37"/>
            <p:cNvGrpSpPr/>
            <p:nvPr/>
          </p:nvGrpSpPr>
          <p:grpSpPr>
            <a:xfrm>
              <a:off x="7095101" y="4639162"/>
              <a:ext cx="236590" cy="253017"/>
              <a:chOff x="1169250" y="4620643"/>
              <a:chExt cx="335161" cy="358382"/>
            </a:xfrm>
          </p:grpSpPr>
          <p:sp>
            <p:nvSpPr>
              <p:cNvPr id="888" name="Google Shape;888;p37"/>
              <p:cNvSpPr/>
              <p:nvPr/>
            </p:nvSpPr>
            <p:spPr>
              <a:xfrm rot="-992671">
                <a:off x="1247467" y="4645408"/>
                <a:ext cx="218159" cy="304128"/>
              </a:xfrm>
              <a:custGeom>
                <a:rect b="b" l="l" r="r" t="t"/>
                <a:pathLst>
                  <a:path extrusionOk="0" h="342984" w="246032">
                    <a:moveTo>
                      <a:pt x="0" y="140712"/>
                    </a:moveTo>
                    <a:lnTo>
                      <a:pt x="29168" y="140712"/>
                    </a:lnTo>
                    <a:lnTo>
                      <a:pt x="92829" y="52098"/>
                    </a:lnTo>
                    <a:lnTo>
                      <a:pt x="92829" y="14443"/>
                    </a:lnTo>
                    <a:cubicBezTo>
                      <a:pt x="92829" y="2064"/>
                      <a:pt x="107818" y="-4761"/>
                      <a:pt x="116731" y="3857"/>
                    </a:cubicBezTo>
                    <a:cubicBezTo>
                      <a:pt x="126511" y="13286"/>
                      <a:pt x="135077" y="31679"/>
                      <a:pt x="132588" y="67310"/>
                    </a:cubicBezTo>
                    <a:cubicBezTo>
                      <a:pt x="127264" y="143488"/>
                      <a:pt x="132993" y="124111"/>
                      <a:pt x="132993" y="124111"/>
                    </a:cubicBezTo>
                    <a:cubicBezTo>
                      <a:pt x="132993" y="124111"/>
                      <a:pt x="228716" y="124458"/>
                      <a:pt x="236644" y="132787"/>
                    </a:cubicBezTo>
                    <a:cubicBezTo>
                      <a:pt x="242432" y="138803"/>
                      <a:pt x="245036" y="233837"/>
                      <a:pt x="246020" y="285374"/>
                    </a:cubicBezTo>
                    <a:cubicBezTo>
                      <a:pt x="246541" y="311287"/>
                      <a:pt x="230626" y="335465"/>
                      <a:pt x="206492" y="341597"/>
                    </a:cubicBezTo>
                    <a:cubicBezTo>
                      <a:pt x="203078" y="342464"/>
                      <a:pt x="199606" y="342985"/>
                      <a:pt x="196191" y="342985"/>
                    </a:cubicBezTo>
                    <a:cubicBezTo>
                      <a:pt x="172347" y="342985"/>
                      <a:pt x="50350" y="323608"/>
                      <a:pt x="50350" y="323608"/>
                    </a:cubicBezTo>
                    <a:lnTo>
                      <a:pt x="0" y="323608"/>
                    </a:lnTo>
                    <a:lnTo>
                      <a:pt x="0" y="140712"/>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7"/>
              <p:cNvSpPr/>
              <p:nvPr/>
            </p:nvSpPr>
            <p:spPr>
              <a:xfrm rot="-992671">
                <a:off x="1193169" y="4797370"/>
                <a:ext cx="60194" cy="176742"/>
              </a:xfrm>
              <a:custGeom>
                <a:rect b="b" l="l" r="r" t="t"/>
                <a:pathLst>
                  <a:path extrusionOk="0" h="199323" w="67885">
                    <a:moveTo>
                      <a:pt x="0" y="0"/>
                    </a:moveTo>
                    <a:lnTo>
                      <a:pt x="17941" y="199323"/>
                    </a:lnTo>
                    <a:lnTo>
                      <a:pt x="67886" y="199323"/>
                    </a:lnTo>
                    <a:lnTo>
                      <a:pt x="67886" y="3991"/>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0" name="Google Shape;890;p37"/>
            <p:cNvGrpSpPr/>
            <p:nvPr/>
          </p:nvGrpSpPr>
          <p:grpSpPr>
            <a:xfrm>
              <a:off x="7882512" y="3391862"/>
              <a:ext cx="236590" cy="253017"/>
              <a:chOff x="1169250" y="4620643"/>
              <a:chExt cx="335161" cy="358382"/>
            </a:xfrm>
          </p:grpSpPr>
          <p:sp>
            <p:nvSpPr>
              <p:cNvPr id="891" name="Google Shape;891;p37"/>
              <p:cNvSpPr/>
              <p:nvPr/>
            </p:nvSpPr>
            <p:spPr>
              <a:xfrm rot="-992671">
                <a:off x="1247467" y="4645408"/>
                <a:ext cx="218159" cy="304128"/>
              </a:xfrm>
              <a:custGeom>
                <a:rect b="b" l="l" r="r" t="t"/>
                <a:pathLst>
                  <a:path extrusionOk="0" h="342984" w="246032">
                    <a:moveTo>
                      <a:pt x="0" y="140712"/>
                    </a:moveTo>
                    <a:lnTo>
                      <a:pt x="29168" y="140712"/>
                    </a:lnTo>
                    <a:lnTo>
                      <a:pt x="92829" y="52098"/>
                    </a:lnTo>
                    <a:lnTo>
                      <a:pt x="92829" y="14443"/>
                    </a:lnTo>
                    <a:cubicBezTo>
                      <a:pt x="92829" y="2064"/>
                      <a:pt x="107818" y="-4761"/>
                      <a:pt x="116731" y="3857"/>
                    </a:cubicBezTo>
                    <a:cubicBezTo>
                      <a:pt x="126511" y="13286"/>
                      <a:pt x="135077" y="31679"/>
                      <a:pt x="132588" y="67310"/>
                    </a:cubicBezTo>
                    <a:cubicBezTo>
                      <a:pt x="127264" y="143488"/>
                      <a:pt x="132993" y="124111"/>
                      <a:pt x="132993" y="124111"/>
                    </a:cubicBezTo>
                    <a:cubicBezTo>
                      <a:pt x="132993" y="124111"/>
                      <a:pt x="228716" y="124458"/>
                      <a:pt x="236644" y="132787"/>
                    </a:cubicBezTo>
                    <a:cubicBezTo>
                      <a:pt x="242432" y="138803"/>
                      <a:pt x="245036" y="233837"/>
                      <a:pt x="246020" y="285374"/>
                    </a:cubicBezTo>
                    <a:cubicBezTo>
                      <a:pt x="246541" y="311287"/>
                      <a:pt x="230626" y="335465"/>
                      <a:pt x="206492" y="341597"/>
                    </a:cubicBezTo>
                    <a:cubicBezTo>
                      <a:pt x="203078" y="342464"/>
                      <a:pt x="199606" y="342985"/>
                      <a:pt x="196191" y="342985"/>
                    </a:cubicBezTo>
                    <a:cubicBezTo>
                      <a:pt x="172347" y="342985"/>
                      <a:pt x="50350" y="323608"/>
                      <a:pt x="50350" y="323608"/>
                    </a:cubicBezTo>
                    <a:lnTo>
                      <a:pt x="0" y="323608"/>
                    </a:lnTo>
                    <a:lnTo>
                      <a:pt x="0" y="140712"/>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7"/>
              <p:cNvSpPr/>
              <p:nvPr/>
            </p:nvSpPr>
            <p:spPr>
              <a:xfrm rot="-992671">
                <a:off x="1193169" y="4797370"/>
                <a:ext cx="60194" cy="176742"/>
              </a:xfrm>
              <a:custGeom>
                <a:rect b="b" l="l" r="r" t="t"/>
                <a:pathLst>
                  <a:path extrusionOk="0" h="199323" w="67885">
                    <a:moveTo>
                      <a:pt x="0" y="0"/>
                    </a:moveTo>
                    <a:lnTo>
                      <a:pt x="17941" y="199323"/>
                    </a:lnTo>
                    <a:lnTo>
                      <a:pt x="67886" y="199323"/>
                    </a:lnTo>
                    <a:lnTo>
                      <a:pt x="67886" y="3991"/>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8"/>
          <p:cNvSpPr/>
          <p:nvPr/>
        </p:nvSpPr>
        <p:spPr>
          <a:xfrm>
            <a:off x="6872625"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898" name="Google Shape;898;p38"/>
          <p:cNvPicPr preferRelativeResize="0"/>
          <p:nvPr>
            <p:ph idx="2" type="pic"/>
          </p:nvPr>
        </p:nvPicPr>
        <p:blipFill rotWithShape="1">
          <a:blip r:embed="rId3">
            <a:alphaModFix/>
          </a:blip>
          <a:srcRect b="8492" l="0" r="0" t="8492"/>
          <a:stretch/>
        </p:blipFill>
        <p:spPr>
          <a:xfrm>
            <a:off x="5247225" y="533875"/>
            <a:ext cx="3183551" cy="4075802"/>
          </a:xfrm>
          <a:prstGeom prst="rect">
            <a:avLst/>
          </a:prstGeom>
        </p:spPr>
      </p:pic>
      <p:sp>
        <p:nvSpPr>
          <p:cNvPr id="899" name="Google Shape;899;p38"/>
          <p:cNvSpPr txBox="1"/>
          <p:nvPr>
            <p:ph type="title"/>
          </p:nvPr>
        </p:nvSpPr>
        <p:spPr>
          <a:xfrm>
            <a:off x="720000" y="1010325"/>
            <a:ext cx="4432800" cy="1893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Building Customer Support &amp; Product Recommendation Chatbot with AI</a:t>
            </a:r>
            <a:endParaRPr/>
          </a:p>
        </p:txBody>
      </p:sp>
      <p:sp>
        <p:nvSpPr>
          <p:cNvPr id="900" name="Google Shape;900;p38"/>
          <p:cNvSpPr txBox="1"/>
          <p:nvPr>
            <p:ph idx="1" type="subTitle"/>
          </p:nvPr>
        </p:nvSpPr>
        <p:spPr>
          <a:xfrm>
            <a:off x="720000" y="3047550"/>
            <a:ext cx="3942900" cy="81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u="sng">
                <a:solidFill>
                  <a:schemeClr val="hlink"/>
                </a:solidFill>
                <a:hlinkClick r:id="rId4"/>
              </a:rPr>
              <a:t>https://www.bestchat.com/</a:t>
            </a:r>
            <a:endParaRPr b="1" sz="1500"/>
          </a:p>
          <a:p>
            <a:pPr indent="-323850" lvl="0" marL="457200" rtl="0" algn="l">
              <a:spcBef>
                <a:spcPts val="0"/>
              </a:spcBef>
              <a:spcAft>
                <a:spcPts val="0"/>
              </a:spcAft>
              <a:buSzPts val="1500"/>
              <a:buChar char="●"/>
            </a:pPr>
            <a:r>
              <a:rPr b="1" lang="en" sz="1500" u="sng">
                <a:solidFill>
                  <a:schemeClr val="hlink"/>
                </a:solidFill>
                <a:hlinkClick r:id="rId5"/>
              </a:rPr>
              <a:t>https://www.browsebuddy.ai/</a:t>
            </a:r>
            <a:r>
              <a:rPr b="1" lang="en" sz="1500"/>
              <a:t>  </a:t>
            </a:r>
            <a:endParaRPr/>
          </a:p>
        </p:txBody>
      </p:sp>
      <p:grpSp>
        <p:nvGrpSpPr>
          <p:cNvPr id="901" name="Google Shape;901;p38"/>
          <p:cNvGrpSpPr/>
          <p:nvPr/>
        </p:nvGrpSpPr>
        <p:grpSpPr>
          <a:xfrm>
            <a:off x="195852" y="3541142"/>
            <a:ext cx="1152355" cy="1517968"/>
            <a:chOff x="176802" y="3439542"/>
            <a:chExt cx="1152355" cy="1517968"/>
          </a:xfrm>
        </p:grpSpPr>
        <p:grpSp>
          <p:nvGrpSpPr>
            <p:cNvPr id="902" name="Google Shape;902;p38"/>
            <p:cNvGrpSpPr/>
            <p:nvPr/>
          </p:nvGrpSpPr>
          <p:grpSpPr>
            <a:xfrm>
              <a:off x="176802" y="3439542"/>
              <a:ext cx="678118" cy="1038569"/>
              <a:chOff x="6917978" y="1848472"/>
              <a:chExt cx="967911" cy="1482399"/>
            </a:xfrm>
          </p:grpSpPr>
          <p:grpSp>
            <p:nvGrpSpPr>
              <p:cNvPr id="903" name="Google Shape;903;p38"/>
              <p:cNvGrpSpPr/>
              <p:nvPr/>
            </p:nvGrpSpPr>
            <p:grpSpPr>
              <a:xfrm>
                <a:off x="6917978" y="1848472"/>
                <a:ext cx="967911" cy="1482399"/>
                <a:chOff x="6917978" y="1848472"/>
                <a:chExt cx="967911" cy="1482399"/>
              </a:xfrm>
            </p:grpSpPr>
            <p:sp>
              <p:nvSpPr>
                <p:cNvPr id="904" name="Google Shape;904;p38"/>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38"/>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8"/>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8"/>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8"/>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8"/>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8"/>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8"/>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8"/>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8"/>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8"/>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8"/>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6" name="Google Shape;916;p38"/>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7" name="Google Shape;917;p38"/>
            <p:cNvGrpSpPr/>
            <p:nvPr/>
          </p:nvGrpSpPr>
          <p:grpSpPr>
            <a:xfrm rot="-667382">
              <a:off x="409512" y="4205827"/>
              <a:ext cx="874273" cy="555524"/>
              <a:chOff x="4583056" y="4818067"/>
              <a:chExt cx="1359078" cy="863575"/>
            </a:xfrm>
          </p:grpSpPr>
          <p:sp>
            <p:nvSpPr>
              <p:cNvPr id="918" name="Google Shape;918;p38"/>
              <p:cNvSpPr/>
              <p:nvPr/>
            </p:nvSpPr>
            <p:spPr>
              <a:xfrm>
                <a:off x="4583056" y="4818067"/>
                <a:ext cx="1359078" cy="863575"/>
              </a:xfrm>
              <a:custGeom>
                <a:rect b="b" l="l" r="r" t="t"/>
                <a:pathLst>
                  <a:path extrusionOk="0" h="863575" w="1359078">
                    <a:moveTo>
                      <a:pt x="1249552" y="863575"/>
                    </a:moveTo>
                    <a:lnTo>
                      <a:pt x="109527" y="863575"/>
                    </a:lnTo>
                    <a:cubicBezTo>
                      <a:pt x="49050" y="863575"/>
                      <a:pt x="0" y="814581"/>
                      <a:pt x="0" y="754175"/>
                    </a:cubicBezTo>
                    <a:lnTo>
                      <a:pt x="0" y="109401"/>
                    </a:lnTo>
                    <a:cubicBezTo>
                      <a:pt x="0" y="48994"/>
                      <a:pt x="49050" y="0"/>
                      <a:pt x="109527" y="0"/>
                    </a:cubicBezTo>
                    <a:lnTo>
                      <a:pt x="1249552" y="0"/>
                    </a:lnTo>
                    <a:cubicBezTo>
                      <a:pt x="1310028" y="0"/>
                      <a:pt x="1359078" y="48994"/>
                      <a:pt x="1359078" y="109401"/>
                    </a:cubicBezTo>
                    <a:lnTo>
                      <a:pt x="1359078" y="754175"/>
                    </a:lnTo>
                    <a:cubicBezTo>
                      <a:pt x="1359078" y="814581"/>
                      <a:pt x="1310028" y="863575"/>
                      <a:pt x="1249552" y="86357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8"/>
              <p:cNvSpPr/>
              <p:nvPr/>
            </p:nvSpPr>
            <p:spPr>
              <a:xfrm>
                <a:off x="4728243" y="4963232"/>
                <a:ext cx="276036" cy="78143"/>
              </a:xfrm>
              <a:custGeom>
                <a:rect b="b" l="l" r="r" t="t"/>
                <a:pathLst>
                  <a:path extrusionOk="0" h="78143" w="276036">
                    <a:moveTo>
                      <a:pt x="0" y="0"/>
                    </a:moveTo>
                    <a:lnTo>
                      <a:pt x="276037" y="0"/>
                    </a:lnTo>
                    <a:lnTo>
                      <a:pt x="276037" y="78144"/>
                    </a:lnTo>
                    <a:lnTo>
                      <a:pt x="0" y="7814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0" name="Google Shape;920;p38"/>
              <p:cNvGrpSpPr/>
              <p:nvPr/>
            </p:nvGrpSpPr>
            <p:grpSpPr>
              <a:xfrm>
                <a:off x="4706993" y="5264756"/>
                <a:ext cx="1111278" cy="48412"/>
                <a:chOff x="4706993" y="5264756"/>
                <a:chExt cx="1111278" cy="48412"/>
              </a:xfrm>
            </p:grpSpPr>
            <p:sp>
              <p:nvSpPr>
                <p:cNvPr id="921" name="Google Shape;921;p38"/>
                <p:cNvSpPr/>
                <p:nvPr/>
              </p:nvSpPr>
              <p:spPr>
                <a:xfrm>
                  <a:off x="4706993"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8"/>
                <p:cNvSpPr/>
                <p:nvPr/>
              </p:nvSpPr>
              <p:spPr>
                <a:xfrm>
                  <a:off x="5124577"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8"/>
                <p:cNvSpPr/>
                <p:nvPr/>
              </p:nvSpPr>
              <p:spPr>
                <a:xfrm>
                  <a:off x="5542235"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4" name="Google Shape;924;p38"/>
              <p:cNvSpPr/>
              <p:nvPr/>
            </p:nvSpPr>
            <p:spPr>
              <a:xfrm>
                <a:off x="4706993" y="5420316"/>
                <a:ext cx="172841" cy="48412"/>
              </a:xfrm>
              <a:custGeom>
                <a:rect b="b" l="l" r="r" t="t"/>
                <a:pathLst>
                  <a:path extrusionOk="0" h="48412" w="172841">
                    <a:moveTo>
                      <a:pt x="0" y="0"/>
                    </a:moveTo>
                    <a:lnTo>
                      <a:pt x="172841" y="0"/>
                    </a:lnTo>
                    <a:lnTo>
                      <a:pt x="172841"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5" name="Google Shape;925;p38"/>
              <p:cNvGrpSpPr/>
              <p:nvPr/>
            </p:nvGrpSpPr>
            <p:grpSpPr>
              <a:xfrm>
                <a:off x="5489109" y="4913584"/>
                <a:ext cx="276108" cy="152579"/>
                <a:chOff x="5489109" y="4913584"/>
                <a:chExt cx="276108" cy="152579"/>
              </a:xfrm>
            </p:grpSpPr>
            <p:sp>
              <p:nvSpPr>
                <p:cNvPr id="926" name="Google Shape;926;p38"/>
                <p:cNvSpPr/>
                <p:nvPr/>
              </p:nvSpPr>
              <p:spPr>
                <a:xfrm>
                  <a:off x="5489109" y="4913584"/>
                  <a:ext cx="276036" cy="152579"/>
                </a:xfrm>
                <a:custGeom>
                  <a:rect b="b" l="l" r="r" t="t"/>
                  <a:pathLst>
                    <a:path extrusionOk="0" h="152579" w="276036">
                      <a:moveTo>
                        <a:pt x="0" y="0"/>
                      </a:moveTo>
                      <a:lnTo>
                        <a:pt x="276037" y="0"/>
                      </a:lnTo>
                      <a:lnTo>
                        <a:pt x="276037" y="152580"/>
                      </a:lnTo>
                      <a:lnTo>
                        <a:pt x="0" y="15258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7" name="Google Shape;927;p38"/>
                <p:cNvGrpSpPr/>
                <p:nvPr/>
              </p:nvGrpSpPr>
              <p:grpSpPr>
                <a:xfrm>
                  <a:off x="5489109" y="4958289"/>
                  <a:ext cx="99119" cy="70510"/>
                  <a:chOff x="5489109" y="4958289"/>
                  <a:chExt cx="99119" cy="70510"/>
                </a:xfrm>
              </p:grpSpPr>
              <p:sp>
                <p:nvSpPr>
                  <p:cNvPr id="928" name="Google Shape;928;p38"/>
                  <p:cNvSpPr/>
                  <p:nvPr/>
                </p:nvSpPr>
                <p:spPr>
                  <a:xfrm>
                    <a:off x="5489109"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38"/>
                  <p:cNvSpPr/>
                  <p:nvPr/>
                </p:nvSpPr>
                <p:spPr>
                  <a:xfrm>
                    <a:off x="5489109"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0" name="Google Shape;930;p38"/>
                <p:cNvGrpSpPr/>
                <p:nvPr/>
              </p:nvGrpSpPr>
              <p:grpSpPr>
                <a:xfrm>
                  <a:off x="5666098" y="4958289"/>
                  <a:ext cx="99119" cy="70510"/>
                  <a:chOff x="5666098" y="4958289"/>
                  <a:chExt cx="99119" cy="70510"/>
                </a:xfrm>
              </p:grpSpPr>
              <p:sp>
                <p:nvSpPr>
                  <p:cNvPr id="931" name="Google Shape;931;p38"/>
                  <p:cNvSpPr/>
                  <p:nvPr/>
                </p:nvSpPr>
                <p:spPr>
                  <a:xfrm>
                    <a:off x="5666098"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8"/>
                  <p:cNvSpPr/>
                  <p:nvPr/>
                </p:nvSpPr>
                <p:spPr>
                  <a:xfrm>
                    <a:off x="5666098"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933" name="Google Shape;933;p38"/>
            <p:cNvGrpSpPr/>
            <p:nvPr/>
          </p:nvGrpSpPr>
          <p:grpSpPr>
            <a:xfrm>
              <a:off x="219769" y="4553851"/>
              <a:ext cx="404124" cy="403659"/>
              <a:chOff x="6007487" y="813200"/>
              <a:chExt cx="690928" cy="690133"/>
            </a:xfrm>
          </p:grpSpPr>
          <p:sp>
            <p:nvSpPr>
              <p:cNvPr id="934" name="Google Shape;934;p38"/>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8"/>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36" name="Google Shape;936;p38"/>
          <p:cNvGrpSpPr/>
          <p:nvPr/>
        </p:nvGrpSpPr>
        <p:grpSpPr>
          <a:xfrm>
            <a:off x="8022251" y="151275"/>
            <a:ext cx="984521" cy="994980"/>
            <a:chOff x="8022251" y="151275"/>
            <a:chExt cx="984521" cy="994980"/>
          </a:xfrm>
        </p:grpSpPr>
        <p:grpSp>
          <p:nvGrpSpPr>
            <p:cNvPr id="937" name="Google Shape;937;p38"/>
            <p:cNvGrpSpPr/>
            <p:nvPr/>
          </p:nvGrpSpPr>
          <p:grpSpPr>
            <a:xfrm flipH="1" rot="1415027">
              <a:off x="8145907" y="234462"/>
              <a:ext cx="569713" cy="737074"/>
              <a:chOff x="883275" y="3327479"/>
              <a:chExt cx="569698" cy="737055"/>
            </a:xfrm>
          </p:grpSpPr>
          <p:grpSp>
            <p:nvGrpSpPr>
              <p:cNvPr id="938" name="Google Shape;938;p38"/>
              <p:cNvGrpSpPr/>
              <p:nvPr/>
            </p:nvGrpSpPr>
            <p:grpSpPr>
              <a:xfrm>
                <a:off x="938325" y="3437254"/>
                <a:ext cx="93204" cy="133331"/>
                <a:chOff x="4306871" y="1436218"/>
                <a:chExt cx="138655" cy="198350"/>
              </a:xfrm>
            </p:grpSpPr>
            <p:sp>
              <p:nvSpPr>
                <p:cNvPr id="939" name="Google Shape;939;p38"/>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8"/>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1" name="Google Shape;941;p38"/>
              <p:cNvGrpSpPr/>
              <p:nvPr/>
            </p:nvGrpSpPr>
            <p:grpSpPr>
              <a:xfrm>
                <a:off x="955747" y="3694111"/>
                <a:ext cx="139621" cy="370423"/>
                <a:chOff x="4332789" y="1818333"/>
                <a:chExt cx="207707" cy="551060"/>
              </a:xfrm>
            </p:grpSpPr>
            <p:sp>
              <p:nvSpPr>
                <p:cNvPr id="942" name="Google Shape;942;p38"/>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8"/>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4" name="Google Shape;944;p38"/>
              <p:cNvGrpSpPr/>
              <p:nvPr/>
            </p:nvGrpSpPr>
            <p:grpSpPr>
              <a:xfrm>
                <a:off x="1080779" y="3327479"/>
                <a:ext cx="372194" cy="533019"/>
                <a:chOff x="4518794" y="1272912"/>
                <a:chExt cx="553695" cy="792947"/>
              </a:xfrm>
            </p:grpSpPr>
            <p:sp>
              <p:nvSpPr>
                <p:cNvPr id="945" name="Google Shape;945;p38"/>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38"/>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47" name="Google Shape;947;p38"/>
              <p:cNvSpPr/>
              <p:nvPr/>
            </p:nvSpPr>
            <p:spPr>
              <a:xfrm>
                <a:off x="883275" y="3468453"/>
                <a:ext cx="233122" cy="339150"/>
              </a:xfrm>
              <a:custGeom>
                <a:rect b="b" l="l" r="r" t="t"/>
                <a:pathLst>
                  <a:path extrusionOk="0" h="504312" w="346650">
                    <a:moveTo>
                      <a:pt x="103177" y="503977"/>
                    </a:moveTo>
                    <a:lnTo>
                      <a:pt x="346650" y="477832"/>
                    </a:lnTo>
                    <a:lnTo>
                      <a:pt x="295259" y="0"/>
                    </a:lnTo>
                    <a:lnTo>
                      <a:pt x="51785" y="26145"/>
                    </a:lnTo>
                    <a:cubicBezTo>
                      <a:pt x="19955" y="29557"/>
                      <a:pt x="-3079" y="58131"/>
                      <a:pt x="336" y="89944"/>
                    </a:cubicBezTo>
                    <a:lnTo>
                      <a:pt x="39342" y="452498"/>
                    </a:lnTo>
                    <a:cubicBezTo>
                      <a:pt x="42757" y="484368"/>
                      <a:pt x="71346" y="507390"/>
                      <a:pt x="103177" y="50397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8" name="Google Shape;948;p38"/>
            <p:cNvGrpSpPr/>
            <p:nvPr/>
          </p:nvGrpSpPr>
          <p:grpSpPr>
            <a:xfrm>
              <a:off x="8744808" y="622810"/>
              <a:ext cx="261965" cy="261822"/>
              <a:chOff x="7694183" y="3964323"/>
              <a:chExt cx="261965" cy="261822"/>
            </a:xfrm>
          </p:grpSpPr>
          <p:sp>
            <p:nvSpPr>
              <p:cNvPr id="949" name="Google Shape;949;p38"/>
              <p:cNvSpPr/>
              <p:nvPr/>
            </p:nvSpPr>
            <p:spPr>
              <a:xfrm>
                <a:off x="7694183" y="3964323"/>
                <a:ext cx="261965" cy="261822"/>
              </a:xfrm>
              <a:custGeom>
                <a:rect b="b" l="l" r="r" t="t"/>
                <a:pathLst>
                  <a:path extrusionOk="0" h="321254" w="321429">
                    <a:moveTo>
                      <a:pt x="160714" y="321254"/>
                    </a:moveTo>
                    <a:lnTo>
                      <a:pt x="160714" y="321254"/>
                    </a:lnTo>
                    <a:cubicBezTo>
                      <a:pt x="71937" y="321254"/>
                      <a:pt x="0" y="249357"/>
                      <a:pt x="0" y="160627"/>
                    </a:cubicBezTo>
                    <a:lnTo>
                      <a:pt x="0" y="160627"/>
                    </a:lnTo>
                    <a:cubicBezTo>
                      <a:pt x="0" y="71898"/>
                      <a:pt x="71937" y="0"/>
                      <a:pt x="160714" y="0"/>
                    </a:cubicBezTo>
                    <a:lnTo>
                      <a:pt x="160714" y="0"/>
                    </a:lnTo>
                    <a:cubicBezTo>
                      <a:pt x="249492" y="0"/>
                      <a:pt x="321429" y="71898"/>
                      <a:pt x="321429" y="160627"/>
                    </a:cubicBezTo>
                    <a:lnTo>
                      <a:pt x="321429" y="160627"/>
                    </a:lnTo>
                    <a:cubicBezTo>
                      <a:pt x="321429" y="249357"/>
                      <a:pt x="249492" y="321254"/>
                      <a:pt x="160714" y="321254"/>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38"/>
              <p:cNvSpPr/>
              <p:nvPr/>
            </p:nvSpPr>
            <p:spPr>
              <a:xfrm>
                <a:off x="7765060" y="4017559"/>
                <a:ext cx="120416" cy="155476"/>
              </a:xfrm>
              <a:custGeom>
                <a:rect b="b" l="l" r="r" t="t"/>
                <a:pathLst>
                  <a:path extrusionOk="0" h="190768" w="147750">
                    <a:moveTo>
                      <a:pt x="22397" y="110305"/>
                    </a:moveTo>
                    <a:cubicBezTo>
                      <a:pt x="24885" y="111346"/>
                      <a:pt x="27143" y="110363"/>
                      <a:pt x="27895" y="107586"/>
                    </a:cubicBezTo>
                    <a:cubicBezTo>
                      <a:pt x="28416" y="105677"/>
                      <a:pt x="29573" y="100818"/>
                      <a:pt x="30152" y="98794"/>
                    </a:cubicBezTo>
                    <a:cubicBezTo>
                      <a:pt x="30904" y="96018"/>
                      <a:pt x="30615" y="95092"/>
                      <a:pt x="28589" y="92663"/>
                    </a:cubicBezTo>
                    <a:cubicBezTo>
                      <a:pt x="24191" y="87457"/>
                      <a:pt x="21355" y="80690"/>
                      <a:pt x="21355" y="71146"/>
                    </a:cubicBezTo>
                    <a:cubicBezTo>
                      <a:pt x="21355" y="43439"/>
                      <a:pt x="42074" y="18683"/>
                      <a:pt x="75351" y="18683"/>
                    </a:cubicBezTo>
                    <a:cubicBezTo>
                      <a:pt x="104809" y="18683"/>
                      <a:pt x="120955" y="36672"/>
                      <a:pt x="120955" y="60677"/>
                    </a:cubicBezTo>
                    <a:cubicBezTo>
                      <a:pt x="120955" y="92258"/>
                      <a:pt x="106950" y="118923"/>
                      <a:pt x="86173" y="118923"/>
                    </a:cubicBezTo>
                    <a:cubicBezTo>
                      <a:pt x="74715" y="118923"/>
                      <a:pt x="66149" y="109437"/>
                      <a:pt x="68869" y="97811"/>
                    </a:cubicBezTo>
                    <a:cubicBezTo>
                      <a:pt x="72168" y="83929"/>
                      <a:pt x="78534" y="68948"/>
                      <a:pt x="78534" y="58941"/>
                    </a:cubicBezTo>
                    <a:cubicBezTo>
                      <a:pt x="78534" y="49976"/>
                      <a:pt x="73731" y="42514"/>
                      <a:pt x="63776" y="42514"/>
                    </a:cubicBezTo>
                    <a:cubicBezTo>
                      <a:pt x="52028" y="42514"/>
                      <a:pt x="42653" y="54661"/>
                      <a:pt x="42653" y="70856"/>
                    </a:cubicBezTo>
                    <a:cubicBezTo>
                      <a:pt x="42653" y="81210"/>
                      <a:pt x="46183" y="88209"/>
                      <a:pt x="46183" y="88209"/>
                    </a:cubicBezTo>
                    <a:cubicBezTo>
                      <a:pt x="46183" y="88209"/>
                      <a:pt x="34203" y="138994"/>
                      <a:pt x="32062" y="147902"/>
                    </a:cubicBezTo>
                    <a:cubicBezTo>
                      <a:pt x="27895" y="165602"/>
                      <a:pt x="31425" y="187350"/>
                      <a:pt x="31715" y="189548"/>
                    </a:cubicBezTo>
                    <a:cubicBezTo>
                      <a:pt x="31888" y="190878"/>
                      <a:pt x="33567" y="191168"/>
                      <a:pt x="34319" y="190184"/>
                    </a:cubicBezTo>
                    <a:cubicBezTo>
                      <a:pt x="35419" y="188796"/>
                      <a:pt x="49366" y="171559"/>
                      <a:pt x="54112" y="154322"/>
                    </a:cubicBezTo>
                    <a:cubicBezTo>
                      <a:pt x="55443" y="149464"/>
                      <a:pt x="61809" y="124187"/>
                      <a:pt x="61809" y="124187"/>
                    </a:cubicBezTo>
                    <a:cubicBezTo>
                      <a:pt x="65628" y="131475"/>
                      <a:pt x="76740" y="137837"/>
                      <a:pt x="88604" y="137837"/>
                    </a:cubicBezTo>
                    <a:cubicBezTo>
                      <a:pt x="123849" y="137837"/>
                      <a:pt x="147751" y="105735"/>
                      <a:pt x="147751" y="62759"/>
                    </a:cubicBezTo>
                    <a:cubicBezTo>
                      <a:pt x="147751" y="30252"/>
                      <a:pt x="120203" y="0"/>
                      <a:pt x="78360" y="0"/>
                    </a:cubicBezTo>
                    <a:cubicBezTo>
                      <a:pt x="26274" y="0"/>
                      <a:pt x="0" y="37308"/>
                      <a:pt x="0" y="68427"/>
                    </a:cubicBezTo>
                    <a:cubicBezTo>
                      <a:pt x="0" y="87284"/>
                      <a:pt x="7118" y="104058"/>
                      <a:pt x="22397" y="1103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1" name="Google Shape;951;p38"/>
            <p:cNvGrpSpPr/>
            <p:nvPr/>
          </p:nvGrpSpPr>
          <p:grpSpPr>
            <a:xfrm>
              <a:off x="8542218" y="884628"/>
              <a:ext cx="261769" cy="261627"/>
              <a:chOff x="7573543" y="4207628"/>
              <a:chExt cx="261769" cy="261627"/>
            </a:xfrm>
          </p:grpSpPr>
          <p:sp>
            <p:nvSpPr>
              <p:cNvPr id="952" name="Google Shape;952;p38"/>
              <p:cNvSpPr/>
              <p:nvPr/>
            </p:nvSpPr>
            <p:spPr>
              <a:xfrm>
                <a:off x="7573543" y="4207628"/>
                <a:ext cx="261769" cy="261627"/>
              </a:xfrm>
              <a:custGeom>
                <a:rect b="b" l="l" r="r" t="t"/>
                <a:pathLst>
                  <a:path extrusionOk="0" h="441565" w="441805">
                    <a:moveTo>
                      <a:pt x="220903" y="441566"/>
                    </a:moveTo>
                    <a:lnTo>
                      <a:pt x="220903" y="441566"/>
                    </a:lnTo>
                    <a:cubicBezTo>
                      <a:pt x="98906" y="441566"/>
                      <a:pt x="0" y="342714"/>
                      <a:pt x="0" y="220783"/>
                    </a:cubicBezTo>
                    <a:lnTo>
                      <a:pt x="0" y="220783"/>
                    </a:lnTo>
                    <a:cubicBezTo>
                      <a:pt x="0" y="98852"/>
                      <a:pt x="98906" y="0"/>
                      <a:pt x="220903" y="0"/>
                    </a:cubicBezTo>
                    <a:lnTo>
                      <a:pt x="220903" y="0"/>
                    </a:lnTo>
                    <a:cubicBezTo>
                      <a:pt x="342900" y="0"/>
                      <a:pt x="441806" y="98852"/>
                      <a:pt x="441806" y="220783"/>
                    </a:cubicBezTo>
                    <a:lnTo>
                      <a:pt x="441806" y="220783"/>
                    </a:lnTo>
                    <a:cubicBezTo>
                      <a:pt x="441806" y="342714"/>
                      <a:pt x="342900" y="441566"/>
                      <a:pt x="220903" y="44156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3" name="Google Shape;953;p38"/>
              <p:cNvGrpSpPr/>
              <p:nvPr/>
            </p:nvGrpSpPr>
            <p:grpSpPr>
              <a:xfrm>
                <a:off x="7643005" y="4265974"/>
                <a:ext cx="131646" cy="131712"/>
                <a:chOff x="3756254" y="4892401"/>
                <a:chExt cx="221365" cy="221476"/>
              </a:xfrm>
            </p:grpSpPr>
            <p:grpSp>
              <p:nvGrpSpPr>
                <p:cNvPr id="954" name="Google Shape;954;p38"/>
                <p:cNvGrpSpPr/>
                <p:nvPr/>
              </p:nvGrpSpPr>
              <p:grpSpPr>
                <a:xfrm>
                  <a:off x="3756254" y="4892401"/>
                  <a:ext cx="54053" cy="221418"/>
                  <a:chOff x="3756254" y="4892401"/>
                  <a:chExt cx="54053" cy="221418"/>
                </a:xfrm>
              </p:grpSpPr>
              <p:sp>
                <p:nvSpPr>
                  <p:cNvPr id="955" name="Google Shape;955;p38"/>
                  <p:cNvSpPr/>
                  <p:nvPr/>
                </p:nvSpPr>
                <p:spPr>
                  <a:xfrm>
                    <a:off x="3760594" y="4966207"/>
                    <a:ext cx="45719" cy="147612"/>
                  </a:xfrm>
                  <a:custGeom>
                    <a:rect b="b" l="l" r="r" t="t"/>
                    <a:pathLst>
                      <a:path extrusionOk="0" h="147612" w="45719">
                        <a:moveTo>
                          <a:pt x="0" y="0"/>
                        </a:moveTo>
                        <a:lnTo>
                          <a:pt x="45720" y="0"/>
                        </a:lnTo>
                        <a:lnTo>
                          <a:pt x="45720" y="147613"/>
                        </a:lnTo>
                        <a:lnTo>
                          <a:pt x="0" y="1476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38"/>
                  <p:cNvSpPr/>
                  <p:nvPr/>
                </p:nvSpPr>
                <p:spPr>
                  <a:xfrm>
                    <a:off x="3756254" y="4892401"/>
                    <a:ext cx="54053" cy="54487"/>
                  </a:xfrm>
                  <a:custGeom>
                    <a:rect b="b" l="l" r="r" t="t"/>
                    <a:pathLst>
                      <a:path extrusionOk="0" h="54487" w="54053">
                        <a:moveTo>
                          <a:pt x="27027" y="54487"/>
                        </a:moveTo>
                        <a:cubicBezTo>
                          <a:pt x="41958" y="54487"/>
                          <a:pt x="54054" y="42282"/>
                          <a:pt x="54054" y="27244"/>
                        </a:cubicBezTo>
                        <a:cubicBezTo>
                          <a:pt x="54054" y="12205"/>
                          <a:pt x="41958" y="0"/>
                          <a:pt x="27027" y="0"/>
                        </a:cubicBezTo>
                        <a:cubicBezTo>
                          <a:pt x="12096" y="0"/>
                          <a:pt x="0" y="12205"/>
                          <a:pt x="0" y="27244"/>
                        </a:cubicBezTo>
                        <a:cubicBezTo>
                          <a:pt x="-58" y="42282"/>
                          <a:pt x="12096" y="54487"/>
                          <a:pt x="27027" y="544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57" name="Google Shape;957;p38"/>
                <p:cNvSpPr/>
                <p:nvPr/>
              </p:nvSpPr>
              <p:spPr>
                <a:xfrm>
                  <a:off x="3835540" y="4961753"/>
                  <a:ext cx="142079" cy="152124"/>
                </a:xfrm>
                <a:custGeom>
                  <a:rect b="b" l="l" r="r" t="t"/>
                  <a:pathLst>
                    <a:path extrusionOk="0" h="152124" w="142079">
                      <a:moveTo>
                        <a:pt x="43868" y="74616"/>
                      </a:moveTo>
                      <a:cubicBezTo>
                        <a:pt x="43868" y="53851"/>
                        <a:pt x="53417" y="41530"/>
                        <a:pt x="71705" y="41530"/>
                      </a:cubicBezTo>
                      <a:cubicBezTo>
                        <a:pt x="88489" y="41530"/>
                        <a:pt x="96591" y="53388"/>
                        <a:pt x="96591" y="74616"/>
                      </a:cubicBezTo>
                      <a:cubicBezTo>
                        <a:pt x="96591" y="95902"/>
                        <a:pt x="96591" y="152124"/>
                        <a:pt x="96591" y="152124"/>
                      </a:cubicBezTo>
                      <a:lnTo>
                        <a:pt x="142079" y="152124"/>
                      </a:lnTo>
                      <a:cubicBezTo>
                        <a:pt x="142079" y="152124"/>
                        <a:pt x="142079" y="98216"/>
                        <a:pt x="142079" y="58652"/>
                      </a:cubicBezTo>
                      <a:cubicBezTo>
                        <a:pt x="142079" y="19088"/>
                        <a:pt x="119682" y="0"/>
                        <a:pt x="88373" y="0"/>
                      </a:cubicBezTo>
                      <a:cubicBezTo>
                        <a:pt x="57063" y="0"/>
                        <a:pt x="43868" y="24409"/>
                        <a:pt x="43868" y="24409"/>
                      </a:cubicBezTo>
                      <a:lnTo>
                        <a:pt x="43868" y="4512"/>
                      </a:lnTo>
                      <a:lnTo>
                        <a:pt x="0" y="4512"/>
                      </a:lnTo>
                      <a:lnTo>
                        <a:pt x="0" y="152124"/>
                      </a:lnTo>
                      <a:lnTo>
                        <a:pt x="43868" y="152124"/>
                      </a:lnTo>
                      <a:cubicBezTo>
                        <a:pt x="43868" y="152067"/>
                        <a:pt x="43868" y="97348"/>
                        <a:pt x="43868" y="746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39"/>
          <p:cNvSpPr/>
          <p:nvPr/>
        </p:nvSpPr>
        <p:spPr>
          <a:xfrm>
            <a:off x="6871200"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963" name="Google Shape;963;p39"/>
          <p:cNvSpPr txBox="1"/>
          <p:nvPr>
            <p:ph type="title"/>
          </p:nvPr>
        </p:nvSpPr>
        <p:spPr>
          <a:xfrm>
            <a:off x="858800" y="349025"/>
            <a:ext cx="4128600" cy="1617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2500"/>
              <a:t>Product Research &amp; Market Research with AI</a:t>
            </a:r>
            <a:endParaRPr/>
          </a:p>
        </p:txBody>
      </p:sp>
      <p:sp>
        <p:nvSpPr>
          <p:cNvPr id="964" name="Google Shape;964;p39"/>
          <p:cNvSpPr txBox="1"/>
          <p:nvPr>
            <p:ph idx="1" type="subTitle"/>
          </p:nvPr>
        </p:nvSpPr>
        <p:spPr>
          <a:xfrm>
            <a:off x="858800" y="1644500"/>
            <a:ext cx="43584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u="sng">
                <a:solidFill>
                  <a:schemeClr val="hlink"/>
                </a:solidFill>
                <a:hlinkClick r:id="rId3"/>
              </a:rPr>
              <a:t>https://www.perplexity.ai/</a:t>
            </a:r>
            <a:endParaRPr b="1" sz="1500"/>
          </a:p>
          <a:p>
            <a:pPr indent="0" lvl="0" marL="0" rtl="0" algn="l">
              <a:spcBef>
                <a:spcPts val="0"/>
              </a:spcBef>
              <a:spcAft>
                <a:spcPts val="0"/>
              </a:spcAft>
              <a:buClr>
                <a:schemeClr val="dk1"/>
              </a:buClr>
              <a:buSzPts val="1100"/>
              <a:buFont typeface="Arial"/>
              <a:buNone/>
            </a:pPr>
            <a:r>
              <a:t/>
            </a:r>
            <a:endParaRPr b="1" sz="1500"/>
          </a:p>
        </p:txBody>
      </p:sp>
      <p:sp>
        <p:nvSpPr>
          <p:cNvPr id="965" name="Google Shape;965;p39"/>
          <p:cNvSpPr/>
          <p:nvPr/>
        </p:nvSpPr>
        <p:spPr>
          <a:xfrm>
            <a:off x="5449379" y="891931"/>
            <a:ext cx="1664618" cy="3176204"/>
          </a:xfrm>
          <a:custGeom>
            <a:rect b="b" l="l" r="r" t="t"/>
            <a:pathLst>
              <a:path extrusionOk="0" h="161331" w="84552">
                <a:moveTo>
                  <a:pt x="1" y="1"/>
                </a:moveTo>
                <a:lnTo>
                  <a:pt x="1" y="161331"/>
                </a:lnTo>
                <a:lnTo>
                  <a:pt x="84551" y="161331"/>
                </a:lnTo>
                <a:lnTo>
                  <a:pt x="8455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39"/>
          <p:cNvGrpSpPr/>
          <p:nvPr/>
        </p:nvGrpSpPr>
        <p:grpSpPr>
          <a:xfrm>
            <a:off x="5364201" y="709411"/>
            <a:ext cx="1834973" cy="3724678"/>
            <a:chOff x="5186401" y="494525"/>
            <a:chExt cx="1834973" cy="3724678"/>
          </a:xfrm>
        </p:grpSpPr>
        <p:sp>
          <p:nvSpPr>
            <p:cNvPr id="967" name="Google Shape;967;p39"/>
            <p:cNvSpPr/>
            <p:nvPr/>
          </p:nvSpPr>
          <p:spPr>
            <a:xfrm>
              <a:off x="5186401" y="494525"/>
              <a:ext cx="1834973" cy="3724678"/>
            </a:xfrm>
            <a:custGeom>
              <a:rect b="b" l="l" r="r" t="t"/>
              <a:pathLst>
                <a:path extrusionOk="0" h="189190" w="93205">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9"/>
            <p:cNvSpPr/>
            <p:nvPr/>
          </p:nvSpPr>
          <p:spPr>
            <a:xfrm>
              <a:off x="5890455" y="3969678"/>
              <a:ext cx="458108" cy="154724"/>
            </a:xfrm>
            <a:custGeom>
              <a:rect b="b" l="l" r="r" t="t"/>
              <a:pathLst>
                <a:path extrusionOk="0" h="7859" w="23269">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69" name="Google Shape;969;p39"/>
          <p:cNvPicPr preferRelativeResize="0"/>
          <p:nvPr/>
        </p:nvPicPr>
        <p:blipFill rotWithShape="1">
          <a:blip r:embed="rId4">
            <a:alphaModFix/>
          </a:blip>
          <a:srcRect b="0" l="8131" r="17745" t="0"/>
          <a:stretch/>
        </p:blipFill>
        <p:spPr>
          <a:xfrm>
            <a:off x="5449388" y="891935"/>
            <a:ext cx="1664599" cy="3176197"/>
          </a:xfrm>
          <a:prstGeom prst="rect">
            <a:avLst/>
          </a:prstGeom>
          <a:noFill/>
          <a:ln cap="flat" cmpd="sng" w="9525">
            <a:solidFill>
              <a:schemeClr val="dk1"/>
            </a:solidFill>
            <a:prstDash val="solid"/>
            <a:round/>
            <a:headEnd len="sm" w="sm" type="none"/>
            <a:tailEnd len="sm" w="sm" type="none"/>
          </a:ln>
        </p:spPr>
      </p:pic>
      <p:grpSp>
        <p:nvGrpSpPr>
          <p:cNvPr id="970" name="Google Shape;970;p39"/>
          <p:cNvGrpSpPr/>
          <p:nvPr/>
        </p:nvGrpSpPr>
        <p:grpSpPr>
          <a:xfrm>
            <a:off x="195852" y="3541142"/>
            <a:ext cx="1152355" cy="1517968"/>
            <a:chOff x="176802" y="3439542"/>
            <a:chExt cx="1152355" cy="1517968"/>
          </a:xfrm>
        </p:grpSpPr>
        <p:grpSp>
          <p:nvGrpSpPr>
            <p:cNvPr id="971" name="Google Shape;971;p39"/>
            <p:cNvGrpSpPr/>
            <p:nvPr/>
          </p:nvGrpSpPr>
          <p:grpSpPr>
            <a:xfrm>
              <a:off x="176802" y="3439542"/>
              <a:ext cx="678118" cy="1038569"/>
              <a:chOff x="6917978" y="1848472"/>
              <a:chExt cx="967911" cy="1482399"/>
            </a:xfrm>
          </p:grpSpPr>
          <p:grpSp>
            <p:nvGrpSpPr>
              <p:cNvPr id="972" name="Google Shape;972;p39"/>
              <p:cNvGrpSpPr/>
              <p:nvPr/>
            </p:nvGrpSpPr>
            <p:grpSpPr>
              <a:xfrm>
                <a:off x="6917978" y="1848472"/>
                <a:ext cx="967911" cy="1482399"/>
                <a:chOff x="6917978" y="1848472"/>
                <a:chExt cx="967911" cy="1482399"/>
              </a:xfrm>
            </p:grpSpPr>
            <p:sp>
              <p:nvSpPr>
                <p:cNvPr id="973" name="Google Shape;973;p39"/>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39"/>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39"/>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39"/>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39"/>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39"/>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39"/>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39"/>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39"/>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2" name="Google Shape;982;p39"/>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3" name="Google Shape;983;p39"/>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4" name="Google Shape;984;p39"/>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85" name="Google Shape;985;p39"/>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86" name="Google Shape;986;p39"/>
            <p:cNvGrpSpPr/>
            <p:nvPr/>
          </p:nvGrpSpPr>
          <p:grpSpPr>
            <a:xfrm rot="-667382">
              <a:off x="409512" y="4205827"/>
              <a:ext cx="874273" cy="555524"/>
              <a:chOff x="4583056" y="4818067"/>
              <a:chExt cx="1359078" cy="863575"/>
            </a:xfrm>
          </p:grpSpPr>
          <p:sp>
            <p:nvSpPr>
              <p:cNvPr id="987" name="Google Shape;987;p39"/>
              <p:cNvSpPr/>
              <p:nvPr/>
            </p:nvSpPr>
            <p:spPr>
              <a:xfrm>
                <a:off x="4583056" y="4818067"/>
                <a:ext cx="1359078" cy="863575"/>
              </a:xfrm>
              <a:custGeom>
                <a:rect b="b" l="l" r="r" t="t"/>
                <a:pathLst>
                  <a:path extrusionOk="0" h="863575" w="1359078">
                    <a:moveTo>
                      <a:pt x="1249552" y="863575"/>
                    </a:moveTo>
                    <a:lnTo>
                      <a:pt x="109527" y="863575"/>
                    </a:lnTo>
                    <a:cubicBezTo>
                      <a:pt x="49050" y="863575"/>
                      <a:pt x="0" y="814581"/>
                      <a:pt x="0" y="754175"/>
                    </a:cubicBezTo>
                    <a:lnTo>
                      <a:pt x="0" y="109401"/>
                    </a:lnTo>
                    <a:cubicBezTo>
                      <a:pt x="0" y="48994"/>
                      <a:pt x="49050" y="0"/>
                      <a:pt x="109527" y="0"/>
                    </a:cubicBezTo>
                    <a:lnTo>
                      <a:pt x="1249552" y="0"/>
                    </a:lnTo>
                    <a:cubicBezTo>
                      <a:pt x="1310028" y="0"/>
                      <a:pt x="1359078" y="48994"/>
                      <a:pt x="1359078" y="109401"/>
                    </a:cubicBezTo>
                    <a:lnTo>
                      <a:pt x="1359078" y="754175"/>
                    </a:lnTo>
                    <a:cubicBezTo>
                      <a:pt x="1359078" y="814581"/>
                      <a:pt x="1310028" y="863575"/>
                      <a:pt x="1249552" y="86357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8" name="Google Shape;988;p39"/>
              <p:cNvSpPr/>
              <p:nvPr/>
            </p:nvSpPr>
            <p:spPr>
              <a:xfrm>
                <a:off x="4728243" y="4963232"/>
                <a:ext cx="276036" cy="78143"/>
              </a:xfrm>
              <a:custGeom>
                <a:rect b="b" l="l" r="r" t="t"/>
                <a:pathLst>
                  <a:path extrusionOk="0" h="78143" w="276036">
                    <a:moveTo>
                      <a:pt x="0" y="0"/>
                    </a:moveTo>
                    <a:lnTo>
                      <a:pt x="276037" y="0"/>
                    </a:lnTo>
                    <a:lnTo>
                      <a:pt x="276037" y="78144"/>
                    </a:lnTo>
                    <a:lnTo>
                      <a:pt x="0" y="7814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89" name="Google Shape;989;p39"/>
              <p:cNvGrpSpPr/>
              <p:nvPr/>
            </p:nvGrpSpPr>
            <p:grpSpPr>
              <a:xfrm>
                <a:off x="4706993" y="5264756"/>
                <a:ext cx="1111278" cy="48412"/>
                <a:chOff x="4706993" y="5264756"/>
                <a:chExt cx="1111278" cy="48412"/>
              </a:xfrm>
            </p:grpSpPr>
            <p:sp>
              <p:nvSpPr>
                <p:cNvPr id="990" name="Google Shape;990;p39"/>
                <p:cNvSpPr/>
                <p:nvPr/>
              </p:nvSpPr>
              <p:spPr>
                <a:xfrm>
                  <a:off x="4706993"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1" name="Google Shape;991;p39"/>
                <p:cNvSpPr/>
                <p:nvPr/>
              </p:nvSpPr>
              <p:spPr>
                <a:xfrm>
                  <a:off x="5124577"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2" name="Google Shape;992;p39"/>
                <p:cNvSpPr/>
                <p:nvPr/>
              </p:nvSpPr>
              <p:spPr>
                <a:xfrm>
                  <a:off x="5542235"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3" name="Google Shape;993;p39"/>
              <p:cNvSpPr/>
              <p:nvPr/>
            </p:nvSpPr>
            <p:spPr>
              <a:xfrm>
                <a:off x="4706993" y="5420316"/>
                <a:ext cx="172841" cy="48412"/>
              </a:xfrm>
              <a:custGeom>
                <a:rect b="b" l="l" r="r" t="t"/>
                <a:pathLst>
                  <a:path extrusionOk="0" h="48412" w="172841">
                    <a:moveTo>
                      <a:pt x="0" y="0"/>
                    </a:moveTo>
                    <a:lnTo>
                      <a:pt x="172841" y="0"/>
                    </a:lnTo>
                    <a:lnTo>
                      <a:pt x="172841"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4" name="Google Shape;994;p39"/>
              <p:cNvGrpSpPr/>
              <p:nvPr/>
            </p:nvGrpSpPr>
            <p:grpSpPr>
              <a:xfrm>
                <a:off x="5489109" y="4913584"/>
                <a:ext cx="276108" cy="152579"/>
                <a:chOff x="5489109" y="4913584"/>
                <a:chExt cx="276108" cy="152579"/>
              </a:xfrm>
            </p:grpSpPr>
            <p:sp>
              <p:nvSpPr>
                <p:cNvPr id="995" name="Google Shape;995;p39"/>
                <p:cNvSpPr/>
                <p:nvPr/>
              </p:nvSpPr>
              <p:spPr>
                <a:xfrm>
                  <a:off x="5489109" y="4913584"/>
                  <a:ext cx="276036" cy="152579"/>
                </a:xfrm>
                <a:custGeom>
                  <a:rect b="b" l="l" r="r" t="t"/>
                  <a:pathLst>
                    <a:path extrusionOk="0" h="152579" w="276036">
                      <a:moveTo>
                        <a:pt x="0" y="0"/>
                      </a:moveTo>
                      <a:lnTo>
                        <a:pt x="276037" y="0"/>
                      </a:lnTo>
                      <a:lnTo>
                        <a:pt x="276037" y="152580"/>
                      </a:lnTo>
                      <a:lnTo>
                        <a:pt x="0" y="15258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6" name="Google Shape;996;p39"/>
                <p:cNvGrpSpPr/>
                <p:nvPr/>
              </p:nvGrpSpPr>
              <p:grpSpPr>
                <a:xfrm>
                  <a:off x="5489109" y="4958289"/>
                  <a:ext cx="99119" cy="70510"/>
                  <a:chOff x="5489109" y="4958289"/>
                  <a:chExt cx="99119" cy="70510"/>
                </a:xfrm>
              </p:grpSpPr>
              <p:sp>
                <p:nvSpPr>
                  <p:cNvPr id="997" name="Google Shape;997;p39"/>
                  <p:cNvSpPr/>
                  <p:nvPr/>
                </p:nvSpPr>
                <p:spPr>
                  <a:xfrm>
                    <a:off x="5489109"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39"/>
                  <p:cNvSpPr/>
                  <p:nvPr/>
                </p:nvSpPr>
                <p:spPr>
                  <a:xfrm>
                    <a:off x="5489109"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99" name="Google Shape;999;p39"/>
                <p:cNvGrpSpPr/>
                <p:nvPr/>
              </p:nvGrpSpPr>
              <p:grpSpPr>
                <a:xfrm>
                  <a:off x="5666098" y="4958289"/>
                  <a:ext cx="99119" cy="70510"/>
                  <a:chOff x="5666098" y="4958289"/>
                  <a:chExt cx="99119" cy="70510"/>
                </a:xfrm>
              </p:grpSpPr>
              <p:sp>
                <p:nvSpPr>
                  <p:cNvPr id="1000" name="Google Shape;1000;p39"/>
                  <p:cNvSpPr/>
                  <p:nvPr/>
                </p:nvSpPr>
                <p:spPr>
                  <a:xfrm>
                    <a:off x="5666098"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39"/>
                  <p:cNvSpPr/>
                  <p:nvPr/>
                </p:nvSpPr>
                <p:spPr>
                  <a:xfrm>
                    <a:off x="5666098"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002" name="Google Shape;1002;p39"/>
            <p:cNvGrpSpPr/>
            <p:nvPr/>
          </p:nvGrpSpPr>
          <p:grpSpPr>
            <a:xfrm>
              <a:off x="219769" y="4553851"/>
              <a:ext cx="404124" cy="403659"/>
              <a:chOff x="6007487" y="813200"/>
              <a:chExt cx="690928" cy="690133"/>
            </a:xfrm>
          </p:grpSpPr>
          <p:sp>
            <p:nvSpPr>
              <p:cNvPr id="1003" name="Google Shape;1003;p39"/>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39"/>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5" name="Google Shape;1005;p39"/>
          <p:cNvGrpSpPr/>
          <p:nvPr/>
        </p:nvGrpSpPr>
        <p:grpSpPr>
          <a:xfrm>
            <a:off x="6902958" y="891922"/>
            <a:ext cx="1163392" cy="1145507"/>
            <a:chOff x="6902958" y="891922"/>
            <a:chExt cx="1163392" cy="1145507"/>
          </a:xfrm>
        </p:grpSpPr>
        <p:grpSp>
          <p:nvGrpSpPr>
            <p:cNvPr id="1006" name="Google Shape;1006;p39"/>
            <p:cNvGrpSpPr/>
            <p:nvPr/>
          </p:nvGrpSpPr>
          <p:grpSpPr>
            <a:xfrm>
              <a:off x="6902958" y="891922"/>
              <a:ext cx="1018447" cy="771698"/>
              <a:chOff x="7755075" y="2724722"/>
              <a:chExt cx="1009063" cy="764588"/>
            </a:xfrm>
          </p:grpSpPr>
          <p:sp>
            <p:nvSpPr>
              <p:cNvPr id="1007" name="Google Shape;1007;p39"/>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08" name="Google Shape;1008;p39"/>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09" name="Google Shape;1009;p39"/>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1010" name="Google Shape;1010;p39"/>
              <p:cNvGrpSpPr/>
              <p:nvPr/>
            </p:nvGrpSpPr>
            <p:grpSpPr>
              <a:xfrm>
                <a:off x="7756044" y="2724722"/>
                <a:ext cx="1008094" cy="764588"/>
                <a:chOff x="8281496" y="3831788"/>
                <a:chExt cx="839099" cy="636414"/>
              </a:xfrm>
            </p:grpSpPr>
            <p:sp>
              <p:nvSpPr>
                <p:cNvPr id="1011" name="Google Shape;1011;p39"/>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12" name="Google Shape;1012;p39"/>
                <p:cNvGrpSpPr/>
                <p:nvPr/>
              </p:nvGrpSpPr>
              <p:grpSpPr>
                <a:xfrm>
                  <a:off x="8422316" y="4318458"/>
                  <a:ext cx="504842" cy="149744"/>
                  <a:chOff x="8422316" y="4318458"/>
                  <a:chExt cx="504842" cy="149744"/>
                </a:xfrm>
              </p:grpSpPr>
              <p:sp>
                <p:nvSpPr>
                  <p:cNvPr id="1013" name="Google Shape;1013;p39"/>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39"/>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15" name="Google Shape;1015;p39"/>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39"/>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39"/>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8" name="Google Shape;1018;p39"/>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9" name="Google Shape;1019;p39"/>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39"/>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21" name="Google Shape;1021;p39"/>
            <p:cNvGrpSpPr/>
            <p:nvPr/>
          </p:nvGrpSpPr>
          <p:grpSpPr>
            <a:xfrm>
              <a:off x="7758096" y="1381132"/>
              <a:ext cx="308254" cy="308085"/>
              <a:chOff x="7781703" y="3311898"/>
              <a:chExt cx="280307" cy="280154"/>
            </a:xfrm>
          </p:grpSpPr>
          <p:sp>
            <p:nvSpPr>
              <p:cNvPr id="1022" name="Google Shape;1022;p39"/>
              <p:cNvSpPr/>
              <p:nvPr/>
            </p:nvSpPr>
            <p:spPr>
              <a:xfrm>
                <a:off x="7781703" y="3311898"/>
                <a:ext cx="280307" cy="280154"/>
              </a:xfrm>
              <a:custGeom>
                <a:rect b="b" l="l" r="r" t="t"/>
                <a:pathLst>
                  <a:path extrusionOk="0" h="356884" w="357079">
                    <a:moveTo>
                      <a:pt x="178540" y="356885"/>
                    </a:moveTo>
                    <a:lnTo>
                      <a:pt x="178540" y="356885"/>
                    </a:lnTo>
                    <a:cubicBezTo>
                      <a:pt x="79923" y="356885"/>
                      <a:pt x="0" y="277005"/>
                      <a:pt x="0" y="178443"/>
                    </a:cubicBezTo>
                    <a:lnTo>
                      <a:pt x="0" y="178443"/>
                    </a:lnTo>
                    <a:cubicBezTo>
                      <a:pt x="0" y="79880"/>
                      <a:pt x="79923" y="0"/>
                      <a:pt x="178540" y="0"/>
                    </a:cubicBezTo>
                    <a:lnTo>
                      <a:pt x="178540" y="0"/>
                    </a:lnTo>
                    <a:cubicBezTo>
                      <a:pt x="277156" y="0"/>
                      <a:pt x="357079" y="79880"/>
                      <a:pt x="357079" y="178443"/>
                    </a:cubicBezTo>
                    <a:lnTo>
                      <a:pt x="357079" y="178443"/>
                    </a:lnTo>
                    <a:cubicBezTo>
                      <a:pt x="357079" y="277005"/>
                      <a:pt x="277156" y="356885"/>
                      <a:pt x="178540" y="356885"/>
                    </a:cubicBez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39"/>
              <p:cNvSpPr/>
              <p:nvPr/>
            </p:nvSpPr>
            <p:spPr>
              <a:xfrm>
                <a:off x="7882727" y="3367314"/>
                <a:ext cx="78276" cy="169364"/>
              </a:xfrm>
              <a:custGeom>
                <a:rect b="b" l="l" r="r" t="t"/>
                <a:pathLst>
                  <a:path extrusionOk="0" h="215750" w="99715">
                    <a:moveTo>
                      <a:pt x="22686" y="215750"/>
                    </a:moveTo>
                    <a:lnTo>
                      <a:pt x="66149" y="215750"/>
                    </a:lnTo>
                    <a:lnTo>
                      <a:pt x="66149" y="106950"/>
                    </a:lnTo>
                    <a:lnTo>
                      <a:pt x="96475" y="106950"/>
                    </a:lnTo>
                    <a:lnTo>
                      <a:pt x="99716" y="70509"/>
                    </a:lnTo>
                    <a:lnTo>
                      <a:pt x="66149" y="70509"/>
                    </a:lnTo>
                    <a:cubicBezTo>
                      <a:pt x="66149" y="70509"/>
                      <a:pt x="66149" y="56916"/>
                      <a:pt x="66149" y="49744"/>
                    </a:cubicBezTo>
                    <a:cubicBezTo>
                      <a:pt x="66149" y="41183"/>
                      <a:pt x="67885" y="37771"/>
                      <a:pt x="76161" y="37771"/>
                    </a:cubicBezTo>
                    <a:cubicBezTo>
                      <a:pt x="82875" y="37771"/>
                      <a:pt x="99658" y="37771"/>
                      <a:pt x="99658" y="37771"/>
                    </a:cubicBezTo>
                    <a:lnTo>
                      <a:pt x="99658" y="0"/>
                    </a:lnTo>
                    <a:cubicBezTo>
                      <a:pt x="99658" y="0"/>
                      <a:pt x="74888" y="0"/>
                      <a:pt x="69564" y="0"/>
                    </a:cubicBezTo>
                    <a:cubicBezTo>
                      <a:pt x="37213" y="0"/>
                      <a:pt x="22629" y="14229"/>
                      <a:pt x="22629" y="41473"/>
                    </a:cubicBezTo>
                    <a:cubicBezTo>
                      <a:pt x="22629" y="65188"/>
                      <a:pt x="22629" y="70509"/>
                      <a:pt x="22629" y="70509"/>
                    </a:cubicBezTo>
                    <a:lnTo>
                      <a:pt x="0" y="70509"/>
                    </a:lnTo>
                    <a:lnTo>
                      <a:pt x="0" y="107413"/>
                    </a:lnTo>
                    <a:lnTo>
                      <a:pt x="22629" y="107413"/>
                    </a:lnTo>
                    <a:lnTo>
                      <a:pt x="22629" y="21575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4" name="Google Shape;1024;p39"/>
            <p:cNvGrpSpPr/>
            <p:nvPr/>
          </p:nvGrpSpPr>
          <p:grpSpPr>
            <a:xfrm>
              <a:off x="7616916" y="1729792"/>
              <a:ext cx="307804" cy="307637"/>
              <a:chOff x="7759275" y="3625248"/>
              <a:chExt cx="279898" cy="279747"/>
            </a:xfrm>
          </p:grpSpPr>
          <p:sp>
            <p:nvSpPr>
              <p:cNvPr id="1025" name="Google Shape;1025;p39"/>
              <p:cNvSpPr/>
              <p:nvPr/>
            </p:nvSpPr>
            <p:spPr>
              <a:xfrm>
                <a:off x="7759275" y="3625248"/>
                <a:ext cx="279898" cy="279747"/>
              </a:xfrm>
              <a:custGeom>
                <a:rect b="b" l="l" r="r" t="t"/>
                <a:pathLst>
                  <a:path extrusionOk="0" h="356365" w="356558">
                    <a:moveTo>
                      <a:pt x="171161" y="356220"/>
                    </a:moveTo>
                    <a:lnTo>
                      <a:pt x="171161" y="356220"/>
                    </a:lnTo>
                    <a:cubicBezTo>
                      <a:pt x="72776" y="352287"/>
                      <a:pt x="-3790" y="269399"/>
                      <a:pt x="145" y="171068"/>
                    </a:cubicBezTo>
                    <a:lnTo>
                      <a:pt x="145" y="171068"/>
                    </a:lnTo>
                    <a:cubicBezTo>
                      <a:pt x="4081" y="72737"/>
                      <a:pt x="87013" y="-3788"/>
                      <a:pt x="185398" y="145"/>
                    </a:cubicBezTo>
                    <a:lnTo>
                      <a:pt x="185398" y="145"/>
                    </a:lnTo>
                    <a:cubicBezTo>
                      <a:pt x="283783" y="4078"/>
                      <a:pt x="360349" y="86966"/>
                      <a:pt x="356414" y="185297"/>
                    </a:cubicBezTo>
                    <a:lnTo>
                      <a:pt x="356414" y="185297"/>
                    </a:lnTo>
                    <a:cubicBezTo>
                      <a:pt x="352478" y="283629"/>
                      <a:pt x="269546" y="360153"/>
                      <a:pt x="171161" y="35622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6" name="Google Shape;1026;p39"/>
              <p:cNvGrpSpPr/>
              <p:nvPr/>
            </p:nvGrpSpPr>
            <p:grpSpPr>
              <a:xfrm>
                <a:off x="7821837" y="3687709"/>
                <a:ext cx="155092" cy="155008"/>
                <a:chOff x="3284686" y="4818116"/>
                <a:chExt cx="197494" cy="197387"/>
              </a:xfrm>
            </p:grpSpPr>
            <p:sp>
              <p:nvSpPr>
                <p:cNvPr id="1027" name="Google Shape;1027;p39"/>
                <p:cNvSpPr/>
                <p:nvPr/>
              </p:nvSpPr>
              <p:spPr>
                <a:xfrm>
                  <a:off x="3284686" y="4818116"/>
                  <a:ext cx="197494" cy="197387"/>
                </a:xfrm>
                <a:custGeom>
                  <a:rect b="b" l="l" r="r" t="t"/>
                  <a:pathLst>
                    <a:path extrusionOk="0" h="197387" w="197494">
                      <a:moveTo>
                        <a:pt x="101988" y="18641"/>
                      </a:moveTo>
                      <a:cubicBezTo>
                        <a:pt x="128089" y="19682"/>
                        <a:pt x="131157" y="19913"/>
                        <a:pt x="141458" y="20781"/>
                      </a:cubicBezTo>
                      <a:cubicBezTo>
                        <a:pt x="150949" y="21591"/>
                        <a:pt x="156100" y="23384"/>
                        <a:pt x="159457" y="24888"/>
                      </a:cubicBezTo>
                      <a:cubicBezTo>
                        <a:pt x="163971" y="26854"/>
                        <a:pt x="167096" y="29110"/>
                        <a:pt x="170395" y="32638"/>
                      </a:cubicBezTo>
                      <a:cubicBezTo>
                        <a:pt x="173693" y="36166"/>
                        <a:pt x="175661" y="39521"/>
                        <a:pt x="177224" y="44149"/>
                      </a:cubicBezTo>
                      <a:cubicBezTo>
                        <a:pt x="178439" y="47619"/>
                        <a:pt x="179828" y="52883"/>
                        <a:pt x="179886" y="62427"/>
                      </a:cubicBezTo>
                      <a:cubicBezTo>
                        <a:pt x="179944" y="72723"/>
                        <a:pt x="179944" y="75846"/>
                        <a:pt x="178902" y="101875"/>
                      </a:cubicBezTo>
                      <a:cubicBezTo>
                        <a:pt x="177860" y="127962"/>
                        <a:pt x="177629" y="131027"/>
                        <a:pt x="176761" y="141323"/>
                      </a:cubicBezTo>
                      <a:cubicBezTo>
                        <a:pt x="175951" y="150809"/>
                        <a:pt x="174157" y="155957"/>
                        <a:pt x="172652" y="159312"/>
                      </a:cubicBezTo>
                      <a:cubicBezTo>
                        <a:pt x="170684" y="163824"/>
                        <a:pt x="168427" y="166947"/>
                        <a:pt x="164897" y="170244"/>
                      </a:cubicBezTo>
                      <a:cubicBezTo>
                        <a:pt x="161366" y="173541"/>
                        <a:pt x="158010" y="175508"/>
                        <a:pt x="153380" y="177070"/>
                      </a:cubicBezTo>
                      <a:cubicBezTo>
                        <a:pt x="149908" y="178284"/>
                        <a:pt x="144641" y="179672"/>
                        <a:pt x="135092" y="179730"/>
                      </a:cubicBezTo>
                      <a:cubicBezTo>
                        <a:pt x="124790" y="179788"/>
                        <a:pt x="121665" y="179788"/>
                        <a:pt x="95622" y="178689"/>
                      </a:cubicBezTo>
                      <a:cubicBezTo>
                        <a:pt x="69521" y="177648"/>
                        <a:pt x="66454" y="177417"/>
                        <a:pt x="56153" y="176549"/>
                      </a:cubicBezTo>
                      <a:cubicBezTo>
                        <a:pt x="46661" y="175739"/>
                        <a:pt x="41511" y="173946"/>
                        <a:pt x="38154" y="172442"/>
                      </a:cubicBezTo>
                      <a:cubicBezTo>
                        <a:pt x="33640" y="170476"/>
                        <a:pt x="30515" y="168220"/>
                        <a:pt x="27216" y="164691"/>
                      </a:cubicBezTo>
                      <a:cubicBezTo>
                        <a:pt x="23917" y="161163"/>
                        <a:pt x="21949" y="157808"/>
                        <a:pt x="20387" y="153181"/>
                      </a:cubicBezTo>
                      <a:cubicBezTo>
                        <a:pt x="19171" y="149710"/>
                        <a:pt x="17783" y="144447"/>
                        <a:pt x="17725" y="134903"/>
                      </a:cubicBezTo>
                      <a:cubicBezTo>
                        <a:pt x="17667" y="124607"/>
                        <a:pt x="17667" y="121483"/>
                        <a:pt x="18709" y="95454"/>
                      </a:cubicBezTo>
                      <a:cubicBezTo>
                        <a:pt x="19750" y="69368"/>
                        <a:pt x="19982" y="66302"/>
                        <a:pt x="20850" y="56007"/>
                      </a:cubicBezTo>
                      <a:cubicBezTo>
                        <a:pt x="21660" y="46520"/>
                        <a:pt x="23454" y="41372"/>
                        <a:pt x="24959" y="38017"/>
                      </a:cubicBezTo>
                      <a:cubicBezTo>
                        <a:pt x="26927" y="33506"/>
                        <a:pt x="29184" y="30382"/>
                        <a:pt x="32714" y="27086"/>
                      </a:cubicBezTo>
                      <a:cubicBezTo>
                        <a:pt x="36244" y="23789"/>
                        <a:pt x="39601" y="21822"/>
                        <a:pt x="44231" y="20260"/>
                      </a:cubicBezTo>
                      <a:cubicBezTo>
                        <a:pt x="47703" y="19045"/>
                        <a:pt x="52970" y="17657"/>
                        <a:pt x="62519" y="17599"/>
                      </a:cubicBezTo>
                      <a:cubicBezTo>
                        <a:pt x="72820" y="17542"/>
                        <a:pt x="75945" y="17599"/>
                        <a:pt x="101988" y="18641"/>
                      </a:cubicBezTo>
                      <a:moveTo>
                        <a:pt x="102683" y="1057"/>
                      </a:moveTo>
                      <a:cubicBezTo>
                        <a:pt x="76177" y="15"/>
                        <a:pt x="72820" y="-42"/>
                        <a:pt x="62403" y="15"/>
                      </a:cubicBezTo>
                      <a:cubicBezTo>
                        <a:pt x="51986" y="73"/>
                        <a:pt x="44809" y="1461"/>
                        <a:pt x="38501" y="3602"/>
                      </a:cubicBezTo>
                      <a:cubicBezTo>
                        <a:pt x="31961" y="5857"/>
                        <a:pt x="26406" y="8981"/>
                        <a:pt x="20734" y="14187"/>
                      </a:cubicBezTo>
                      <a:cubicBezTo>
                        <a:pt x="15062" y="19392"/>
                        <a:pt x="11532" y="24714"/>
                        <a:pt x="8754" y="31019"/>
                      </a:cubicBezTo>
                      <a:cubicBezTo>
                        <a:pt x="6092" y="37150"/>
                        <a:pt x="4124" y="44149"/>
                        <a:pt x="3256" y="54561"/>
                      </a:cubicBezTo>
                      <a:cubicBezTo>
                        <a:pt x="2388" y="64972"/>
                        <a:pt x="2099" y="68269"/>
                        <a:pt x="1057" y="94760"/>
                      </a:cubicBezTo>
                      <a:cubicBezTo>
                        <a:pt x="15" y="121252"/>
                        <a:pt x="-43" y="124607"/>
                        <a:pt x="15" y="135019"/>
                      </a:cubicBezTo>
                      <a:cubicBezTo>
                        <a:pt x="73" y="145430"/>
                        <a:pt x="1462" y="152602"/>
                        <a:pt x="3604" y="158907"/>
                      </a:cubicBezTo>
                      <a:cubicBezTo>
                        <a:pt x="5861" y="165443"/>
                        <a:pt x="8986" y="170996"/>
                        <a:pt x="14194" y="176665"/>
                      </a:cubicBezTo>
                      <a:cubicBezTo>
                        <a:pt x="19403" y="182333"/>
                        <a:pt x="24727" y="185861"/>
                        <a:pt x="31035" y="188638"/>
                      </a:cubicBezTo>
                      <a:cubicBezTo>
                        <a:pt x="37170" y="191299"/>
                        <a:pt x="44173" y="193207"/>
                        <a:pt x="54590" y="194133"/>
                      </a:cubicBezTo>
                      <a:cubicBezTo>
                        <a:pt x="65007" y="195001"/>
                        <a:pt x="68306" y="195290"/>
                        <a:pt x="94812" y="196331"/>
                      </a:cubicBezTo>
                      <a:cubicBezTo>
                        <a:pt x="121318" y="197372"/>
                        <a:pt x="124675" y="197430"/>
                        <a:pt x="135092" y="197372"/>
                      </a:cubicBezTo>
                      <a:cubicBezTo>
                        <a:pt x="145509" y="197314"/>
                        <a:pt x="152685" y="195926"/>
                        <a:pt x="158994" y="193786"/>
                      </a:cubicBezTo>
                      <a:cubicBezTo>
                        <a:pt x="165533" y="191530"/>
                        <a:pt x="171089" y="188407"/>
                        <a:pt x="176761" y="183201"/>
                      </a:cubicBezTo>
                      <a:cubicBezTo>
                        <a:pt x="182432" y="177995"/>
                        <a:pt x="185963" y="172674"/>
                        <a:pt x="188741" y="166369"/>
                      </a:cubicBezTo>
                      <a:cubicBezTo>
                        <a:pt x="191403" y="160238"/>
                        <a:pt x="193313" y="153239"/>
                        <a:pt x="194239" y="142827"/>
                      </a:cubicBezTo>
                      <a:cubicBezTo>
                        <a:pt x="195107" y="132416"/>
                        <a:pt x="195396" y="129119"/>
                        <a:pt x="196438" y="102627"/>
                      </a:cubicBezTo>
                      <a:cubicBezTo>
                        <a:pt x="197479" y="76135"/>
                        <a:pt x="197537" y="72781"/>
                        <a:pt x="197479" y="62369"/>
                      </a:cubicBezTo>
                      <a:cubicBezTo>
                        <a:pt x="197422" y="51958"/>
                        <a:pt x="196033" y="44785"/>
                        <a:pt x="193891" y="38480"/>
                      </a:cubicBezTo>
                      <a:cubicBezTo>
                        <a:pt x="191634" y="31944"/>
                        <a:pt x="188509" y="26391"/>
                        <a:pt x="183300" y="20723"/>
                      </a:cubicBezTo>
                      <a:cubicBezTo>
                        <a:pt x="178092" y="15054"/>
                        <a:pt x="172767" y="11526"/>
                        <a:pt x="166459" y="8749"/>
                      </a:cubicBezTo>
                      <a:cubicBezTo>
                        <a:pt x="160325" y="6089"/>
                        <a:pt x="153322" y="4180"/>
                        <a:pt x="142905" y="3254"/>
                      </a:cubicBezTo>
                      <a:cubicBezTo>
                        <a:pt x="132546" y="2329"/>
                        <a:pt x="129247" y="2098"/>
                        <a:pt x="102683" y="105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39"/>
                <p:cNvSpPr/>
                <p:nvPr/>
              </p:nvSpPr>
              <p:spPr>
                <a:xfrm>
                  <a:off x="3333332" y="4866621"/>
                  <a:ext cx="100375" cy="100320"/>
                </a:xfrm>
                <a:custGeom>
                  <a:rect b="b" l="l" r="r" t="t"/>
                  <a:pathLst>
                    <a:path extrusionOk="0" h="100320" w="100375">
                      <a:moveTo>
                        <a:pt x="52184" y="40"/>
                      </a:moveTo>
                      <a:cubicBezTo>
                        <a:pt x="24463" y="-1059"/>
                        <a:pt x="1140" y="20459"/>
                        <a:pt x="40" y="48165"/>
                      </a:cubicBezTo>
                      <a:cubicBezTo>
                        <a:pt x="-1059" y="75871"/>
                        <a:pt x="20470" y="99181"/>
                        <a:pt x="48191" y="100280"/>
                      </a:cubicBezTo>
                      <a:cubicBezTo>
                        <a:pt x="75912" y="101380"/>
                        <a:pt x="99235" y="79862"/>
                        <a:pt x="100335" y="52156"/>
                      </a:cubicBezTo>
                      <a:cubicBezTo>
                        <a:pt x="101435" y="24450"/>
                        <a:pt x="79848" y="1139"/>
                        <a:pt x="52184" y="40"/>
                      </a:cubicBezTo>
                      <a:moveTo>
                        <a:pt x="48828" y="82697"/>
                      </a:moveTo>
                      <a:cubicBezTo>
                        <a:pt x="30829" y="82002"/>
                        <a:pt x="16824" y="66848"/>
                        <a:pt x="17576" y="48859"/>
                      </a:cubicBezTo>
                      <a:cubicBezTo>
                        <a:pt x="18270" y="30870"/>
                        <a:pt x="33433" y="16930"/>
                        <a:pt x="51432" y="17624"/>
                      </a:cubicBezTo>
                      <a:cubicBezTo>
                        <a:pt x="69431" y="18319"/>
                        <a:pt x="83378" y="33473"/>
                        <a:pt x="82684" y="51462"/>
                      </a:cubicBezTo>
                      <a:cubicBezTo>
                        <a:pt x="81989" y="69451"/>
                        <a:pt x="66826" y="83391"/>
                        <a:pt x="48828" y="8269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9" name="Google Shape;1029;p39"/>
                <p:cNvSpPr/>
                <p:nvPr/>
              </p:nvSpPr>
              <p:spPr>
                <a:xfrm>
                  <a:off x="3425958" y="4855023"/>
                  <a:ext cx="23462" cy="23449"/>
                </a:xfrm>
                <a:custGeom>
                  <a:rect b="b" l="l" r="r" t="t"/>
                  <a:pathLst>
                    <a:path extrusionOk="0" h="23449" w="23462">
                      <a:moveTo>
                        <a:pt x="23451" y="12217"/>
                      </a:moveTo>
                      <a:cubicBezTo>
                        <a:pt x="23219" y="18695"/>
                        <a:pt x="17721" y="23727"/>
                        <a:pt x="11239" y="23438"/>
                      </a:cubicBezTo>
                      <a:cubicBezTo>
                        <a:pt x="4758" y="23207"/>
                        <a:pt x="-278" y="17711"/>
                        <a:pt x="12" y="11233"/>
                      </a:cubicBezTo>
                      <a:cubicBezTo>
                        <a:pt x="243" y="4755"/>
                        <a:pt x="5741" y="-277"/>
                        <a:pt x="12223" y="12"/>
                      </a:cubicBezTo>
                      <a:cubicBezTo>
                        <a:pt x="18705" y="243"/>
                        <a:pt x="23740" y="5739"/>
                        <a:pt x="23451" y="1221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030" name="Google Shape;1030;p39"/>
          <p:cNvSpPr txBox="1"/>
          <p:nvPr>
            <p:ph type="title"/>
          </p:nvPr>
        </p:nvSpPr>
        <p:spPr>
          <a:xfrm>
            <a:off x="1005800" y="2218975"/>
            <a:ext cx="4128600" cy="17856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500"/>
              <a:t>Analyzing Sales Report with AI</a:t>
            </a:r>
            <a:endParaRPr/>
          </a:p>
        </p:txBody>
      </p:sp>
      <p:sp>
        <p:nvSpPr>
          <p:cNvPr id="1031" name="Google Shape;1031;p39"/>
          <p:cNvSpPr txBox="1"/>
          <p:nvPr>
            <p:ph idx="1" type="subTitle"/>
          </p:nvPr>
        </p:nvSpPr>
        <p:spPr>
          <a:xfrm>
            <a:off x="1005800" y="3514450"/>
            <a:ext cx="4358400" cy="8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u="sng">
                <a:solidFill>
                  <a:schemeClr val="hlink"/>
                </a:solidFill>
                <a:hlinkClick r:id="rId5"/>
              </a:rPr>
              <a:t>https://julius.ai/</a:t>
            </a:r>
            <a:r>
              <a:rPr b="1" lang="en" sz="2000"/>
              <a:t> </a:t>
            </a:r>
            <a:endParaRPr b="1" sz="1500"/>
          </a:p>
          <a:p>
            <a:pPr indent="0" lvl="0" marL="0" rtl="0" algn="l">
              <a:spcBef>
                <a:spcPts val="0"/>
              </a:spcBef>
              <a:spcAft>
                <a:spcPts val="0"/>
              </a:spcAft>
              <a:buNone/>
            </a:pPr>
            <a:r>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 &amp; Summary</a:t>
            </a:r>
            <a:endParaRPr/>
          </a:p>
        </p:txBody>
      </p:sp>
      <p:sp>
        <p:nvSpPr>
          <p:cNvPr id="1037" name="Google Shape;1037;p40"/>
          <p:cNvSpPr/>
          <p:nvPr/>
        </p:nvSpPr>
        <p:spPr>
          <a:xfrm>
            <a:off x="150" y="4599000"/>
            <a:ext cx="9144000" cy="54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38" name="Google Shape;1038;p40"/>
          <p:cNvSpPr txBox="1"/>
          <p:nvPr/>
        </p:nvSpPr>
        <p:spPr>
          <a:xfrm flipH="1">
            <a:off x="2491059" y="2387400"/>
            <a:ext cx="2286300" cy="20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Segment your customers based on demographics, purchase behavior, and preferences. Tailor marketing campaigns and product offerings to each segment to increase relevance and engagement.</a:t>
            </a:r>
            <a:endParaRPr sz="1200">
              <a:solidFill>
                <a:schemeClr val="dk1"/>
              </a:solidFill>
              <a:latin typeface="Montserrat"/>
              <a:ea typeface="Montserrat"/>
              <a:cs typeface="Montserrat"/>
              <a:sym typeface="Montserrat"/>
            </a:endParaRPr>
          </a:p>
        </p:txBody>
      </p:sp>
      <p:sp>
        <p:nvSpPr>
          <p:cNvPr id="1039" name="Google Shape;1039;p40"/>
          <p:cNvSpPr txBox="1"/>
          <p:nvPr/>
        </p:nvSpPr>
        <p:spPr>
          <a:xfrm flipH="1">
            <a:off x="6664272" y="1782392"/>
            <a:ext cx="1870500" cy="5445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b"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aleway"/>
                <a:ea typeface="Raleway"/>
                <a:cs typeface="Raleway"/>
                <a:sym typeface="Raleway"/>
              </a:rPr>
              <a:t>Strong Brand Identity</a:t>
            </a:r>
            <a:endParaRPr b="1" sz="1500">
              <a:solidFill>
                <a:schemeClr val="dk1"/>
              </a:solidFill>
              <a:latin typeface="Raleway"/>
              <a:ea typeface="Raleway"/>
              <a:cs typeface="Raleway"/>
              <a:sym typeface="Raleway"/>
            </a:endParaRPr>
          </a:p>
        </p:txBody>
      </p:sp>
      <p:sp>
        <p:nvSpPr>
          <p:cNvPr id="1040" name="Google Shape;1040;p40"/>
          <p:cNvSpPr txBox="1"/>
          <p:nvPr/>
        </p:nvSpPr>
        <p:spPr>
          <a:xfrm flipH="1">
            <a:off x="6664375" y="2387400"/>
            <a:ext cx="2286300" cy="19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Develop a memorable brand identity that resonates with your target audience. Consistent branding across your website, social media, and marketing materials can build trust and differentiate your business from other competitors.</a:t>
            </a:r>
            <a:endParaRPr sz="1200">
              <a:solidFill>
                <a:schemeClr val="dk1"/>
              </a:solidFill>
              <a:latin typeface="Montserrat"/>
              <a:ea typeface="Montserrat"/>
              <a:cs typeface="Montserrat"/>
              <a:sym typeface="Montserrat"/>
            </a:endParaRPr>
          </a:p>
        </p:txBody>
      </p:sp>
      <p:sp>
        <p:nvSpPr>
          <p:cNvPr id="1041" name="Google Shape;1041;p40"/>
          <p:cNvSpPr txBox="1"/>
          <p:nvPr/>
        </p:nvSpPr>
        <p:spPr>
          <a:xfrm flipH="1">
            <a:off x="4577589" y="1782392"/>
            <a:ext cx="1870500" cy="5445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b"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aleway"/>
                <a:ea typeface="Raleway"/>
                <a:cs typeface="Raleway"/>
                <a:sym typeface="Raleway"/>
              </a:rPr>
              <a:t>Evaluating Conversion Rate</a:t>
            </a:r>
            <a:endParaRPr b="1" sz="1500">
              <a:solidFill>
                <a:schemeClr val="dk1"/>
              </a:solidFill>
              <a:latin typeface="Raleway"/>
              <a:ea typeface="Raleway"/>
              <a:cs typeface="Raleway"/>
              <a:sym typeface="Raleway"/>
            </a:endParaRPr>
          </a:p>
        </p:txBody>
      </p:sp>
      <p:sp>
        <p:nvSpPr>
          <p:cNvPr id="1042" name="Google Shape;1042;p40"/>
          <p:cNvSpPr txBox="1"/>
          <p:nvPr/>
        </p:nvSpPr>
        <p:spPr>
          <a:xfrm flipH="1">
            <a:off x="4577575" y="2387425"/>
            <a:ext cx="2035500" cy="22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Continuously monitor and analyze conversion rates to identify trends and areas for improvement. Use analytics tools to track user behavior and adjust strategies to enhance the effectiveness of your sales funnel.</a:t>
            </a:r>
            <a:endParaRPr sz="1200">
              <a:solidFill>
                <a:schemeClr val="dk1"/>
              </a:solidFill>
              <a:latin typeface="Montserrat"/>
              <a:ea typeface="Montserrat"/>
              <a:cs typeface="Montserrat"/>
              <a:sym typeface="Montserrat"/>
            </a:endParaRPr>
          </a:p>
        </p:txBody>
      </p:sp>
      <p:sp>
        <p:nvSpPr>
          <p:cNvPr id="1043" name="Google Shape;1043;p40"/>
          <p:cNvSpPr txBox="1"/>
          <p:nvPr/>
        </p:nvSpPr>
        <p:spPr>
          <a:xfrm flipH="1">
            <a:off x="404223" y="1782392"/>
            <a:ext cx="1870500" cy="5445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b"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aleway"/>
                <a:ea typeface="Raleway"/>
                <a:cs typeface="Raleway"/>
                <a:sym typeface="Raleway"/>
              </a:rPr>
              <a:t>Test Different Prices</a:t>
            </a:r>
            <a:endParaRPr b="1" sz="1500">
              <a:solidFill>
                <a:schemeClr val="dk1"/>
              </a:solidFill>
              <a:latin typeface="Raleway"/>
              <a:ea typeface="Raleway"/>
              <a:cs typeface="Raleway"/>
              <a:sym typeface="Raleway"/>
            </a:endParaRPr>
          </a:p>
        </p:txBody>
      </p:sp>
      <p:sp>
        <p:nvSpPr>
          <p:cNvPr id="1044" name="Google Shape;1044;p40"/>
          <p:cNvSpPr txBox="1"/>
          <p:nvPr/>
        </p:nvSpPr>
        <p:spPr>
          <a:xfrm flipH="1">
            <a:off x="404375" y="2387400"/>
            <a:ext cx="2158200" cy="8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Experiment with various pricing models and discounts for different customer segments or over different time periods. Analyzes the impact on sales and profit margins to identify the most effective pricing strategy for your products.</a:t>
            </a:r>
            <a:endParaRPr sz="1200">
              <a:solidFill>
                <a:schemeClr val="dk1"/>
              </a:solidFill>
              <a:latin typeface="Montserrat"/>
              <a:ea typeface="Montserrat"/>
              <a:cs typeface="Montserrat"/>
              <a:sym typeface="Montserrat"/>
            </a:endParaRPr>
          </a:p>
        </p:txBody>
      </p:sp>
      <p:sp>
        <p:nvSpPr>
          <p:cNvPr id="1045" name="Google Shape;1045;p40"/>
          <p:cNvSpPr/>
          <p:nvPr/>
        </p:nvSpPr>
        <p:spPr>
          <a:xfrm>
            <a:off x="1169677" y="1054475"/>
            <a:ext cx="347100" cy="3048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46" name="Google Shape;1046;p40"/>
          <p:cNvSpPr/>
          <p:nvPr/>
        </p:nvSpPr>
        <p:spPr>
          <a:xfrm>
            <a:off x="3255250" y="1054475"/>
            <a:ext cx="347100" cy="304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47" name="Google Shape;1047;p40"/>
          <p:cNvSpPr/>
          <p:nvPr/>
        </p:nvSpPr>
        <p:spPr>
          <a:xfrm>
            <a:off x="5340822" y="1054475"/>
            <a:ext cx="347100" cy="304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48" name="Google Shape;1048;p40"/>
          <p:cNvSpPr/>
          <p:nvPr/>
        </p:nvSpPr>
        <p:spPr>
          <a:xfrm>
            <a:off x="7426395" y="1054475"/>
            <a:ext cx="347100" cy="3048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049" name="Google Shape;1049;p40"/>
          <p:cNvCxnSpPr>
            <a:stCxn id="1045" idx="6"/>
            <a:endCxn id="1046" idx="2"/>
          </p:cNvCxnSpPr>
          <p:nvPr/>
        </p:nvCxnSpPr>
        <p:spPr>
          <a:xfrm>
            <a:off x="1516777" y="1206875"/>
            <a:ext cx="1738500" cy="600"/>
          </a:xfrm>
          <a:prstGeom prst="bentConnector3">
            <a:avLst>
              <a:gd fmla="val 50001" name="adj1"/>
            </a:avLst>
          </a:prstGeom>
          <a:noFill/>
          <a:ln cap="flat" cmpd="sng" w="9525">
            <a:solidFill>
              <a:schemeClr val="dk1"/>
            </a:solidFill>
            <a:prstDash val="dash"/>
            <a:round/>
            <a:headEnd len="med" w="med" type="none"/>
            <a:tailEnd len="med" w="med" type="none"/>
          </a:ln>
        </p:spPr>
      </p:cxnSp>
      <p:cxnSp>
        <p:nvCxnSpPr>
          <p:cNvPr id="1050" name="Google Shape;1050;p40"/>
          <p:cNvCxnSpPr>
            <a:stCxn id="1046" idx="6"/>
            <a:endCxn id="1047" idx="2"/>
          </p:cNvCxnSpPr>
          <p:nvPr/>
        </p:nvCxnSpPr>
        <p:spPr>
          <a:xfrm>
            <a:off x="3602350" y="1206875"/>
            <a:ext cx="1738500" cy="0"/>
          </a:xfrm>
          <a:prstGeom prst="straightConnector1">
            <a:avLst/>
          </a:prstGeom>
          <a:noFill/>
          <a:ln cap="flat" cmpd="sng" w="9525">
            <a:solidFill>
              <a:schemeClr val="dk1"/>
            </a:solidFill>
            <a:prstDash val="dash"/>
            <a:round/>
            <a:headEnd len="med" w="med" type="none"/>
            <a:tailEnd len="med" w="med" type="none"/>
          </a:ln>
        </p:spPr>
      </p:cxnSp>
      <p:cxnSp>
        <p:nvCxnSpPr>
          <p:cNvPr id="1051" name="Google Shape;1051;p40"/>
          <p:cNvCxnSpPr>
            <a:stCxn id="1047" idx="6"/>
            <a:endCxn id="1048" idx="2"/>
          </p:cNvCxnSpPr>
          <p:nvPr/>
        </p:nvCxnSpPr>
        <p:spPr>
          <a:xfrm>
            <a:off x="5687922" y="1206875"/>
            <a:ext cx="1738500" cy="0"/>
          </a:xfrm>
          <a:prstGeom prst="straightConnector1">
            <a:avLst/>
          </a:prstGeom>
          <a:noFill/>
          <a:ln cap="flat" cmpd="sng" w="9525">
            <a:solidFill>
              <a:schemeClr val="dk1"/>
            </a:solidFill>
            <a:prstDash val="dash"/>
            <a:round/>
            <a:headEnd len="med" w="med" type="none"/>
            <a:tailEnd len="med" w="med" type="none"/>
          </a:ln>
        </p:spPr>
      </p:cxnSp>
      <p:cxnSp>
        <p:nvCxnSpPr>
          <p:cNvPr id="1052" name="Google Shape;1052;p40"/>
          <p:cNvCxnSpPr>
            <a:stCxn id="1045" idx="4"/>
            <a:endCxn id="1043" idx="0"/>
          </p:cNvCxnSpPr>
          <p:nvPr/>
        </p:nvCxnSpPr>
        <p:spPr>
          <a:xfrm flipH="1">
            <a:off x="1339327" y="1359275"/>
            <a:ext cx="3900" cy="423000"/>
          </a:xfrm>
          <a:prstGeom prst="straightConnector1">
            <a:avLst/>
          </a:prstGeom>
          <a:noFill/>
          <a:ln cap="flat" cmpd="sng" w="9525">
            <a:solidFill>
              <a:schemeClr val="dk1"/>
            </a:solidFill>
            <a:prstDash val="solid"/>
            <a:round/>
            <a:headEnd len="med" w="med" type="none"/>
            <a:tailEnd len="med" w="med" type="diamond"/>
          </a:ln>
        </p:spPr>
      </p:cxnSp>
      <p:cxnSp>
        <p:nvCxnSpPr>
          <p:cNvPr id="1053" name="Google Shape;1053;p40"/>
          <p:cNvCxnSpPr>
            <a:stCxn id="1046" idx="4"/>
            <a:endCxn id="1054" idx="0"/>
          </p:cNvCxnSpPr>
          <p:nvPr/>
        </p:nvCxnSpPr>
        <p:spPr>
          <a:xfrm flipH="1">
            <a:off x="3426100" y="1359275"/>
            <a:ext cx="2700" cy="423000"/>
          </a:xfrm>
          <a:prstGeom prst="straightConnector1">
            <a:avLst/>
          </a:prstGeom>
          <a:noFill/>
          <a:ln cap="flat" cmpd="sng" w="9525">
            <a:solidFill>
              <a:schemeClr val="dk1"/>
            </a:solidFill>
            <a:prstDash val="solid"/>
            <a:round/>
            <a:headEnd len="med" w="med" type="none"/>
            <a:tailEnd len="med" w="med" type="diamond"/>
          </a:ln>
        </p:spPr>
      </p:cxnSp>
      <p:cxnSp>
        <p:nvCxnSpPr>
          <p:cNvPr id="1055" name="Google Shape;1055;p40"/>
          <p:cNvCxnSpPr>
            <a:stCxn id="1047" idx="4"/>
            <a:endCxn id="1041" idx="0"/>
          </p:cNvCxnSpPr>
          <p:nvPr/>
        </p:nvCxnSpPr>
        <p:spPr>
          <a:xfrm flipH="1">
            <a:off x="5512872" y="1359275"/>
            <a:ext cx="1500" cy="423000"/>
          </a:xfrm>
          <a:prstGeom prst="straightConnector1">
            <a:avLst/>
          </a:prstGeom>
          <a:noFill/>
          <a:ln cap="flat" cmpd="sng" w="9525">
            <a:solidFill>
              <a:schemeClr val="dk1"/>
            </a:solidFill>
            <a:prstDash val="solid"/>
            <a:round/>
            <a:headEnd len="med" w="med" type="none"/>
            <a:tailEnd len="med" w="med" type="diamond"/>
          </a:ln>
        </p:spPr>
      </p:cxnSp>
      <p:cxnSp>
        <p:nvCxnSpPr>
          <p:cNvPr id="1056" name="Google Shape;1056;p40"/>
          <p:cNvCxnSpPr>
            <a:stCxn id="1048" idx="4"/>
            <a:endCxn id="1039" idx="0"/>
          </p:cNvCxnSpPr>
          <p:nvPr/>
        </p:nvCxnSpPr>
        <p:spPr>
          <a:xfrm flipH="1">
            <a:off x="7599645" y="1359275"/>
            <a:ext cx="300" cy="423000"/>
          </a:xfrm>
          <a:prstGeom prst="straightConnector1">
            <a:avLst/>
          </a:prstGeom>
          <a:noFill/>
          <a:ln cap="flat" cmpd="sng" w="9525">
            <a:solidFill>
              <a:schemeClr val="dk1"/>
            </a:solidFill>
            <a:prstDash val="solid"/>
            <a:round/>
            <a:headEnd len="med" w="med" type="none"/>
            <a:tailEnd len="med" w="med" type="diamond"/>
          </a:ln>
        </p:spPr>
      </p:cxnSp>
      <p:grpSp>
        <p:nvGrpSpPr>
          <p:cNvPr id="1057" name="Google Shape;1057;p40"/>
          <p:cNvGrpSpPr/>
          <p:nvPr/>
        </p:nvGrpSpPr>
        <p:grpSpPr>
          <a:xfrm>
            <a:off x="8239149" y="4353603"/>
            <a:ext cx="845215" cy="669800"/>
            <a:chOff x="7646258" y="3883756"/>
            <a:chExt cx="1319000" cy="1093729"/>
          </a:xfrm>
        </p:grpSpPr>
        <p:grpSp>
          <p:nvGrpSpPr>
            <p:cNvPr id="1058" name="Google Shape;1058;p40"/>
            <p:cNvGrpSpPr/>
            <p:nvPr/>
          </p:nvGrpSpPr>
          <p:grpSpPr>
            <a:xfrm>
              <a:off x="8287140" y="3938917"/>
              <a:ext cx="678118" cy="1038569"/>
              <a:chOff x="6917978" y="1848472"/>
              <a:chExt cx="967911" cy="1482399"/>
            </a:xfrm>
          </p:grpSpPr>
          <p:grpSp>
            <p:nvGrpSpPr>
              <p:cNvPr id="1059" name="Google Shape;1059;p40"/>
              <p:cNvGrpSpPr/>
              <p:nvPr/>
            </p:nvGrpSpPr>
            <p:grpSpPr>
              <a:xfrm>
                <a:off x="6917978" y="1848472"/>
                <a:ext cx="967911" cy="1482399"/>
                <a:chOff x="6917978" y="1848472"/>
                <a:chExt cx="967911" cy="1482399"/>
              </a:xfrm>
            </p:grpSpPr>
            <p:sp>
              <p:nvSpPr>
                <p:cNvPr id="1060" name="Google Shape;1060;p40"/>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1" name="Google Shape;1061;p40"/>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2" name="Google Shape;1062;p40"/>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40"/>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4" name="Google Shape;1064;p40"/>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40"/>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40"/>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40"/>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40"/>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40"/>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40"/>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40"/>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2" name="Google Shape;1072;p40"/>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3" name="Google Shape;1073;p40"/>
            <p:cNvGrpSpPr/>
            <p:nvPr/>
          </p:nvGrpSpPr>
          <p:grpSpPr>
            <a:xfrm rot="-1414743">
              <a:off x="7962395" y="3947718"/>
              <a:ext cx="438225" cy="566921"/>
              <a:chOff x="883275" y="3327479"/>
              <a:chExt cx="569698" cy="737055"/>
            </a:xfrm>
          </p:grpSpPr>
          <p:grpSp>
            <p:nvGrpSpPr>
              <p:cNvPr id="1074" name="Google Shape;1074;p40"/>
              <p:cNvGrpSpPr/>
              <p:nvPr/>
            </p:nvGrpSpPr>
            <p:grpSpPr>
              <a:xfrm>
                <a:off x="938325" y="3437254"/>
                <a:ext cx="93204" cy="133331"/>
                <a:chOff x="4306871" y="1436218"/>
                <a:chExt cx="138655" cy="198350"/>
              </a:xfrm>
            </p:grpSpPr>
            <p:sp>
              <p:nvSpPr>
                <p:cNvPr id="1075" name="Google Shape;1075;p40"/>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40"/>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7" name="Google Shape;1077;p40"/>
              <p:cNvGrpSpPr/>
              <p:nvPr/>
            </p:nvGrpSpPr>
            <p:grpSpPr>
              <a:xfrm>
                <a:off x="955747" y="3694111"/>
                <a:ext cx="139621" cy="370423"/>
                <a:chOff x="4332789" y="1818333"/>
                <a:chExt cx="207707" cy="551060"/>
              </a:xfrm>
            </p:grpSpPr>
            <p:sp>
              <p:nvSpPr>
                <p:cNvPr id="1078" name="Google Shape;1078;p40"/>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40"/>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0" name="Google Shape;1080;p40"/>
              <p:cNvGrpSpPr/>
              <p:nvPr/>
            </p:nvGrpSpPr>
            <p:grpSpPr>
              <a:xfrm>
                <a:off x="1080779" y="3327479"/>
                <a:ext cx="372194" cy="533019"/>
                <a:chOff x="4518794" y="1272912"/>
                <a:chExt cx="553695" cy="792947"/>
              </a:xfrm>
            </p:grpSpPr>
            <p:sp>
              <p:nvSpPr>
                <p:cNvPr id="1081" name="Google Shape;1081;p40"/>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2" name="Google Shape;1082;p40"/>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3" name="Google Shape;1083;p40"/>
              <p:cNvSpPr/>
              <p:nvPr/>
            </p:nvSpPr>
            <p:spPr>
              <a:xfrm>
                <a:off x="883275" y="3468453"/>
                <a:ext cx="233122" cy="339150"/>
              </a:xfrm>
              <a:custGeom>
                <a:rect b="b" l="l" r="r" t="t"/>
                <a:pathLst>
                  <a:path extrusionOk="0" h="504312" w="346650">
                    <a:moveTo>
                      <a:pt x="103177" y="503977"/>
                    </a:moveTo>
                    <a:lnTo>
                      <a:pt x="346650" y="477832"/>
                    </a:lnTo>
                    <a:lnTo>
                      <a:pt x="295259" y="0"/>
                    </a:lnTo>
                    <a:lnTo>
                      <a:pt x="51785" y="26145"/>
                    </a:lnTo>
                    <a:cubicBezTo>
                      <a:pt x="19955" y="29557"/>
                      <a:pt x="-3079" y="58131"/>
                      <a:pt x="336" y="89944"/>
                    </a:cubicBezTo>
                    <a:lnTo>
                      <a:pt x="39342" y="452498"/>
                    </a:lnTo>
                    <a:cubicBezTo>
                      <a:pt x="42757" y="484368"/>
                      <a:pt x="71346" y="507390"/>
                      <a:pt x="103177" y="50397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4" name="Google Shape;1084;p40"/>
            <p:cNvGrpSpPr/>
            <p:nvPr/>
          </p:nvGrpSpPr>
          <p:grpSpPr>
            <a:xfrm>
              <a:off x="7646258" y="3998698"/>
              <a:ext cx="261965" cy="261822"/>
              <a:chOff x="7694183" y="3964323"/>
              <a:chExt cx="261965" cy="261822"/>
            </a:xfrm>
          </p:grpSpPr>
          <p:sp>
            <p:nvSpPr>
              <p:cNvPr id="1085" name="Google Shape;1085;p40"/>
              <p:cNvSpPr/>
              <p:nvPr/>
            </p:nvSpPr>
            <p:spPr>
              <a:xfrm>
                <a:off x="7694183" y="3964323"/>
                <a:ext cx="261965" cy="261822"/>
              </a:xfrm>
              <a:custGeom>
                <a:rect b="b" l="l" r="r" t="t"/>
                <a:pathLst>
                  <a:path extrusionOk="0" h="321254" w="321429">
                    <a:moveTo>
                      <a:pt x="160714" y="321254"/>
                    </a:moveTo>
                    <a:lnTo>
                      <a:pt x="160714" y="321254"/>
                    </a:lnTo>
                    <a:cubicBezTo>
                      <a:pt x="71937" y="321254"/>
                      <a:pt x="0" y="249357"/>
                      <a:pt x="0" y="160627"/>
                    </a:cubicBezTo>
                    <a:lnTo>
                      <a:pt x="0" y="160627"/>
                    </a:lnTo>
                    <a:cubicBezTo>
                      <a:pt x="0" y="71898"/>
                      <a:pt x="71937" y="0"/>
                      <a:pt x="160714" y="0"/>
                    </a:cubicBezTo>
                    <a:lnTo>
                      <a:pt x="160714" y="0"/>
                    </a:lnTo>
                    <a:cubicBezTo>
                      <a:pt x="249492" y="0"/>
                      <a:pt x="321429" y="71898"/>
                      <a:pt x="321429" y="160627"/>
                    </a:cubicBezTo>
                    <a:lnTo>
                      <a:pt x="321429" y="160627"/>
                    </a:lnTo>
                    <a:cubicBezTo>
                      <a:pt x="321429" y="249357"/>
                      <a:pt x="249492" y="321254"/>
                      <a:pt x="160714" y="321254"/>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40"/>
              <p:cNvSpPr/>
              <p:nvPr/>
            </p:nvSpPr>
            <p:spPr>
              <a:xfrm>
                <a:off x="7765060" y="4017559"/>
                <a:ext cx="120416" cy="155476"/>
              </a:xfrm>
              <a:custGeom>
                <a:rect b="b" l="l" r="r" t="t"/>
                <a:pathLst>
                  <a:path extrusionOk="0" h="190768" w="147750">
                    <a:moveTo>
                      <a:pt x="22397" y="110305"/>
                    </a:moveTo>
                    <a:cubicBezTo>
                      <a:pt x="24885" y="111346"/>
                      <a:pt x="27143" y="110363"/>
                      <a:pt x="27895" y="107586"/>
                    </a:cubicBezTo>
                    <a:cubicBezTo>
                      <a:pt x="28416" y="105677"/>
                      <a:pt x="29573" y="100818"/>
                      <a:pt x="30152" y="98794"/>
                    </a:cubicBezTo>
                    <a:cubicBezTo>
                      <a:pt x="30904" y="96018"/>
                      <a:pt x="30615" y="95092"/>
                      <a:pt x="28589" y="92663"/>
                    </a:cubicBezTo>
                    <a:cubicBezTo>
                      <a:pt x="24191" y="87457"/>
                      <a:pt x="21355" y="80690"/>
                      <a:pt x="21355" y="71146"/>
                    </a:cubicBezTo>
                    <a:cubicBezTo>
                      <a:pt x="21355" y="43439"/>
                      <a:pt x="42074" y="18683"/>
                      <a:pt x="75351" y="18683"/>
                    </a:cubicBezTo>
                    <a:cubicBezTo>
                      <a:pt x="104809" y="18683"/>
                      <a:pt x="120955" y="36672"/>
                      <a:pt x="120955" y="60677"/>
                    </a:cubicBezTo>
                    <a:cubicBezTo>
                      <a:pt x="120955" y="92258"/>
                      <a:pt x="106950" y="118923"/>
                      <a:pt x="86173" y="118923"/>
                    </a:cubicBezTo>
                    <a:cubicBezTo>
                      <a:pt x="74715" y="118923"/>
                      <a:pt x="66149" y="109437"/>
                      <a:pt x="68869" y="97811"/>
                    </a:cubicBezTo>
                    <a:cubicBezTo>
                      <a:pt x="72168" y="83929"/>
                      <a:pt x="78534" y="68948"/>
                      <a:pt x="78534" y="58941"/>
                    </a:cubicBezTo>
                    <a:cubicBezTo>
                      <a:pt x="78534" y="49976"/>
                      <a:pt x="73731" y="42514"/>
                      <a:pt x="63776" y="42514"/>
                    </a:cubicBezTo>
                    <a:cubicBezTo>
                      <a:pt x="52028" y="42514"/>
                      <a:pt x="42653" y="54661"/>
                      <a:pt x="42653" y="70856"/>
                    </a:cubicBezTo>
                    <a:cubicBezTo>
                      <a:pt x="42653" y="81210"/>
                      <a:pt x="46183" y="88209"/>
                      <a:pt x="46183" y="88209"/>
                    </a:cubicBezTo>
                    <a:cubicBezTo>
                      <a:pt x="46183" y="88209"/>
                      <a:pt x="34203" y="138994"/>
                      <a:pt x="32062" y="147902"/>
                    </a:cubicBezTo>
                    <a:cubicBezTo>
                      <a:pt x="27895" y="165602"/>
                      <a:pt x="31425" y="187350"/>
                      <a:pt x="31715" y="189548"/>
                    </a:cubicBezTo>
                    <a:cubicBezTo>
                      <a:pt x="31888" y="190878"/>
                      <a:pt x="33567" y="191168"/>
                      <a:pt x="34319" y="190184"/>
                    </a:cubicBezTo>
                    <a:cubicBezTo>
                      <a:pt x="35419" y="188796"/>
                      <a:pt x="49366" y="171559"/>
                      <a:pt x="54112" y="154322"/>
                    </a:cubicBezTo>
                    <a:cubicBezTo>
                      <a:pt x="55443" y="149464"/>
                      <a:pt x="61809" y="124187"/>
                      <a:pt x="61809" y="124187"/>
                    </a:cubicBezTo>
                    <a:cubicBezTo>
                      <a:pt x="65628" y="131475"/>
                      <a:pt x="76740" y="137837"/>
                      <a:pt x="88604" y="137837"/>
                    </a:cubicBezTo>
                    <a:cubicBezTo>
                      <a:pt x="123849" y="137837"/>
                      <a:pt x="147751" y="105735"/>
                      <a:pt x="147751" y="62759"/>
                    </a:cubicBezTo>
                    <a:cubicBezTo>
                      <a:pt x="147751" y="30252"/>
                      <a:pt x="120203" y="0"/>
                      <a:pt x="78360" y="0"/>
                    </a:cubicBezTo>
                    <a:cubicBezTo>
                      <a:pt x="26274" y="0"/>
                      <a:pt x="0" y="37308"/>
                      <a:pt x="0" y="68427"/>
                    </a:cubicBezTo>
                    <a:cubicBezTo>
                      <a:pt x="0" y="87284"/>
                      <a:pt x="7118" y="104058"/>
                      <a:pt x="22397" y="1103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87" name="Google Shape;1087;p40"/>
            <p:cNvGrpSpPr/>
            <p:nvPr/>
          </p:nvGrpSpPr>
          <p:grpSpPr>
            <a:xfrm>
              <a:off x="7729418" y="4327291"/>
              <a:ext cx="261769" cy="261627"/>
              <a:chOff x="7573543" y="4207628"/>
              <a:chExt cx="261769" cy="261627"/>
            </a:xfrm>
          </p:grpSpPr>
          <p:sp>
            <p:nvSpPr>
              <p:cNvPr id="1088" name="Google Shape;1088;p40"/>
              <p:cNvSpPr/>
              <p:nvPr/>
            </p:nvSpPr>
            <p:spPr>
              <a:xfrm>
                <a:off x="7573543" y="4207628"/>
                <a:ext cx="261769" cy="261627"/>
              </a:xfrm>
              <a:custGeom>
                <a:rect b="b" l="l" r="r" t="t"/>
                <a:pathLst>
                  <a:path extrusionOk="0" h="441565" w="441805">
                    <a:moveTo>
                      <a:pt x="220903" y="441566"/>
                    </a:moveTo>
                    <a:lnTo>
                      <a:pt x="220903" y="441566"/>
                    </a:lnTo>
                    <a:cubicBezTo>
                      <a:pt x="98906" y="441566"/>
                      <a:pt x="0" y="342714"/>
                      <a:pt x="0" y="220783"/>
                    </a:cubicBezTo>
                    <a:lnTo>
                      <a:pt x="0" y="220783"/>
                    </a:lnTo>
                    <a:cubicBezTo>
                      <a:pt x="0" y="98852"/>
                      <a:pt x="98906" y="0"/>
                      <a:pt x="220903" y="0"/>
                    </a:cubicBezTo>
                    <a:lnTo>
                      <a:pt x="220903" y="0"/>
                    </a:lnTo>
                    <a:cubicBezTo>
                      <a:pt x="342900" y="0"/>
                      <a:pt x="441806" y="98852"/>
                      <a:pt x="441806" y="220783"/>
                    </a:cubicBezTo>
                    <a:lnTo>
                      <a:pt x="441806" y="220783"/>
                    </a:lnTo>
                    <a:cubicBezTo>
                      <a:pt x="441806" y="342714"/>
                      <a:pt x="342900" y="441566"/>
                      <a:pt x="220903" y="44156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89" name="Google Shape;1089;p40"/>
              <p:cNvGrpSpPr/>
              <p:nvPr/>
            </p:nvGrpSpPr>
            <p:grpSpPr>
              <a:xfrm>
                <a:off x="7643005" y="4265974"/>
                <a:ext cx="131646" cy="131712"/>
                <a:chOff x="3756254" y="4892401"/>
                <a:chExt cx="221365" cy="221476"/>
              </a:xfrm>
            </p:grpSpPr>
            <p:grpSp>
              <p:nvGrpSpPr>
                <p:cNvPr id="1090" name="Google Shape;1090;p40"/>
                <p:cNvGrpSpPr/>
                <p:nvPr/>
              </p:nvGrpSpPr>
              <p:grpSpPr>
                <a:xfrm>
                  <a:off x="3756254" y="4892401"/>
                  <a:ext cx="54053" cy="221418"/>
                  <a:chOff x="3756254" y="4892401"/>
                  <a:chExt cx="54053" cy="221418"/>
                </a:xfrm>
              </p:grpSpPr>
              <p:sp>
                <p:nvSpPr>
                  <p:cNvPr id="1091" name="Google Shape;1091;p40"/>
                  <p:cNvSpPr/>
                  <p:nvPr/>
                </p:nvSpPr>
                <p:spPr>
                  <a:xfrm>
                    <a:off x="3760594" y="4966207"/>
                    <a:ext cx="45719" cy="147612"/>
                  </a:xfrm>
                  <a:custGeom>
                    <a:rect b="b" l="l" r="r" t="t"/>
                    <a:pathLst>
                      <a:path extrusionOk="0" h="147612" w="45719">
                        <a:moveTo>
                          <a:pt x="0" y="0"/>
                        </a:moveTo>
                        <a:lnTo>
                          <a:pt x="45720" y="0"/>
                        </a:lnTo>
                        <a:lnTo>
                          <a:pt x="45720" y="147613"/>
                        </a:lnTo>
                        <a:lnTo>
                          <a:pt x="0" y="1476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2" name="Google Shape;1092;p40"/>
                  <p:cNvSpPr/>
                  <p:nvPr/>
                </p:nvSpPr>
                <p:spPr>
                  <a:xfrm>
                    <a:off x="3756254" y="4892401"/>
                    <a:ext cx="54053" cy="54487"/>
                  </a:xfrm>
                  <a:custGeom>
                    <a:rect b="b" l="l" r="r" t="t"/>
                    <a:pathLst>
                      <a:path extrusionOk="0" h="54487" w="54053">
                        <a:moveTo>
                          <a:pt x="27027" y="54487"/>
                        </a:moveTo>
                        <a:cubicBezTo>
                          <a:pt x="41958" y="54487"/>
                          <a:pt x="54054" y="42282"/>
                          <a:pt x="54054" y="27244"/>
                        </a:cubicBezTo>
                        <a:cubicBezTo>
                          <a:pt x="54054" y="12205"/>
                          <a:pt x="41958" y="0"/>
                          <a:pt x="27027" y="0"/>
                        </a:cubicBezTo>
                        <a:cubicBezTo>
                          <a:pt x="12096" y="0"/>
                          <a:pt x="0" y="12205"/>
                          <a:pt x="0" y="27244"/>
                        </a:cubicBezTo>
                        <a:cubicBezTo>
                          <a:pt x="-58" y="42282"/>
                          <a:pt x="12096" y="54487"/>
                          <a:pt x="27027" y="544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93" name="Google Shape;1093;p40"/>
                <p:cNvSpPr/>
                <p:nvPr/>
              </p:nvSpPr>
              <p:spPr>
                <a:xfrm>
                  <a:off x="3835540" y="4961753"/>
                  <a:ext cx="142079" cy="152124"/>
                </a:xfrm>
                <a:custGeom>
                  <a:rect b="b" l="l" r="r" t="t"/>
                  <a:pathLst>
                    <a:path extrusionOk="0" h="152124" w="142079">
                      <a:moveTo>
                        <a:pt x="43868" y="74616"/>
                      </a:moveTo>
                      <a:cubicBezTo>
                        <a:pt x="43868" y="53851"/>
                        <a:pt x="53417" y="41530"/>
                        <a:pt x="71705" y="41530"/>
                      </a:cubicBezTo>
                      <a:cubicBezTo>
                        <a:pt x="88489" y="41530"/>
                        <a:pt x="96591" y="53388"/>
                        <a:pt x="96591" y="74616"/>
                      </a:cubicBezTo>
                      <a:cubicBezTo>
                        <a:pt x="96591" y="95902"/>
                        <a:pt x="96591" y="152124"/>
                        <a:pt x="96591" y="152124"/>
                      </a:cubicBezTo>
                      <a:lnTo>
                        <a:pt x="142079" y="152124"/>
                      </a:lnTo>
                      <a:cubicBezTo>
                        <a:pt x="142079" y="152124"/>
                        <a:pt x="142079" y="98216"/>
                        <a:pt x="142079" y="58652"/>
                      </a:cubicBezTo>
                      <a:cubicBezTo>
                        <a:pt x="142079" y="19088"/>
                        <a:pt x="119682" y="0"/>
                        <a:pt x="88373" y="0"/>
                      </a:cubicBezTo>
                      <a:cubicBezTo>
                        <a:pt x="57063" y="0"/>
                        <a:pt x="43868" y="24409"/>
                        <a:pt x="43868" y="24409"/>
                      </a:cubicBezTo>
                      <a:lnTo>
                        <a:pt x="43868" y="4512"/>
                      </a:lnTo>
                      <a:lnTo>
                        <a:pt x="0" y="4512"/>
                      </a:lnTo>
                      <a:lnTo>
                        <a:pt x="0" y="152124"/>
                      </a:lnTo>
                      <a:lnTo>
                        <a:pt x="43868" y="152124"/>
                      </a:lnTo>
                      <a:cubicBezTo>
                        <a:pt x="43868" y="152067"/>
                        <a:pt x="43868" y="97348"/>
                        <a:pt x="43868" y="746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054" name="Google Shape;1054;p40"/>
          <p:cNvSpPr txBox="1"/>
          <p:nvPr/>
        </p:nvSpPr>
        <p:spPr>
          <a:xfrm flipH="1">
            <a:off x="2490906" y="1782392"/>
            <a:ext cx="1870500" cy="5445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b"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aleway"/>
                <a:ea typeface="Raleway"/>
                <a:cs typeface="Raleway"/>
                <a:sym typeface="Raleway"/>
              </a:rPr>
              <a:t>Customer Segmentation </a:t>
            </a:r>
            <a:endParaRPr b="1" sz="1500">
              <a:solidFill>
                <a:schemeClr val="dk1"/>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41"/>
          <p:cNvSpPr/>
          <p:nvPr/>
        </p:nvSpPr>
        <p:spPr>
          <a:xfrm>
            <a:off x="0"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099" name="Google Shape;1099;p41"/>
          <p:cNvSpPr txBox="1"/>
          <p:nvPr>
            <p:ph type="title"/>
          </p:nvPr>
        </p:nvSpPr>
        <p:spPr>
          <a:xfrm>
            <a:off x="2424800" y="1679350"/>
            <a:ext cx="6309900" cy="16602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8000"/>
              <a:t>Thank You</a:t>
            </a:r>
            <a:endParaRPr sz="8000"/>
          </a:p>
        </p:txBody>
      </p:sp>
      <p:grpSp>
        <p:nvGrpSpPr>
          <p:cNvPr id="1100" name="Google Shape;1100;p41"/>
          <p:cNvGrpSpPr/>
          <p:nvPr/>
        </p:nvGrpSpPr>
        <p:grpSpPr>
          <a:xfrm>
            <a:off x="444738" y="2746620"/>
            <a:ext cx="2031224" cy="2106378"/>
            <a:chOff x="444738" y="2746620"/>
            <a:chExt cx="2031224" cy="2106378"/>
          </a:xfrm>
        </p:grpSpPr>
        <p:grpSp>
          <p:nvGrpSpPr>
            <p:cNvPr id="1101" name="Google Shape;1101;p41"/>
            <p:cNvGrpSpPr/>
            <p:nvPr/>
          </p:nvGrpSpPr>
          <p:grpSpPr>
            <a:xfrm>
              <a:off x="1104016" y="3131486"/>
              <a:ext cx="1371946" cy="1371200"/>
              <a:chOff x="5008461" y="2537886"/>
              <a:chExt cx="896111" cy="895624"/>
            </a:xfrm>
          </p:grpSpPr>
          <p:sp>
            <p:nvSpPr>
              <p:cNvPr id="1102" name="Google Shape;1102;p41"/>
              <p:cNvSpPr/>
              <p:nvPr/>
            </p:nvSpPr>
            <p:spPr>
              <a:xfrm>
                <a:off x="5008461" y="2537886"/>
                <a:ext cx="896111" cy="895624"/>
              </a:xfrm>
              <a:custGeom>
                <a:rect b="b" l="l" r="r" t="t"/>
                <a:pathLst>
                  <a:path extrusionOk="0" h="895624" w="896111">
                    <a:moveTo>
                      <a:pt x="896112" y="447812"/>
                    </a:moveTo>
                    <a:cubicBezTo>
                      <a:pt x="896112" y="695132"/>
                      <a:pt x="695510" y="895625"/>
                      <a:pt x="448056" y="895625"/>
                    </a:cubicBezTo>
                    <a:cubicBezTo>
                      <a:pt x="200602" y="895625"/>
                      <a:pt x="0" y="695132"/>
                      <a:pt x="0" y="447812"/>
                    </a:cubicBezTo>
                    <a:cubicBezTo>
                      <a:pt x="0" y="200492"/>
                      <a:pt x="200602" y="0"/>
                      <a:pt x="448056" y="0"/>
                    </a:cubicBezTo>
                    <a:cubicBezTo>
                      <a:pt x="695510" y="0"/>
                      <a:pt x="896112" y="200492"/>
                      <a:pt x="896112" y="447812"/>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41"/>
              <p:cNvSpPr/>
              <p:nvPr/>
            </p:nvSpPr>
            <p:spPr>
              <a:xfrm>
                <a:off x="5103778" y="2633152"/>
                <a:ext cx="705476" cy="705093"/>
              </a:xfrm>
              <a:custGeom>
                <a:rect b="b" l="l" r="r" t="t"/>
                <a:pathLst>
                  <a:path extrusionOk="0" h="705093" w="705476">
                    <a:moveTo>
                      <a:pt x="705477" y="352547"/>
                    </a:moveTo>
                    <a:cubicBezTo>
                      <a:pt x="705477" y="547253"/>
                      <a:pt x="547551" y="705093"/>
                      <a:pt x="352738" y="705093"/>
                    </a:cubicBezTo>
                    <a:cubicBezTo>
                      <a:pt x="157926" y="705093"/>
                      <a:pt x="0" y="547253"/>
                      <a:pt x="0" y="352547"/>
                    </a:cubicBezTo>
                    <a:cubicBezTo>
                      <a:pt x="0" y="157841"/>
                      <a:pt x="157926" y="0"/>
                      <a:pt x="352738" y="0"/>
                    </a:cubicBezTo>
                    <a:cubicBezTo>
                      <a:pt x="547551" y="0"/>
                      <a:pt x="705477" y="157840"/>
                      <a:pt x="705477" y="35254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41"/>
              <p:cNvSpPr/>
              <p:nvPr/>
            </p:nvSpPr>
            <p:spPr>
              <a:xfrm>
                <a:off x="5176873" y="2706207"/>
                <a:ext cx="559288" cy="558984"/>
              </a:xfrm>
              <a:custGeom>
                <a:rect b="b" l="l" r="r" t="t"/>
                <a:pathLst>
                  <a:path extrusionOk="0" h="558984" w="559288">
                    <a:moveTo>
                      <a:pt x="559289" y="279492"/>
                    </a:moveTo>
                    <a:cubicBezTo>
                      <a:pt x="559289" y="433852"/>
                      <a:pt x="434088" y="558985"/>
                      <a:pt x="279644" y="558985"/>
                    </a:cubicBezTo>
                    <a:cubicBezTo>
                      <a:pt x="125201" y="558985"/>
                      <a:pt x="0" y="433852"/>
                      <a:pt x="0" y="279492"/>
                    </a:cubicBezTo>
                    <a:cubicBezTo>
                      <a:pt x="0" y="125133"/>
                      <a:pt x="125201" y="0"/>
                      <a:pt x="279644" y="0"/>
                    </a:cubicBezTo>
                    <a:cubicBezTo>
                      <a:pt x="434088" y="0"/>
                      <a:pt x="559289" y="125133"/>
                      <a:pt x="559289" y="279492"/>
                    </a:cubicBez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41"/>
              <p:cNvSpPr/>
              <p:nvPr/>
            </p:nvSpPr>
            <p:spPr>
              <a:xfrm>
                <a:off x="5396155" y="2925370"/>
                <a:ext cx="120723" cy="120658"/>
              </a:xfrm>
              <a:custGeom>
                <a:rect b="b" l="l" r="r" t="t"/>
                <a:pathLst>
                  <a:path extrusionOk="0" h="120658" w="120723">
                    <a:moveTo>
                      <a:pt x="120724" y="60329"/>
                    </a:moveTo>
                    <a:cubicBezTo>
                      <a:pt x="120724" y="93648"/>
                      <a:pt x="93699" y="120658"/>
                      <a:pt x="60362" y="120658"/>
                    </a:cubicBezTo>
                    <a:cubicBezTo>
                      <a:pt x="27025" y="120658"/>
                      <a:pt x="0" y="93648"/>
                      <a:pt x="0" y="60329"/>
                    </a:cubicBezTo>
                    <a:cubicBezTo>
                      <a:pt x="0" y="27010"/>
                      <a:pt x="27025" y="0"/>
                      <a:pt x="60362" y="0"/>
                    </a:cubicBezTo>
                    <a:cubicBezTo>
                      <a:pt x="93699" y="0"/>
                      <a:pt x="120724" y="27010"/>
                      <a:pt x="120724" y="60329"/>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06" name="Google Shape;1106;p41"/>
            <p:cNvGrpSpPr/>
            <p:nvPr/>
          </p:nvGrpSpPr>
          <p:grpSpPr>
            <a:xfrm>
              <a:off x="782293" y="2949328"/>
              <a:ext cx="1048985" cy="879625"/>
              <a:chOff x="4798322" y="2418906"/>
              <a:chExt cx="685163" cy="574543"/>
            </a:xfrm>
          </p:grpSpPr>
          <p:sp>
            <p:nvSpPr>
              <p:cNvPr id="1107" name="Google Shape;1107;p41"/>
              <p:cNvSpPr/>
              <p:nvPr/>
            </p:nvSpPr>
            <p:spPr>
              <a:xfrm>
                <a:off x="5022119" y="2618634"/>
                <a:ext cx="461366" cy="374815"/>
              </a:xfrm>
              <a:custGeom>
                <a:rect b="b" l="l" r="r" t="t"/>
                <a:pathLst>
                  <a:path extrusionOk="0" h="374815" w="461366">
                    <a:moveTo>
                      <a:pt x="0" y="0"/>
                    </a:moveTo>
                    <a:lnTo>
                      <a:pt x="461367" y="374816"/>
                    </a:lnTo>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41"/>
              <p:cNvSpPr/>
              <p:nvPr/>
            </p:nvSpPr>
            <p:spPr>
              <a:xfrm>
                <a:off x="4890052" y="2418906"/>
                <a:ext cx="166849" cy="228013"/>
              </a:xfrm>
              <a:custGeom>
                <a:rect b="b" l="l" r="r" t="t"/>
                <a:pathLst>
                  <a:path extrusionOk="0" h="228013" w="166849">
                    <a:moveTo>
                      <a:pt x="166849" y="228013"/>
                    </a:moveTo>
                    <a:lnTo>
                      <a:pt x="156432" y="127079"/>
                    </a:lnTo>
                    <a:lnTo>
                      <a:pt x="0" y="0"/>
                    </a:lnTo>
                    <a:lnTo>
                      <a:pt x="10649" y="102959"/>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41"/>
              <p:cNvSpPr/>
              <p:nvPr/>
            </p:nvSpPr>
            <p:spPr>
              <a:xfrm>
                <a:off x="4798322" y="2521112"/>
                <a:ext cx="258578" cy="137663"/>
              </a:xfrm>
              <a:custGeom>
                <a:rect b="b" l="l" r="r" t="t"/>
                <a:pathLst>
                  <a:path extrusionOk="0" h="137663" w="258578">
                    <a:moveTo>
                      <a:pt x="258579" y="125806"/>
                    </a:moveTo>
                    <a:lnTo>
                      <a:pt x="156374" y="137664"/>
                    </a:lnTo>
                    <a:lnTo>
                      <a:pt x="0" y="10643"/>
                    </a:lnTo>
                    <a:lnTo>
                      <a:pt x="103015" y="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10" name="Google Shape;1110;p41"/>
            <p:cNvGrpSpPr/>
            <p:nvPr/>
          </p:nvGrpSpPr>
          <p:grpSpPr>
            <a:xfrm>
              <a:off x="444738" y="3925094"/>
              <a:ext cx="1224598" cy="927904"/>
              <a:chOff x="7755075" y="2724722"/>
              <a:chExt cx="1009063" cy="764588"/>
            </a:xfrm>
          </p:grpSpPr>
          <p:sp>
            <p:nvSpPr>
              <p:cNvPr id="1111" name="Google Shape;1111;p41"/>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112" name="Google Shape;1112;p41"/>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113" name="Google Shape;1113;p41"/>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1114" name="Google Shape;1114;p41"/>
              <p:cNvGrpSpPr/>
              <p:nvPr/>
            </p:nvGrpSpPr>
            <p:grpSpPr>
              <a:xfrm>
                <a:off x="7756044" y="2724722"/>
                <a:ext cx="1008094" cy="764588"/>
                <a:chOff x="8281496" y="3831788"/>
                <a:chExt cx="839099" cy="636414"/>
              </a:xfrm>
            </p:grpSpPr>
            <p:sp>
              <p:nvSpPr>
                <p:cNvPr id="1115" name="Google Shape;1115;p41"/>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16" name="Google Shape;1116;p41"/>
                <p:cNvGrpSpPr/>
                <p:nvPr/>
              </p:nvGrpSpPr>
              <p:grpSpPr>
                <a:xfrm>
                  <a:off x="8422316" y="4318458"/>
                  <a:ext cx="504842" cy="149744"/>
                  <a:chOff x="8422316" y="4318458"/>
                  <a:chExt cx="504842" cy="149744"/>
                </a:xfrm>
              </p:grpSpPr>
              <p:sp>
                <p:nvSpPr>
                  <p:cNvPr id="1117" name="Google Shape;1117;p41"/>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41"/>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19" name="Google Shape;1119;p41"/>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41"/>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41"/>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41"/>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41"/>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41"/>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125" name="Google Shape;1125;p41"/>
            <p:cNvGrpSpPr/>
            <p:nvPr/>
          </p:nvGrpSpPr>
          <p:grpSpPr>
            <a:xfrm>
              <a:off x="1239167" y="2746620"/>
              <a:ext cx="697673" cy="404793"/>
              <a:chOff x="7900500" y="3917773"/>
              <a:chExt cx="665147" cy="385921"/>
            </a:xfrm>
          </p:grpSpPr>
          <p:sp>
            <p:nvSpPr>
              <p:cNvPr id="1126" name="Google Shape;1126;p41"/>
              <p:cNvSpPr/>
              <p:nvPr/>
            </p:nvSpPr>
            <p:spPr>
              <a:xfrm>
                <a:off x="8285341" y="3917773"/>
                <a:ext cx="280307" cy="280154"/>
              </a:xfrm>
              <a:custGeom>
                <a:rect b="b" l="l" r="r" t="t"/>
                <a:pathLst>
                  <a:path extrusionOk="0" h="356884" w="357079">
                    <a:moveTo>
                      <a:pt x="178540" y="356885"/>
                    </a:moveTo>
                    <a:lnTo>
                      <a:pt x="178540" y="356885"/>
                    </a:lnTo>
                    <a:cubicBezTo>
                      <a:pt x="79923" y="356885"/>
                      <a:pt x="0" y="277005"/>
                      <a:pt x="0" y="178443"/>
                    </a:cubicBezTo>
                    <a:lnTo>
                      <a:pt x="0" y="178443"/>
                    </a:lnTo>
                    <a:cubicBezTo>
                      <a:pt x="0" y="79880"/>
                      <a:pt x="79923" y="0"/>
                      <a:pt x="178540" y="0"/>
                    </a:cubicBezTo>
                    <a:lnTo>
                      <a:pt x="178540" y="0"/>
                    </a:lnTo>
                    <a:cubicBezTo>
                      <a:pt x="277156" y="0"/>
                      <a:pt x="357079" y="79880"/>
                      <a:pt x="357079" y="178443"/>
                    </a:cubicBezTo>
                    <a:lnTo>
                      <a:pt x="357079" y="178443"/>
                    </a:lnTo>
                    <a:cubicBezTo>
                      <a:pt x="357079" y="277005"/>
                      <a:pt x="277156" y="356885"/>
                      <a:pt x="178540" y="35688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7" name="Google Shape;1127;p41"/>
              <p:cNvSpPr/>
              <p:nvPr/>
            </p:nvSpPr>
            <p:spPr>
              <a:xfrm>
                <a:off x="8386365" y="3973189"/>
                <a:ext cx="78276" cy="169364"/>
              </a:xfrm>
              <a:custGeom>
                <a:rect b="b" l="l" r="r" t="t"/>
                <a:pathLst>
                  <a:path extrusionOk="0" h="215750" w="99715">
                    <a:moveTo>
                      <a:pt x="22686" y="215750"/>
                    </a:moveTo>
                    <a:lnTo>
                      <a:pt x="66149" y="215750"/>
                    </a:lnTo>
                    <a:lnTo>
                      <a:pt x="66149" y="106950"/>
                    </a:lnTo>
                    <a:lnTo>
                      <a:pt x="96475" y="106950"/>
                    </a:lnTo>
                    <a:lnTo>
                      <a:pt x="99716" y="70509"/>
                    </a:lnTo>
                    <a:lnTo>
                      <a:pt x="66149" y="70509"/>
                    </a:lnTo>
                    <a:cubicBezTo>
                      <a:pt x="66149" y="70509"/>
                      <a:pt x="66149" y="56916"/>
                      <a:pt x="66149" y="49744"/>
                    </a:cubicBezTo>
                    <a:cubicBezTo>
                      <a:pt x="66149" y="41183"/>
                      <a:pt x="67885" y="37771"/>
                      <a:pt x="76161" y="37771"/>
                    </a:cubicBezTo>
                    <a:cubicBezTo>
                      <a:pt x="82875" y="37771"/>
                      <a:pt x="99658" y="37771"/>
                      <a:pt x="99658" y="37771"/>
                    </a:cubicBezTo>
                    <a:lnTo>
                      <a:pt x="99658" y="0"/>
                    </a:lnTo>
                    <a:cubicBezTo>
                      <a:pt x="99658" y="0"/>
                      <a:pt x="74888" y="0"/>
                      <a:pt x="69564" y="0"/>
                    </a:cubicBezTo>
                    <a:cubicBezTo>
                      <a:pt x="37213" y="0"/>
                      <a:pt x="22629" y="14229"/>
                      <a:pt x="22629" y="41473"/>
                    </a:cubicBezTo>
                    <a:cubicBezTo>
                      <a:pt x="22629" y="65188"/>
                      <a:pt x="22629" y="70509"/>
                      <a:pt x="22629" y="70509"/>
                    </a:cubicBezTo>
                    <a:lnTo>
                      <a:pt x="0" y="70509"/>
                    </a:lnTo>
                    <a:lnTo>
                      <a:pt x="0" y="107413"/>
                    </a:lnTo>
                    <a:lnTo>
                      <a:pt x="22629" y="107413"/>
                    </a:lnTo>
                    <a:lnTo>
                      <a:pt x="22629" y="21575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8" name="Google Shape;1128;p41"/>
              <p:cNvSpPr/>
              <p:nvPr/>
            </p:nvSpPr>
            <p:spPr>
              <a:xfrm>
                <a:off x="7900500" y="4023948"/>
                <a:ext cx="279898" cy="279747"/>
              </a:xfrm>
              <a:custGeom>
                <a:rect b="b" l="l" r="r" t="t"/>
                <a:pathLst>
                  <a:path extrusionOk="0" h="356365" w="356558">
                    <a:moveTo>
                      <a:pt x="171161" y="356220"/>
                    </a:moveTo>
                    <a:lnTo>
                      <a:pt x="171161" y="356220"/>
                    </a:lnTo>
                    <a:cubicBezTo>
                      <a:pt x="72776" y="352287"/>
                      <a:pt x="-3790" y="269399"/>
                      <a:pt x="145" y="171068"/>
                    </a:cubicBezTo>
                    <a:lnTo>
                      <a:pt x="145" y="171068"/>
                    </a:lnTo>
                    <a:cubicBezTo>
                      <a:pt x="4081" y="72737"/>
                      <a:pt x="87013" y="-3788"/>
                      <a:pt x="185398" y="145"/>
                    </a:cubicBezTo>
                    <a:lnTo>
                      <a:pt x="185398" y="145"/>
                    </a:lnTo>
                    <a:cubicBezTo>
                      <a:pt x="283783" y="4078"/>
                      <a:pt x="360349" y="86966"/>
                      <a:pt x="356414" y="185297"/>
                    </a:cubicBezTo>
                    <a:lnTo>
                      <a:pt x="356414" y="185297"/>
                    </a:lnTo>
                    <a:cubicBezTo>
                      <a:pt x="352478" y="283629"/>
                      <a:pt x="269546" y="360153"/>
                      <a:pt x="171161" y="35622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9" name="Google Shape;1129;p41"/>
              <p:cNvGrpSpPr/>
              <p:nvPr/>
            </p:nvGrpSpPr>
            <p:grpSpPr>
              <a:xfrm>
                <a:off x="7963062" y="4086409"/>
                <a:ext cx="155092" cy="155008"/>
                <a:chOff x="3230057" y="4903115"/>
                <a:chExt cx="197494" cy="197387"/>
              </a:xfrm>
            </p:grpSpPr>
            <p:sp>
              <p:nvSpPr>
                <p:cNvPr id="1130" name="Google Shape;1130;p41"/>
                <p:cNvSpPr/>
                <p:nvPr/>
              </p:nvSpPr>
              <p:spPr>
                <a:xfrm>
                  <a:off x="3230057" y="4903115"/>
                  <a:ext cx="197494" cy="197387"/>
                </a:xfrm>
                <a:custGeom>
                  <a:rect b="b" l="l" r="r" t="t"/>
                  <a:pathLst>
                    <a:path extrusionOk="0" h="197387" w="197494">
                      <a:moveTo>
                        <a:pt x="101988" y="18641"/>
                      </a:moveTo>
                      <a:cubicBezTo>
                        <a:pt x="128089" y="19682"/>
                        <a:pt x="131157" y="19913"/>
                        <a:pt x="141458" y="20781"/>
                      </a:cubicBezTo>
                      <a:cubicBezTo>
                        <a:pt x="150949" y="21591"/>
                        <a:pt x="156100" y="23384"/>
                        <a:pt x="159457" y="24888"/>
                      </a:cubicBezTo>
                      <a:cubicBezTo>
                        <a:pt x="163971" y="26854"/>
                        <a:pt x="167096" y="29110"/>
                        <a:pt x="170395" y="32638"/>
                      </a:cubicBezTo>
                      <a:cubicBezTo>
                        <a:pt x="173693" y="36166"/>
                        <a:pt x="175661" y="39521"/>
                        <a:pt x="177224" y="44149"/>
                      </a:cubicBezTo>
                      <a:cubicBezTo>
                        <a:pt x="178439" y="47619"/>
                        <a:pt x="179828" y="52883"/>
                        <a:pt x="179886" y="62427"/>
                      </a:cubicBezTo>
                      <a:cubicBezTo>
                        <a:pt x="179944" y="72723"/>
                        <a:pt x="179944" y="75846"/>
                        <a:pt x="178902" y="101875"/>
                      </a:cubicBezTo>
                      <a:cubicBezTo>
                        <a:pt x="177860" y="127962"/>
                        <a:pt x="177629" y="131027"/>
                        <a:pt x="176761" y="141323"/>
                      </a:cubicBezTo>
                      <a:cubicBezTo>
                        <a:pt x="175951" y="150809"/>
                        <a:pt x="174157" y="155957"/>
                        <a:pt x="172652" y="159312"/>
                      </a:cubicBezTo>
                      <a:cubicBezTo>
                        <a:pt x="170684" y="163824"/>
                        <a:pt x="168427" y="166947"/>
                        <a:pt x="164897" y="170244"/>
                      </a:cubicBezTo>
                      <a:cubicBezTo>
                        <a:pt x="161366" y="173541"/>
                        <a:pt x="158010" y="175508"/>
                        <a:pt x="153380" y="177070"/>
                      </a:cubicBezTo>
                      <a:cubicBezTo>
                        <a:pt x="149908" y="178284"/>
                        <a:pt x="144641" y="179672"/>
                        <a:pt x="135092" y="179730"/>
                      </a:cubicBezTo>
                      <a:cubicBezTo>
                        <a:pt x="124790" y="179788"/>
                        <a:pt x="121665" y="179788"/>
                        <a:pt x="95622" y="178689"/>
                      </a:cubicBezTo>
                      <a:cubicBezTo>
                        <a:pt x="69521" y="177648"/>
                        <a:pt x="66454" y="177417"/>
                        <a:pt x="56153" y="176549"/>
                      </a:cubicBezTo>
                      <a:cubicBezTo>
                        <a:pt x="46661" y="175739"/>
                        <a:pt x="41511" y="173946"/>
                        <a:pt x="38154" y="172442"/>
                      </a:cubicBezTo>
                      <a:cubicBezTo>
                        <a:pt x="33640" y="170476"/>
                        <a:pt x="30515" y="168220"/>
                        <a:pt x="27216" y="164691"/>
                      </a:cubicBezTo>
                      <a:cubicBezTo>
                        <a:pt x="23917" y="161163"/>
                        <a:pt x="21949" y="157808"/>
                        <a:pt x="20387" y="153181"/>
                      </a:cubicBezTo>
                      <a:cubicBezTo>
                        <a:pt x="19171" y="149710"/>
                        <a:pt x="17783" y="144447"/>
                        <a:pt x="17725" y="134903"/>
                      </a:cubicBezTo>
                      <a:cubicBezTo>
                        <a:pt x="17667" y="124607"/>
                        <a:pt x="17667" y="121483"/>
                        <a:pt x="18709" y="95454"/>
                      </a:cubicBezTo>
                      <a:cubicBezTo>
                        <a:pt x="19750" y="69368"/>
                        <a:pt x="19982" y="66302"/>
                        <a:pt x="20850" y="56007"/>
                      </a:cubicBezTo>
                      <a:cubicBezTo>
                        <a:pt x="21660" y="46520"/>
                        <a:pt x="23454" y="41372"/>
                        <a:pt x="24959" y="38017"/>
                      </a:cubicBezTo>
                      <a:cubicBezTo>
                        <a:pt x="26927" y="33506"/>
                        <a:pt x="29184" y="30382"/>
                        <a:pt x="32714" y="27086"/>
                      </a:cubicBezTo>
                      <a:cubicBezTo>
                        <a:pt x="36244" y="23789"/>
                        <a:pt x="39601" y="21822"/>
                        <a:pt x="44231" y="20260"/>
                      </a:cubicBezTo>
                      <a:cubicBezTo>
                        <a:pt x="47703" y="19045"/>
                        <a:pt x="52970" y="17657"/>
                        <a:pt x="62519" y="17599"/>
                      </a:cubicBezTo>
                      <a:cubicBezTo>
                        <a:pt x="72820" y="17542"/>
                        <a:pt x="75945" y="17599"/>
                        <a:pt x="101988" y="18641"/>
                      </a:cubicBezTo>
                      <a:moveTo>
                        <a:pt x="102683" y="1057"/>
                      </a:moveTo>
                      <a:cubicBezTo>
                        <a:pt x="76177" y="15"/>
                        <a:pt x="72820" y="-42"/>
                        <a:pt x="62403" y="15"/>
                      </a:cubicBezTo>
                      <a:cubicBezTo>
                        <a:pt x="51986" y="73"/>
                        <a:pt x="44809" y="1461"/>
                        <a:pt x="38501" y="3602"/>
                      </a:cubicBezTo>
                      <a:cubicBezTo>
                        <a:pt x="31961" y="5857"/>
                        <a:pt x="26406" y="8981"/>
                        <a:pt x="20734" y="14187"/>
                      </a:cubicBezTo>
                      <a:cubicBezTo>
                        <a:pt x="15062" y="19392"/>
                        <a:pt x="11532" y="24714"/>
                        <a:pt x="8754" y="31019"/>
                      </a:cubicBezTo>
                      <a:cubicBezTo>
                        <a:pt x="6092" y="37150"/>
                        <a:pt x="4124" y="44149"/>
                        <a:pt x="3256" y="54561"/>
                      </a:cubicBezTo>
                      <a:cubicBezTo>
                        <a:pt x="2388" y="64972"/>
                        <a:pt x="2099" y="68269"/>
                        <a:pt x="1057" y="94760"/>
                      </a:cubicBezTo>
                      <a:cubicBezTo>
                        <a:pt x="15" y="121252"/>
                        <a:pt x="-43" y="124607"/>
                        <a:pt x="15" y="135019"/>
                      </a:cubicBezTo>
                      <a:cubicBezTo>
                        <a:pt x="73" y="145430"/>
                        <a:pt x="1462" y="152602"/>
                        <a:pt x="3604" y="158907"/>
                      </a:cubicBezTo>
                      <a:cubicBezTo>
                        <a:pt x="5861" y="165443"/>
                        <a:pt x="8986" y="170996"/>
                        <a:pt x="14194" y="176665"/>
                      </a:cubicBezTo>
                      <a:cubicBezTo>
                        <a:pt x="19403" y="182333"/>
                        <a:pt x="24727" y="185861"/>
                        <a:pt x="31035" y="188638"/>
                      </a:cubicBezTo>
                      <a:cubicBezTo>
                        <a:pt x="37170" y="191299"/>
                        <a:pt x="44173" y="193207"/>
                        <a:pt x="54590" y="194133"/>
                      </a:cubicBezTo>
                      <a:cubicBezTo>
                        <a:pt x="65007" y="195001"/>
                        <a:pt x="68306" y="195290"/>
                        <a:pt x="94812" y="196331"/>
                      </a:cubicBezTo>
                      <a:cubicBezTo>
                        <a:pt x="121318" y="197372"/>
                        <a:pt x="124675" y="197430"/>
                        <a:pt x="135092" y="197372"/>
                      </a:cubicBezTo>
                      <a:cubicBezTo>
                        <a:pt x="145509" y="197314"/>
                        <a:pt x="152685" y="195926"/>
                        <a:pt x="158994" y="193786"/>
                      </a:cubicBezTo>
                      <a:cubicBezTo>
                        <a:pt x="165533" y="191530"/>
                        <a:pt x="171089" y="188407"/>
                        <a:pt x="176761" y="183201"/>
                      </a:cubicBezTo>
                      <a:cubicBezTo>
                        <a:pt x="182432" y="177995"/>
                        <a:pt x="185963" y="172674"/>
                        <a:pt x="188741" y="166369"/>
                      </a:cubicBezTo>
                      <a:cubicBezTo>
                        <a:pt x="191403" y="160238"/>
                        <a:pt x="193313" y="153239"/>
                        <a:pt x="194239" y="142827"/>
                      </a:cubicBezTo>
                      <a:cubicBezTo>
                        <a:pt x="195107" y="132416"/>
                        <a:pt x="195396" y="129119"/>
                        <a:pt x="196438" y="102627"/>
                      </a:cubicBezTo>
                      <a:cubicBezTo>
                        <a:pt x="197479" y="76135"/>
                        <a:pt x="197537" y="72781"/>
                        <a:pt x="197479" y="62369"/>
                      </a:cubicBezTo>
                      <a:cubicBezTo>
                        <a:pt x="197422" y="51958"/>
                        <a:pt x="196033" y="44785"/>
                        <a:pt x="193891" y="38480"/>
                      </a:cubicBezTo>
                      <a:cubicBezTo>
                        <a:pt x="191634" y="31944"/>
                        <a:pt x="188509" y="26391"/>
                        <a:pt x="183300" y="20723"/>
                      </a:cubicBezTo>
                      <a:cubicBezTo>
                        <a:pt x="178092" y="15054"/>
                        <a:pt x="172767" y="11526"/>
                        <a:pt x="166459" y="8749"/>
                      </a:cubicBezTo>
                      <a:cubicBezTo>
                        <a:pt x="160325" y="6089"/>
                        <a:pt x="153322" y="4180"/>
                        <a:pt x="142905" y="3254"/>
                      </a:cubicBezTo>
                      <a:cubicBezTo>
                        <a:pt x="132546" y="2329"/>
                        <a:pt x="129247" y="2098"/>
                        <a:pt x="102683" y="105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41"/>
                <p:cNvSpPr/>
                <p:nvPr/>
              </p:nvSpPr>
              <p:spPr>
                <a:xfrm>
                  <a:off x="3278703" y="4951620"/>
                  <a:ext cx="100375" cy="100320"/>
                </a:xfrm>
                <a:custGeom>
                  <a:rect b="b" l="l" r="r" t="t"/>
                  <a:pathLst>
                    <a:path extrusionOk="0" h="100320" w="100375">
                      <a:moveTo>
                        <a:pt x="52184" y="40"/>
                      </a:moveTo>
                      <a:cubicBezTo>
                        <a:pt x="24463" y="-1059"/>
                        <a:pt x="1140" y="20459"/>
                        <a:pt x="40" y="48165"/>
                      </a:cubicBezTo>
                      <a:cubicBezTo>
                        <a:pt x="-1059" y="75871"/>
                        <a:pt x="20470" y="99181"/>
                        <a:pt x="48191" y="100280"/>
                      </a:cubicBezTo>
                      <a:cubicBezTo>
                        <a:pt x="75912" y="101380"/>
                        <a:pt x="99235" y="79862"/>
                        <a:pt x="100335" y="52156"/>
                      </a:cubicBezTo>
                      <a:cubicBezTo>
                        <a:pt x="101435" y="24450"/>
                        <a:pt x="79848" y="1139"/>
                        <a:pt x="52184" y="40"/>
                      </a:cubicBezTo>
                      <a:moveTo>
                        <a:pt x="48828" y="82697"/>
                      </a:moveTo>
                      <a:cubicBezTo>
                        <a:pt x="30829" y="82002"/>
                        <a:pt x="16824" y="66848"/>
                        <a:pt x="17576" y="48859"/>
                      </a:cubicBezTo>
                      <a:cubicBezTo>
                        <a:pt x="18270" y="30870"/>
                        <a:pt x="33433" y="16930"/>
                        <a:pt x="51432" y="17624"/>
                      </a:cubicBezTo>
                      <a:cubicBezTo>
                        <a:pt x="69431" y="18319"/>
                        <a:pt x="83378" y="33473"/>
                        <a:pt x="82684" y="51462"/>
                      </a:cubicBezTo>
                      <a:cubicBezTo>
                        <a:pt x="81989" y="69451"/>
                        <a:pt x="66826" y="83391"/>
                        <a:pt x="48828" y="8269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132" name="Google Shape;1132;p41"/>
          <p:cNvGrpSpPr/>
          <p:nvPr/>
        </p:nvGrpSpPr>
        <p:grpSpPr>
          <a:xfrm>
            <a:off x="0" y="184800"/>
            <a:ext cx="4975350" cy="139800"/>
            <a:chOff x="-3450" y="108600"/>
            <a:chExt cx="4975350" cy="139800"/>
          </a:xfrm>
        </p:grpSpPr>
        <p:sp>
          <p:nvSpPr>
            <p:cNvPr id="1133" name="Google Shape;1133;p41"/>
            <p:cNvSpPr/>
            <p:nvPr/>
          </p:nvSpPr>
          <p:spPr>
            <a:xfrm>
              <a:off x="-3450" y="108600"/>
              <a:ext cx="4272000" cy="13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134" name="Google Shape;1134;p41"/>
            <p:cNvCxnSpPr/>
            <p:nvPr/>
          </p:nvCxnSpPr>
          <p:spPr>
            <a:xfrm>
              <a:off x="6900" y="175850"/>
              <a:ext cx="4965000" cy="0"/>
            </a:xfrm>
            <a:prstGeom prst="straightConnector1">
              <a:avLst/>
            </a:prstGeom>
            <a:noFill/>
            <a:ln cap="flat" cmpd="sng" w="9525">
              <a:solidFill>
                <a:schemeClr val="dk1"/>
              </a:solidFill>
              <a:prstDash val="dash"/>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p:nvPr/>
        </p:nvSpPr>
        <p:spPr>
          <a:xfrm>
            <a:off x="6900" y="7675"/>
            <a:ext cx="1939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391" name="Google Shape;391;p28"/>
          <p:cNvSpPr txBox="1"/>
          <p:nvPr>
            <p:ph type="title"/>
          </p:nvPr>
        </p:nvSpPr>
        <p:spPr>
          <a:xfrm>
            <a:off x="720000" y="3432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graphicFrame>
        <p:nvGraphicFramePr>
          <p:cNvPr id="392" name="Google Shape;392;p28"/>
          <p:cNvGraphicFramePr/>
          <p:nvPr/>
        </p:nvGraphicFramePr>
        <p:xfrm>
          <a:off x="1799525" y="915950"/>
          <a:ext cx="3000000" cy="3000000"/>
        </p:xfrm>
        <a:graphic>
          <a:graphicData uri="http://schemas.openxmlformats.org/drawingml/2006/table">
            <a:tbl>
              <a:tblPr>
                <a:noFill/>
                <a:tableStyleId>{60A37076-A2FB-4154-9C0D-984F4D6BB01B}</a:tableStyleId>
              </a:tblPr>
              <a:tblGrid>
                <a:gridCol w="499700"/>
                <a:gridCol w="6473450"/>
              </a:tblGrid>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1</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b="1" lang="en" sz="1200">
                          <a:solidFill>
                            <a:schemeClr val="dk1"/>
                          </a:solidFill>
                          <a:latin typeface="Montserrat"/>
                          <a:ea typeface="Montserrat"/>
                          <a:cs typeface="Montserrat"/>
                          <a:sym typeface="Montserrat"/>
                        </a:rPr>
                        <a:t>Whom this course is intended for?</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2</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AI tools &amp; resources</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3</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AI applications in E-commerce &amp; retail business</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4</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Montserrat"/>
                          <a:ea typeface="Montserrat"/>
                          <a:cs typeface="Montserrat"/>
                          <a:sym typeface="Montserrat"/>
                        </a:rPr>
                        <a:t>Generating product description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5</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Building online store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6</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Creating captivating product images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7</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Designing product packaging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8</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Generating marketing video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9</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Building customer support chatbot with AI</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0025">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10</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solidFill>
                            <a:schemeClr val="dk1"/>
                          </a:solidFill>
                          <a:latin typeface="Montserrat"/>
                          <a:ea typeface="Montserrat"/>
                          <a:cs typeface="Montserrat"/>
                          <a:sym typeface="Montserrat"/>
                        </a:rPr>
                        <a:t>Conclusion &amp; summary</a:t>
                      </a:r>
                      <a:endParaRPr b="1" sz="1200">
                        <a:solidFill>
                          <a:schemeClr val="dk1"/>
                        </a:solidFill>
                        <a:latin typeface="Montserrat"/>
                        <a:ea typeface="Montserrat"/>
                        <a:cs typeface="Montserrat"/>
                        <a:sym typeface="Montserrat"/>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grpSp>
        <p:nvGrpSpPr>
          <p:cNvPr id="393" name="Google Shape;393;p28"/>
          <p:cNvGrpSpPr/>
          <p:nvPr/>
        </p:nvGrpSpPr>
        <p:grpSpPr>
          <a:xfrm>
            <a:off x="174141" y="4086219"/>
            <a:ext cx="1625385" cy="996453"/>
            <a:chOff x="174141" y="4086219"/>
            <a:chExt cx="1625385" cy="996453"/>
          </a:xfrm>
        </p:grpSpPr>
        <p:grpSp>
          <p:nvGrpSpPr>
            <p:cNvPr id="394" name="Google Shape;394;p28"/>
            <p:cNvGrpSpPr/>
            <p:nvPr/>
          </p:nvGrpSpPr>
          <p:grpSpPr>
            <a:xfrm rot="668489">
              <a:off x="1130559" y="4134507"/>
              <a:ext cx="587562" cy="899877"/>
              <a:chOff x="6917978" y="1848472"/>
              <a:chExt cx="967911" cy="1482399"/>
            </a:xfrm>
          </p:grpSpPr>
          <p:grpSp>
            <p:nvGrpSpPr>
              <p:cNvPr id="395" name="Google Shape;395;p28"/>
              <p:cNvGrpSpPr/>
              <p:nvPr/>
            </p:nvGrpSpPr>
            <p:grpSpPr>
              <a:xfrm>
                <a:off x="6917978" y="1848472"/>
                <a:ext cx="967911" cy="1482399"/>
                <a:chOff x="6917978" y="1848472"/>
                <a:chExt cx="967911" cy="1482399"/>
              </a:xfrm>
            </p:grpSpPr>
            <p:sp>
              <p:nvSpPr>
                <p:cNvPr id="396" name="Google Shape;396;p28"/>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8"/>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8"/>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8"/>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8"/>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8"/>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8"/>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8"/>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8"/>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8"/>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8"/>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8"/>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8" name="Google Shape;408;p28"/>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9" name="Google Shape;409;p28"/>
            <p:cNvGrpSpPr/>
            <p:nvPr/>
          </p:nvGrpSpPr>
          <p:grpSpPr>
            <a:xfrm>
              <a:off x="174141" y="4117589"/>
              <a:ext cx="984035" cy="933633"/>
              <a:chOff x="7982899" y="3680008"/>
              <a:chExt cx="1405363" cy="1333381"/>
            </a:xfrm>
          </p:grpSpPr>
          <p:sp>
            <p:nvSpPr>
              <p:cNvPr id="410" name="Google Shape;410;p28"/>
              <p:cNvSpPr/>
              <p:nvPr/>
            </p:nvSpPr>
            <p:spPr>
              <a:xfrm>
                <a:off x="8531043" y="4720951"/>
                <a:ext cx="309076" cy="226070"/>
              </a:xfrm>
              <a:custGeom>
                <a:rect b="b" l="l" r="r" t="t"/>
                <a:pathLst>
                  <a:path extrusionOk="0" h="226070" w="309076">
                    <a:moveTo>
                      <a:pt x="0" y="0"/>
                    </a:moveTo>
                    <a:lnTo>
                      <a:pt x="309077" y="0"/>
                    </a:lnTo>
                    <a:lnTo>
                      <a:pt x="309077" y="226071"/>
                    </a:lnTo>
                    <a:lnTo>
                      <a:pt x="0" y="22607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8"/>
              <p:cNvSpPr/>
              <p:nvPr/>
            </p:nvSpPr>
            <p:spPr>
              <a:xfrm>
                <a:off x="8418823" y="4947022"/>
                <a:ext cx="533515" cy="66367"/>
              </a:xfrm>
              <a:custGeom>
                <a:rect b="b" l="l" r="r" t="t"/>
                <a:pathLst>
                  <a:path extrusionOk="0" h="66367" w="533515">
                    <a:moveTo>
                      <a:pt x="0" y="0"/>
                    </a:moveTo>
                    <a:lnTo>
                      <a:pt x="533515" y="0"/>
                    </a:lnTo>
                    <a:lnTo>
                      <a:pt x="533515" y="66367"/>
                    </a:lnTo>
                    <a:lnTo>
                      <a:pt x="0" y="66367"/>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2" name="Google Shape;412;p28"/>
              <p:cNvGrpSpPr/>
              <p:nvPr/>
            </p:nvGrpSpPr>
            <p:grpSpPr>
              <a:xfrm>
                <a:off x="7982899" y="3680008"/>
                <a:ext cx="1405363" cy="1040942"/>
                <a:chOff x="7982899" y="3680008"/>
                <a:chExt cx="1405363" cy="1040942"/>
              </a:xfrm>
            </p:grpSpPr>
            <p:sp>
              <p:nvSpPr>
                <p:cNvPr id="413" name="Google Shape;413;p28"/>
                <p:cNvSpPr/>
                <p:nvPr/>
              </p:nvSpPr>
              <p:spPr>
                <a:xfrm>
                  <a:off x="7982899" y="3680008"/>
                  <a:ext cx="1405363" cy="1040942"/>
                </a:xfrm>
                <a:custGeom>
                  <a:rect b="b" l="l" r="r" t="t"/>
                  <a:pathLst>
                    <a:path extrusionOk="0" h="1040942" w="1405363">
                      <a:moveTo>
                        <a:pt x="0" y="0"/>
                      </a:moveTo>
                      <a:lnTo>
                        <a:pt x="1405364" y="0"/>
                      </a:lnTo>
                      <a:lnTo>
                        <a:pt x="1405364" y="1040943"/>
                      </a:lnTo>
                      <a:lnTo>
                        <a:pt x="0" y="1040943"/>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8"/>
                <p:cNvSpPr/>
                <p:nvPr/>
              </p:nvSpPr>
              <p:spPr>
                <a:xfrm>
                  <a:off x="7982899" y="3680008"/>
                  <a:ext cx="1405363" cy="1040942"/>
                </a:xfrm>
                <a:custGeom>
                  <a:rect b="b" l="l" r="r" t="t"/>
                  <a:pathLst>
                    <a:path extrusionOk="0" h="1040942" w="1405363">
                      <a:moveTo>
                        <a:pt x="0" y="0"/>
                      </a:moveTo>
                      <a:lnTo>
                        <a:pt x="1405364" y="0"/>
                      </a:lnTo>
                      <a:lnTo>
                        <a:pt x="1405364" y="1040943"/>
                      </a:lnTo>
                      <a:lnTo>
                        <a:pt x="0" y="1040943"/>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5" name="Google Shape;415;p28"/>
              <p:cNvSpPr/>
              <p:nvPr/>
            </p:nvSpPr>
            <p:spPr>
              <a:xfrm>
                <a:off x="8106472" y="3778941"/>
                <a:ext cx="1158145" cy="742180"/>
              </a:xfrm>
              <a:custGeom>
                <a:rect b="b" l="l" r="r" t="t"/>
                <a:pathLst>
                  <a:path extrusionOk="0" h="742180" w="1158145">
                    <a:moveTo>
                      <a:pt x="0" y="164574"/>
                    </a:moveTo>
                    <a:lnTo>
                      <a:pt x="0" y="0"/>
                    </a:lnTo>
                    <a:lnTo>
                      <a:pt x="1158146" y="0"/>
                    </a:lnTo>
                    <a:lnTo>
                      <a:pt x="1158146" y="742181"/>
                    </a:lnTo>
                    <a:lnTo>
                      <a:pt x="0" y="742181"/>
                    </a:lnTo>
                    <a:lnTo>
                      <a:pt x="0" y="27143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6" name="Google Shape;416;p28"/>
            <p:cNvGrpSpPr/>
            <p:nvPr/>
          </p:nvGrpSpPr>
          <p:grpSpPr>
            <a:xfrm>
              <a:off x="383219" y="4223865"/>
              <a:ext cx="587537" cy="445617"/>
              <a:chOff x="8281496" y="3831788"/>
              <a:chExt cx="839099" cy="636414"/>
            </a:xfrm>
          </p:grpSpPr>
          <p:sp>
            <p:nvSpPr>
              <p:cNvPr id="417" name="Google Shape;417;p28"/>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8" name="Google Shape;418;p28"/>
              <p:cNvGrpSpPr/>
              <p:nvPr/>
            </p:nvGrpSpPr>
            <p:grpSpPr>
              <a:xfrm>
                <a:off x="8422316" y="4318458"/>
                <a:ext cx="504842" cy="149744"/>
                <a:chOff x="8422316" y="4318458"/>
                <a:chExt cx="504842" cy="149744"/>
              </a:xfrm>
            </p:grpSpPr>
            <p:sp>
              <p:nvSpPr>
                <p:cNvPr id="419" name="Google Shape;419;p28"/>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8"/>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1" name="Google Shape;421;p28"/>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8"/>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8"/>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8"/>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8"/>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8"/>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Whom This Course is Intended for?</a:t>
            </a:r>
            <a:endParaRPr/>
          </a:p>
        </p:txBody>
      </p:sp>
      <p:sp>
        <p:nvSpPr>
          <p:cNvPr id="432" name="Google Shape;432;p29"/>
          <p:cNvSpPr txBox="1"/>
          <p:nvPr>
            <p:ph idx="1" type="subTitle"/>
          </p:nvPr>
        </p:nvSpPr>
        <p:spPr>
          <a:xfrm>
            <a:off x="726825" y="2207750"/>
            <a:ext cx="25890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Entrepreneurs, especially those who own e-commerce brands, and looking to enhance their knowledge about AI and its applications in E-commerce industry. Also, those who are interested in leveraging generative AI to improve their product offerings, marketing strategies, and overall customer experience.</a:t>
            </a:r>
            <a:endParaRPr/>
          </a:p>
        </p:txBody>
      </p:sp>
      <p:sp>
        <p:nvSpPr>
          <p:cNvPr id="433" name="Google Shape;433;p29"/>
          <p:cNvSpPr txBox="1"/>
          <p:nvPr>
            <p:ph idx="2" type="subTitle"/>
          </p:nvPr>
        </p:nvSpPr>
        <p:spPr>
          <a:xfrm>
            <a:off x="3426025" y="2207748"/>
            <a:ext cx="25074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Professionals responsible for creating and executing marketing strategies and looking to harness the power of generative AI. Also, those who are interested in using AI to develop personalized marketing campaigns, generate compelling content, and enhance overall marketing effectiveness.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4" name="Google Shape;434;p29"/>
          <p:cNvSpPr txBox="1"/>
          <p:nvPr>
            <p:ph idx="3" type="subTitle"/>
          </p:nvPr>
        </p:nvSpPr>
        <p:spPr>
          <a:xfrm>
            <a:off x="6125223" y="2207748"/>
            <a:ext cx="2692200" cy="21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Professionals managing brand strategy and identity, </a:t>
            </a:r>
            <a:r>
              <a:rPr lang="en"/>
              <a:t>actively</a:t>
            </a:r>
            <a:r>
              <a:rPr lang="en"/>
              <a:t> </a:t>
            </a:r>
            <a:r>
              <a:rPr lang="en"/>
              <a:t>looking</a:t>
            </a:r>
            <a:r>
              <a:rPr lang="en"/>
              <a:t> to leverage generative AI. Also, those who aim to utilize AI to create consistent and engaging brand assets, including product video and product packaging design</a:t>
            </a:r>
            <a:endParaRPr/>
          </a:p>
        </p:txBody>
      </p:sp>
      <p:sp>
        <p:nvSpPr>
          <p:cNvPr id="435" name="Google Shape;435;p29"/>
          <p:cNvSpPr txBox="1"/>
          <p:nvPr>
            <p:ph idx="4" type="subTitle"/>
          </p:nvPr>
        </p:nvSpPr>
        <p:spPr>
          <a:xfrm>
            <a:off x="726825" y="1665275"/>
            <a:ext cx="23055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Entrepreneurs</a:t>
            </a:r>
            <a:endParaRPr sz="1500"/>
          </a:p>
        </p:txBody>
      </p:sp>
      <p:sp>
        <p:nvSpPr>
          <p:cNvPr id="436" name="Google Shape;436;p29"/>
          <p:cNvSpPr txBox="1"/>
          <p:nvPr>
            <p:ph idx="5" type="subTitle"/>
          </p:nvPr>
        </p:nvSpPr>
        <p:spPr>
          <a:xfrm>
            <a:off x="3426027" y="1665275"/>
            <a:ext cx="23055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Marketing Specialists</a:t>
            </a:r>
            <a:endParaRPr sz="1500"/>
          </a:p>
        </p:txBody>
      </p:sp>
      <p:sp>
        <p:nvSpPr>
          <p:cNvPr id="437" name="Google Shape;437;p29"/>
          <p:cNvSpPr txBox="1"/>
          <p:nvPr>
            <p:ph idx="6" type="subTitle"/>
          </p:nvPr>
        </p:nvSpPr>
        <p:spPr>
          <a:xfrm>
            <a:off x="6125229" y="1665275"/>
            <a:ext cx="2305500" cy="3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Brand Managers</a:t>
            </a:r>
            <a:endParaRPr sz="1500"/>
          </a:p>
        </p:txBody>
      </p:sp>
      <p:sp>
        <p:nvSpPr>
          <p:cNvPr id="438" name="Google Shape;438;p29"/>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439" name="Google Shape;439;p29"/>
          <p:cNvGrpSpPr/>
          <p:nvPr/>
        </p:nvGrpSpPr>
        <p:grpSpPr>
          <a:xfrm>
            <a:off x="7892999" y="4193822"/>
            <a:ext cx="1160720" cy="809141"/>
            <a:chOff x="7735158" y="3909156"/>
            <a:chExt cx="1319000" cy="1093729"/>
          </a:xfrm>
        </p:grpSpPr>
        <p:grpSp>
          <p:nvGrpSpPr>
            <p:cNvPr id="440" name="Google Shape;440;p29"/>
            <p:cNvGrpSpPr/>
            <p:nvPr/>
          </p:nvGrpSpPr>
          <p:grpSpPr>
            <a:xfrm>
              <a:off x="8376040" y="3964317"/>
              <a:ext cx="678118" cy="1038569"/>
              <a:chOff x="6917978" y="1848472"/>
              <a:chExt cx="967911" cy="1482399"/>
            </a:xfrm>
          </p:grpSpPr>
          <p:grpSp>
            <p:nvGrpSpPr>
              <p:cNvPr id="441" name="Google Shape;441;p29"/>
              <p:cNvGrpSpPr/>
              <p:nvPr/>
            </p:nvGrpSpPr>
            <p:grpSpPr>
              <a:xfrm>
                <a:off x="6917978" y="1848472"/>
                <a:ext cx="967911" cy="1482399"/>
                <a:chOff x="6917978" y="1848472"/>
                <a:chExt cx="967911" cy="1482399"/>
              </a:xfrm>
            </p:grpSpPr>
            <p:sp>
              <p:nvSpPr>
                <p:cNvPr id="442" name="Google Shape;442;p29"/>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9"/>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9"/>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9"/>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9"/>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9"/>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29"/>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9"/>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9"/>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9"/>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9"/>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9"/>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4" name="Google Shape;454;p29"/>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5" name="Google Shape;455;p29"/>
            <p:cNvGrpSpPr/>
            <p:nvPr/>
          </p:nvGrpSpPr>
          <p:grpSpPr>
            <a:xfrm rot="-1414743">
              <a:off x="8051295" y="3973118"/>
              <a:ext cx="438225" cy="566921"/>
              <a:chOff x="883275" y="3327479"/>
              <a:chExt cx="569698" cy="737055"/>
            </a:xfrm>
          </p:grpSpPr>
          <p:grpSp>
            <p:nvGrpSpPr>
              <p:cNvPr id="456" name="Google Shape;456;p29"/>
              <p:cNvGrpSpPr/>
              <p:nvPr/>
            </p:nvGrpSpPr>
            <p:grpSpPr>
              <a:xfrm>
                <a:off x="938325" y="3437254"/>
                <a:ext cx="93204" cy="133331"/>
                <a:chOff x="4306871" y="1436218"/>
                <a:chExt cx="138655" cy="198350"/>
              </a:xfrm>
            </p:grpSpPr>
            <p:sp>
              <p:nvSpPr>
                <p:cNvPr id="457" name="Google Shape;457;p29"/>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9"/>
                <p:cNvSpPr/>
                <p:nvPr/>
              </p:nvSpPr>
              <p:spPr>
                <a:xfrm>
                  <a:off x="4306871" y="1436218"/>
                  <a:ext cx="138655" cy="198350"/>
                </a:xfrm>
                <a:custGeom>
                  <a:rect b="b" l="l" r="r" t="t"/>
                  <a:pathLst>
                    <a:path extrusionOk="0" h="198350" w="138655">
                      <a:moveTo>
                        <a:pt x="138655" y="143517"/>
                      </a:moveTo>
                      <a:lnTo>
                        <a:pt x="18799" y="198351"/>
                      </a:lnTo>
                      <a:lnTo>
                        <a:pt x="743" y="77114"/>
                      </a:lnTo>
                      <a:cubicBezTo>
                        <a:pt x="-4813" y="39806"/>
                        <a:pt x="21404" y="5217"/>
                        <a:pt x="58848" y="532"/>
                      </a:cubicBezTo>
                      <a:lnTo>
                        <a:pt x="58848" y="532"/>
                      </a:lnTo>
                      <a:cubicBezTo>
                        <a:pt x="97623" y="-4327"/>
                        <a:pt x="132405" y="24709"/>
                        <a:pt x="134430" y="63695"/>
                      </a:cubicBezTo>
                      <a:lnTo>
                        <a:pt x="138655" y="143517"/>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9" name="Google Shape;459;p29"/>
              <p:cNvGrpSpPr/>
              <p:nvPr/>
            </p:nvGrpSpPr>
            <p:grpSpPr>
              <a:xfrm>
                <a:off x="955747" y="3694111"/>
                <a:ext cx="139621" cy="370423"/>
                <a:chOff x="4332789" y="1818333"/>
                <a:chExt cx="207707" cy="551060"/>
              </a:xfrm>
            </p:grpSpPr>
            <p:sp>
              <p:nvSpPr>
                <p:cNvPr id="460" name="Google Shape;460;p29"/>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9"/>
                <p:cNvSpPr/>
                <p:nvPr/>
              </p:nvSpPr>
              <p:spPr>
                <a:xfrm>
                  <a:off x="4332789" y="1818333"/>
                  <a:ext cx="207707" cy="551060"/>
                </a:xfrm>
                <a:custGeom>
                  <a:rect b="b" l="l" r="r" t="t"/>
                  <a:pathLst>
                    <a:path extrusionOk="0" h="551060" w="207707">
                      <a:moveTo>
                        <a:pt x="207708" y="535096"/>
                      </a:moveTo>
                      <a:lnTo>
                        <a:pt x="59263" y="551060"/>
                      </a:lnTo>
                      <a:lnTo>
                        <a:pt x="0" y="0"/>
                      </a:lnTo>
                      <a:lnTo>
                        <a:pt x="164766" y="135755"/>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2" name="Google Shape;462;p29"/>
              <p:cNvGrpSpPr/>
              <p:nvPr/>
            </p:nvGrpSpPr>
            <p:grpSpPr>
              <a:xfrm>
                <a:off x="1080779" y="3327479"/>
                <a:ext cx="372194" cy="533019"/>
                <a:chOff x="4518794" y="1272912"/>
                <a:chExt cx="553695" cy="792947"/>
              </a:xfrm>
            </p:grpSpPr>
            <p:sp>
              <p:nvSpPr>
                <p:cNvPr id="463" name="Google Shape;463;p29"/>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9"/>
                <p:cNvSpPr/>
                <p:nvPr/>
              </p:nvSpPr>
              <p:spPr>
                <a:xfrm>
                  <a:off x="4518794" y="1272912"/>
                  <a:ext cx="553695" cy="792947"/>
                </a:xfrm>
                <a:custGeom>
                  <a:rect b="b" l="l" r="r" t="t"/>
                  <a:pathLst>
                    <a:path extrusionOk="0" h="792947" w="553695">
                      <a:moveTo>
                        <a:pt x="505698" y="351188"/>
                      </a:moveTo>
                      <a:cubicBezTo>
                        <a:pt x="491345" y="223878"/>
                        <a:pt x="467096" y="6508"/>
                        <a:pt x="468485" y="261"/>
                      </a:cubicBezTo>
                      <a:cubicBezTo>
                        <a:pt x="470453" y="-8531"/>
                        <a:pt x="0" y="208029"/>
                        <a:pt x="0" y="208029"/>
                      </a:cubicBezTo>
                      <a:lnTo>
                        <a:pt x="51739" y="689043"/>
                      </a:lnTo>
                      <a:cubicBezTo>
                        <a:pt x="51739" y="689043"/>
                        <a:pt x="557437" y="800678"/>
                        <a:pt x="553675" y="792522"/>
                      </a:cubicBezTo>
                      <a:cubicBezTo>
                        <a:pt x="551013" y="786738"/>
                        <a:pt x="528442" y="569194"/>
                        <a:pt x="515421" y="441710"/>
                      </a:cubicBezTo>
                      <a:lnTo>
                        <a:pt x="515941" y="441653"/>
                      </a:lnTo>
                      <a:cubicBezTo>
                        <a:pt x="515941" y="441653"/>
                        <a:pt x="513974" y="424242"/>
                        <a:pt x="510791" y="396420"/>
                      </a:cubicBezTo>
                      <a:cubicBezTo>
                        <a:pt x="507955" y="368540"/>
                        <a:pt x="506219" y="351130"/>
                        <a:pt x="506219" y="351130"/>
                      </a:cubicBezTo>
                      <a:lnTo>
                        <a:pt x="505698" y="351188"/>
                      </a:lnTo>
                      <a:close/>
                    </a:path>
                  </a:pathLst>
                </a:custGeom>
                <a:solidFill>
                  <a:schemeClr val="lt2"/>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5" name="Google Shape;465;p29"/>
              <p:cNvSpPr/>
              <p:nvPr/>
            </p:nvSpPr>
            <p:spPr>
              <a:xfrm>
                <a:off x="883275" y="3468453"/>
                <a:ext cx="233122" cy="339150"/>
              </a:xfrm>
              <a:custGeom>
                <a:rect b="b" l="l" r="r" t="t"/>
                <a:pathLst>
                  <a:path extrusionOk="0" h="504312" w="346650">
                    <a:moveTo>
                      <a:pt x="103177" y="503977"/>
                    </a:moveTo>
                    <a:lnTo>
                      <a:pt x="346650" y="477832"/>
                    </a:lnTo>
                    <a:lnTo>
                      <a:pt x="295259" y="0"/>
                    </a:lnTo>
                    <a:lnTo>
                      <a:pt x="51785" y="26145"/>
                    </a:lnTo>
                    <a:cubicBezTo>
                      <a:pt x="19955" y="29557"/>
                      <a:pt x="-3079" y="58131"/>
                      <a:pt x="336" y="89944"/>
                    </a:cubicBezTo>
                    <a:lnTo>
                      <a:pt x="39342" y="452498"/>
                    </a:lnTo>
                    <a:cubicBezTo>
                      <a:pt x="42757" y="484368"/>
                      <a:pt x="71346" y="507390"/>
                      <a:pt x="103177" y="503977"/>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6" name="Google Shape;466;p29"/>
            <p:cNvGrpSpPr/>
            <p:nvPr/>
          </p:nvGrpSpPr>
          <p:grpSpPr>
            <a:xfrm>
              <a:off x="7735158" y="4024098"/>
              <a:ext cx="261965" cy="261822"/>
              <a:chOff x="7694183" y="3964323"/>
              <a:chExt cx="261965" cy="261822"/>
            </a:xfrm>
          </p:grpSpPr>
          <p:sp>
            <p:nvSpPr>
              <p:cNvPr id="467" name="Google Shape;467;p29"/>
              <p:cNvSpPr/>
              <p:nvPr/>
            </p:nvSpPr>
            <p:spPr>
              <a:xfrm>
                <a:off x="7694183" y="3964323"/>
                <a:ext cx="261965" cy="261822"/>
              </a:xfrm>
              <a:custGeom>
                <a:rect b="b" l="l" r="r" t="t"/>
                <a:pathLst>
                  <a:path extrusionOk="0" h="321254" w="321429">
                    <a:moveTo>
                      <a:pt x="160714" y="321254"/>
                    </a:moveTo>
                    <a:lnTo>
                      <a:pt x="160714" y="321254"/>
                    </a:lnTo>
                    <a:cubicBezTo>
                      <a:pt x="71937" y="321254"/>
                      <a:pt x="0" y="249357"/>
                      <a:pt x="0" y="160627"/>
                    </a:cubicBezTo>
                    <a:lnTo>
                      <a:pt x="0" y="160627"/>
                    </a:lnTo>
                    <a:cubicBezTo>
                      <a:pt x="0" y="71898"/>
                      <a:pt x="71937" y="0"/>
                      <a:pt x="160714" y="0"/>
                    </a:cubicBezTo>
                    <a:lnTo>
                      <a:pt x="160714" y="0"/>
                    </a:lnTo>
                    <a:cubicBezTo>
                      <a:pt x="249492" y="0"/>
                      <a:pt x="321429" y="71898"/>
                      <a:pt x="321429" y="160627"/>
                    </a:cubicBezTo>
                    <a:lnTo>
                      <a:pt x="321429" y="160627"/>
                    </a:lnTo>
                    <a:cubicBezTo>
                      <a:pt x="321429" y="249357"/>
                      <a:pt x="249492" y="321254"/>
                      <a:pt x="160714" y="321254"/>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9"/>
              <p:cNvSpPr/>
              <p:nvPr/>
            </p:nvSpPr>
            <p:spPr>
              <a:xfrm>
                <a:off x="7765060" y="4017559"/>
                <a:ext cx="120416" cy="155476"/>
              </a:xfrm>
              <a:custGeom>
                <a:rect b="b" l="l" r="r" t="t"/>
                <a:pathLst>
                  <a:path extrusionOk="0" h="190768" w="147750">
                    <a:moveTo>
                      <a:pt x="22397" y="110305"/>
                    </a:moveTo>
                    <a:cubicBezTo>
                      <a:pt x="24885" y="111346"/>
                      <a:pt x="27143" y="110363"/>
                      <a:pt x="27895" y="107586"/>
                    </a:cubicBezTo>
                    <a:cubicBezTo>
                      <a:pt x="28416" y="105677"/>
                      <a:pt x="29573" y="100818"/>
                      <a:pt x="30152" y="98794"/>
                    </a:cubicBezTo>
                    <a:cubicBezTo>
                      <a:pt x="30904" y="96018"/>
                      <a:pt x="30615" y="95092"/>
                      <a:pt x="28589" y="92663"/>
                    </a:cubicBezTo>
                    <a:cubicBezTo>
                      <a:pt x="24191" y="87457"/>
                      <a:pt x="21355" y="80690"/>
                      <a:pt x="21355" y="71146"/>
                    </a:cubicBezTo>
                    <a:cubicBezTo>
                      <a:pt x="21355" y="43439"/>
                      <a:pt x="42074" y="18683"/>
                      <a:pt x="75351" y="18683"/>
                    </a:cubicBezTo>
                    <a:cubicBezTo>
                      <a:pt x="104809" y="18683"/>
                      <a:pt x="120955" y="36672"/>
                      <a:pt x="120955" y="60677"/>
                    </a:cubicBezTo>
                    <a:cubicBezTo>
                      <a:pt x="120955" y="92258"/>
                      <a:pt x="106950" y="118923"/>
                      <a:pt x="86173" y="118923"/>
                    </a:cubicBezTo>
                    <a:cubicBezTo>
                      <a:pt x="74715" y="118923"/>
                      <a:pt x="66149" y="109437"/>
                      <a:pt x="68869" y="97811"/>
                    </a:cubicBezTo>
                    <a:cubicBezTo>
                      <a:pt x="72168" y="83929"/>
                      <a:pt x="78534" y="68948"/>
                      <a:pt x="78534" y="58941"/>
                    </a:cubicBezTo>
                    <a:cubicBezTo>
                      <a:pt x="78534" y="49976"/>
                      <a:pt x="73731" y="42514"/>
                      <a:pt x="63776" y="42514"/>
                    </a:cubicBezTo>
                    <a:cubicBezTo>
                      <a:pt x="52028" y="42514"/>
                      <a:pt x="42653" y="54661"/>
                      <a:pt x="42653" y="70856"/>
                    </a:cubicBezTo>
                    <a:cubicBezTo>
                      <a:pt x="42653" y="81210"/>
                      <a:pt x="46183" y="88209"/>
                      <a:pt x="46183" y="88209"/>
                    </a:cubicBezTo>
                    <a:cubicBezTo>
                      <a:pt x="46183" y="88209"/>
                      <a:pt x="34203" y="138994"/>
                      <a:pt x="32062" y="147902"/>
                    </a:cubicBezTo>
                    <a:cubicBezTo>
                      <a:pt x="27895" y="165602"/>
                      <a:pt x="31425" y="187350"/>
                      <a:pt x="31715" y="189548"/>
                    </a:cubicBezTo>
                    <a:cubicBezTo>
                      <a:pt x="31888" y="190878"/>
                      <a:pt x="33567" y="191168"/>
                      <a:pt x="34319" y="190184"/>
                    </a:cubicBezTo>
                    <a:cubicBezTo>
                      <a:pt x="35419" y="188796"/>
                      <a:pt x="49366" y="171559"/>
                      <a:pt x="54112" y="154322"/>
                    </a:cubicBezTo>
                    <a:cubicBezTo>
                      <a:pt x="55443" y="149464"/>
                      <a:pt x="61809" y="124187"/>
                      <a:pt x="61809" y="124187"/>
                    </a:cubicBezTo>
                    <a:cubicBezTo>
                      <a:pt x="65628" y="131475"/>
                      <a:pt x="76740" y="137837"/>
                      <a:pt x="88604" y="137837"/>
                    </a:cubicBezTo>
                    <a:cubicBezTo>
                      <a:pt x="123849" y="137837"/>
                      <a:pt x="147751" y="105735"/>
                      <a:pt x="147751" y="62759"/>
                    </a:cubicBezTo>
                    <a:cubicBezTo>
                      <a:pt x="147751" y="30252"/>
                      <a:pt x="120203" y="0"/>
                      <a:pt x="78360" y="0"/>
                    </a:cubicBezTo>
                    <a:cubicBezTo>
                      <a:pt x="26274" y="0"/>
                      <a:pt x="0" y="37308"/>
                      <a:pt x="0" y="68427"/>
                    </a:cubicBezTo>
                    <a:cubicBezTo>
                      <a:pt x="0" y="87284"/>
                      <a:pt x="7118" y="104058"/>
                      <a:pt x="22397" y="1103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9" name="Google Shape;469;p29"/>
            <p:cNvGrpSpPr/>
            <p:nvPr/>
          </p:nvGrpSpPr>
          <p:grpSpPr>
            <a:xfrm>
              <a:off x="7818318" y="4352691"/>
              <a:ext cx="261769" cy="261627"/>
              <a:chOff x="7573543" y="4207628"/>
              <a:chExt cx="261769" cy="261627"/>
            </a:xfrm>
          </p:grpSpPr>
          <p:sp>
            <p:nvSpPr>
              <p:cNvPr id="470" name="Google Shape;470;p29"/>
              <p:cNvSpPr/>
              <p:nvPr/>
            </p:nvSpPr>
            <p:spPr>
              <a:xfrm>
                <a:off x="7573543" y="4207628"/>
                <a:ext cx="261769" cy="261627"/>
              </a:xfrm>
              <a:custGeom>
                <a:rect b="b" l="l" r="r" t="t"/>
                <a:pathLst>
                  <a:path extrusionOk="0" h="441565" w="441805">
                    <a:moveTo>
                      <a:pt x="220903" y="441566"/>
                    </a:moveTo>
                    <a:lnTo>
                      <a:pt x="220903" y="441566"/>
                    </a:lnTo>
                    <a:cubicBezTo>
                      <a:pt x="98906" y="441566"/>
                      <a:pt x="0" y="342714"/>
                      <a:pt x="0" y="220783"/>
                    </a:cubicBezTo>
                    <a:lnTo>
                      <a:pt x="0" y="220783"/>
                    </a:lnTo>
                    <a:cubicBezTo>
                      <a:pt x="0" y="98852"/>
                      <a:pt x="98906" y="0"/>
                      <a:pt x="220903" y="0"/>
                    </a:cubicBezTo>
                    <a:lnTo>
                      <a:pt x="220903" y="0"/>
                    </a:lnTo>
                    <a:cubicBezTo>
                      <a:pt x="342900" y="0"/>
                      <a:pt x="441806" y="98852"/>
                      <a:pt x="441806" y="220783"/>
                    </a:cubicBezTo>
                    <a:lnTo>
                      <a:pt x="441806" y="220783"/>
                    </a:lnTo>
                    <a:cubicBezTo>
                      <a:pt x="441806" y="342714"/>
                      <a:pt x="342900" y="441566"/>
                      <a:pt x="220903" y="44156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1" name="Google Shape;471;p29"/>
              <p:cNvGrpSpPr/>
              <p:nvPr/>
            </p:nvGrpSpPr>
            <p:grpSpPr>
              <a:xfrm>
                <a:off x="7643005" y="4265974"/>
                <a:ext cx="131646" cy="131712"/>
                <a:chOff x="3756254" y="4892401"/>
                <a:chExt cx="221365" cy="221476"/>
              </a:xfrm>
            </p:grpSpPr>
            <p:grpSp>
              <p:nvGrpSpPr>
                <p:cNvPr id="472" name="Google Shape;472;p29"/>
                <p:cNvGrpSpPr/>
                <p:nvPr/>
              </p:nvGrpSpPr>
              <p:grpSpPr>
                <a:xfrm>
                  <a:off x="3756254" y="4892401"/>
                  <a:ext cx="54053" cy="221418"/>
                  <a:chOff x="3756254" y="4892401"/>
                  <a:chExt cx="54053" cy="221418"/>
                </a:xfrm>
              </p:grpSpPr>
              <p:sp>
                <p:nvSpPr>
                  <p:cNvPr id="473" name="Google Shape;473;p29"/>
                  <p:cNvSpPr/>
                  <p:nvPr/>
                </p:nvSpPr>
                <p:spPr>
                  <a:xfrm>
                    <a:off x="3760594" y="4966207"/>
                    <a:ext cx="45719" cy="147612"/>
                  </a:xfrm>
                  <a:custGeom>
                    <a:rect b="b" l="l" r="r" t="t"/>
                    <a:pathLst>
                      <a:path extrusionOk="0" h="147612" w="45719">
                        <a:moveTo>
                          <a:pt x="0" y="0"/>
                        </a:moveTo>
                        <a:lnTo>
                          <a:pt x="45720" y="0"/>
                        </a:lnTo>
                        <a:lnTo>
                          <a:pt x="45720" y="147613"/>
                        </a:lnTo>
                        <a:lnTo>
                          <a:pt x="0" y="1476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9"/>
                  <p:cNvSpPr/>
                  <p:nvPr/>
                </p:nvSpPr>
                <p:spPr>
                  <a:xfrm>
                    <a:off x="3756254" y="4892401"/>
                    <a:ext cx="54053" cy="54487"/>
                  </a:xfrm>
                  <a:custGeom>
                    <a:rect b="b" l="l" r="r" t="t"/>
                    <a:pathLst>
                      <a:path extrusionOk="0" h="54487" w="54053">
                        <a:moveTo>
                          <a:pt x="27027" y="54487"/>
                        </a:moveTo>
                        <a:cubicBezTo>
                          <a:pt x="41958" y="54487"/>
                          <a:pt x="54054" y="42282"/>
                          <a:pt x="54054" y="27244"/>
                        </a:cubicBezTo>
                        <a:cubicBezTo>
                          <a:pt x="54054" y="12205"/>
                          <a:pt x="41958" y="0"/>
                          <a:pt x="27027" y="0"/>
                        </a:cubicBezTo>
                        <a:cubicBezTo>
                          <a:pt x="12096" y="0"/>
                          <a:pt x="0" y="12205"/>
                          <a:pt x="0" y="27244"/>
                        </a:cubicBezTo>
                        <a:cubicBezTo>
                          <a:pt x="-58" y="42282"/>
                          <a:pt x="12096" y="54487"/>
                          <a:pt x="27027" y="5448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75" name="Google Shape;475;p29"/>
                <p:cNvSpPr/>
                <p:nvPr/>
              </p:nvSpPr>
              <p:spPr>
                <a:xfrm>
                  <a:off x="3835540" y="4961753"/>
                  <a:ext cx="142079" cy="152124"/>
                </a:xfrm>
                <a:custGeom>
                  <a:rect b="b" l="l" r="r" t="t"/>
                  <a:pathLst>
                    <a:path extrusionOk="0" h="152124" w="142079">
                      <a:moveTo>
                        <a:pt x="43868" y="74616"/>
                      </a:moveTo>
                      <a:cubicBezTo>
                        <a:pt x="43868" y="53851"/>
                        <a:pt x="53417" y="41530"/>
                        <a:pt x="71705" y="41530"/>
                      </a:cubicBezTo>
                      <a:cubicBezTo>
                        <a:pt x="88489" y="41530"/>
                        <a:pt x="96591" y="53388"/>
                        <a:pt x="96591" y="74616"/>
                      </a:cubicBezTo>
                      <a:cubicBezTo>
                        <a:pt x="96591" y="95902"/>
                        <a:pt x="96591" y="152124"/>
                        <a:pt x="96591" y="152124"/>
                      </a:cubicBezTo>
                      <a:lnTo>
                        <a:pt x="142079" y="152124"/>
                      </a:lnTo>
                      <a:cubicBezTo>
                        <a:pt x="142079" y="152124"/>
                        <a:pt x="142079" y="98216"/>
                        <a:pt x="142079" y="58652"/>
                      </a:cubicBezTo>
                      <a:cubicBezTo>
                        <a:pt x="142079" y="19088"/>
                        <a:pt x="119682" y="0"/>
                        <a:pt x="88373" y="0"/>
                      </a:cubicBezTo>
                      <a:cubicBezTo>
                        <a:pt x="57063" y="0"/>
                        <a:pt x="43868" y="24409"/>
                        <a:pt x="43868" y="24409"/>
                      </a:cubicBezTo>
                      <a:lnTo>
                        <a:pt x="43868" y="4512"/>
                      </a:lnTo>
                      <a:lnTo>
                        <a:pt x="0" y="4512"/>
                      </a:lnTo>
                      <a:lnTo>
                        <a:pt x="0" y="152124"/>
                      </a:lnTo>
                      <a:lnTo>
                        <a:pt x="43868" y="152124"/>
                      </a:lnTo>
                      <a:cubicBezTo>
                        <a:pt x="43868" y="152067"/>
                        <a:pt x="43868" y="97348"/>
                        <a:pt x="43868" y="746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 Tools &amp; Resources</a:t>
            </a:r>
            <a:endParaRPr/>
          </a:p>
        </p:txBody>
      </p:sp>
      <p:sp>
        <p:nvSpPr>
          <p:cNvPr id="481" name="Google Shape;481;p30"/>
          <p:cNvSpPr txBox="1"/>
          <p:nvPr>
            <p:ph idx="1" type="subTitle"/>
          </p:nvPr>
        </p:nvSpPr>
        <p:spPr>
          <a:xfrm>
            <a:off x="713225" y="1557750"/>
            <a:ext cx="26268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3"/>
              </a:rPr>
              <a:t>https://www.embolden.co/</a:t>
            </a:r>
            <a:r>
              <a:rPr b="1" lang="en" sz="1500"/>
              <a:t> </a:t>
            </a:r>
            <a:endParaRPr/>
          </a:p>
        </p:txBody>
      </p:sp>
      <p:sp>
        <p:nvSpPr>
          <p:cNvPr id="482" name="Google Shape;482;p30"/>
          <p:cNvSpPr txBox="1"/>
          <p:nvPr>
            <p:ph idx="2" type="subTitle"/>
          </p:nvPr>
        </p:nvSpPr>
        <p:spPr>
          <a:xfrm>
            <a:off x="3469201" y="1557751"/>
            <a:ext cx="22056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4"/>
              </a:rPr>
              <a:t>https://hocoos.com/</a:t>
            </a:r>
            <a:r>
              <a:rPr b="1" lang="en" sz="1500"/>
              <a:t> </a:t>
            </a:r>
            <a:endParaRPr b="1" sz="1500"/>
          </a:p>
        </p:txBody>
      </p:sp>
      <p:sp>
        <p:nvSpPr>
          <p:cNvPr id="483" name="Google Shape;483;p30"/>
          <p:cNvSpPr txBox="1"/>
          <p:nvPr>
            <p:ph idx="3" type="subTitle"/>
          </p:nvPr>
        </p:nvSpPr>
        <p:spPr>
          <a:xfrm>
            <a:off x="713225" y="3166825"/>
            <a:ext cx="22056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5"/>
              </a:rPr>
              <a:t>https://flair.ai/</a:t>
            </a:r>
            <a:r>
              <a:rPr b="1" lang="en" sz="1500"/>
              <a:t> </a:t>
            </a:r>
            <a:endParaRPr b="1" sz="1500"/>
          </a:p>
        </p:txBody>
      </p:sp>
      <p:sp>
        <p:nvSpPr>
          <p:cNvPr id="484" name="Google Shape;484;p30"/>
          <p:cNvSpPr txBox="1"/>
          <p:nvPr>
            <p:ph idx="4" type="subTitle"/>
          </p:nvPr>
        </p:nvSpPr>
        <p:spPr>
          <a:xfrm>
            <a:off x="3469199" y="3166825"/>
            <a:ext cx="22056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6"/>
              </a:rPr>
              <a:t>https://creatify.ai/</a:t>
            </a:r>
            <a:r>
              <a:rPr b="1" lang="en" sz="1500"/>
              <a:t> </a:t>
            </a:r>
            <a:endParaRPr b="1" sz="1500"/>
          </a:p>
        </p:txBody>
      </p:sp>
      <p:sp>
        <p:nvSpPr>
          <p:cNvPr id="485" name="Google Shape;485;p30"/>
          <p:cNvSpPr txBox="1"/>
          <p:nvPr>
            <p:ph idx="5" type="subTitle"/>
          </p:nvPr>
        </p:nvSpPr>
        <p:spPr>
          <a:xfrm>
            <a:off x="5915025" y="1557750"/>
            <a:ext cx="26268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7"/>
              </a:rPr>
              <a:t>https://www.packify.ai/</a:t>
            </a:r>
            <a:r>
              <a:rPr lang="en"/>
              <a:t> </a:t>
            </a:r>
            <a:endParaRPr/>
          </a:p>
        </p:txBody>
      </p:sp>
      <p:sp>
        <p:nvSpPr>
          <p:cNvPr id="486" name="Google Shape;486;p30"/>
          <p:cNvSpPr txBox="1"/>
          <p:nvPr>
            <p:ph idx="6" type="subTitle"/>
          </p:nvPr>
        </p:nvSpPr>
        <p:spPr>
          <a:xfrm>
            <a:off x="6225175" y="3166825"/>
            <a:ext cx="2390100" cy="98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500" u="sng">
                <a:solidFill>
                  <a:schemeClr val="hlink"/>
                </a:solidFill>
                <a:hlinkClick r:id="rId8"/>
              </a:rPr>
              <a:t>https://www.bestchat.com/</a:t>
            </a:r>
            <a:r>
              <a:rPr b="1" lang="en" sz="1500"/>
              <a:t> </a:t>
            </a:r>
            <a:endParaRPr b="1" sz="1500"/>
          </a:p>
        </p:txBody>
      </p:sp>
      <p:sp>
        <p:nvSpPr>
          <p:cNvPr id="487" name="Google Shape;487;p30"/>
          <p:cNvSpPr txBox="1"/>
          <p:nvPr>
            <p:ph idx="7" type="subTitle"/>
          </p:nvPr>
        </p:nvSpPr>
        <p:spPr>
          <a:xfrm>
            <a:off x="713225" y="126007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Embolden</a:t>
            </a:r>
            <a:endParaRPr/>
          </a:p>
        </p:txBody>
      </p:sp>
      <p:sp>
        <p:nvSpPr>
          <p:cNvPr id="488" name="Google Shape;488;p30"/>
          <p:cNvSpPr txBox="1"/>
          <p:nvPr>
            <p:ph idx="8" type="subTitle"/>
          </p:nvPr>
        </p:nvSpPr>
        <p:spPr>
          <a:xfrm>
            <a:off x="3469201" y="126007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Hocoos</a:t>
            </a:r>
            <a:endParaRPr/>
          </a:p>
        </p:txBody>
      </p:sp>
      <p:sp>
        <p:nvSpPr>
          <p:cNvPr id="489" name="Google Shape;489;p30"/>
          <p:cNvSpPr txBox="1"/>
          <p:nvPr>
            <p:ph idx="9" type="subTitle"/>
          </p:nvPr>
        </p:nvSpPr>
        <p:spPr>
          <a:xfrm>
            <a:off x="6225175" y="126007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Packify AI</a:t>
            </a:r>
            <a:endParaRPr/>
          </a:p>
        </p:txBody>
      </p:sp>
      <p:sp>
        <p:nvSpPr>
          <p:cNvPr id="490" name="Google Shape;490;p30"/>
          <p:cNvSpPr txBox="1"/>
          <p:nvPr>
            <p:ph idx="13" type="subTitle"/>
          </p:nvPr>
        </p:nvSpPr>
        <p:spPr>
          <a:xfrm>
            <a:off x="713225" y="286592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Flair AI</a:t>
            </a:r>
            <a:endParaRPr/>
          </a:p>
        </p:txBody>
      </p:sp>
      <p:sp>
        <p:nvSpPr>
          <p:cNvPr id="491" name="Google Shape;491;p30"/>
          <p:cNvSpPr txBox="1"/>
          <p:nvPr>
            <p:ph idx="14" type="subTitle"/>
          </p:nvPr>
        </p:nvSpPr>
        <p:spPr>
          <a:xfrm>
            <a:off x="3469201" y="286592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Creatify AI</a:t>
            </a:r>
            <a:endParaRPr/>
          </a:p>
        </p:txBody>
      </p:sp>
      <p:sp>
        <p:nvSpPr>
          <p:cNvPr id="492" name="Google Shape;492;p30"/>
          <p:cNvSpPr txBox="1"/>
          <p:nvPr>
            <p:ph idx="15" type="subTitle"/>
          </p:nvPr>
        </p:nvSpPr>
        <p:spPr>
          <a:xfrm>
            <a:off x="6225175" y="2865925"/>
            <a:ext cx="2205600" cy="306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Best Chat</a:t>
            </a:r>
            <a:endParaRPr/>
          </a:p>
        </p:txBody>
      </p:sp>
      <p:sp>
        <p:nvSpPr>
          <p:cNvPr id="493" name="Google Shape;493;p30"/>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494" name="Google Shape;494;p30"/>
          <p:cNvGrpSpPr/>
          <p:nvPr/>
        </p:nvGrpSpPr>
        <p:grpSpPr>
          <a:xfrm>
            <a:off x="7905644" y="4026531"/>
            <a:ext cx="1187920" cy="1082701"/>
            <a:chOff x="7905644" y="4026531"/>
            <a:chExt cx="1187920" cy="1082701"/>
          </a:xfrm>
        </p:grpSpPr>
        <p:grpSp>
          <p:nvGrpSpPr>
            <p:cNvPr id="495" name="Google Shape;495;p30"/>
            <p:cNvGrpSpPr/>
            <p:nvPr/>
          </p:nvGrpSpPr>
          <p:grpSpPr>
            <a:xfrm>
              <a:off x="8430783" y="4026531"/>
              <a:ext cx="662781" cy="1015012"/>
              <a:chOff x="5763617" y="1958018"/>
              <a:chExt cx="887494" cy="1359331"/>
            </a:xfrm>
          </p:grpSpPr>
          <p:grpSp>
            <p:nvGrpSpPr>
              <p:cNvPr id="496" name="Google Shape;496;p30"/>
              <p:cNvGrpSpPr/>
              <p:nvPr/>
            </p:nvGrpSpPr>
            <p:grpSpPr>
              <a:xfrm>
                <a:off x="5763617" y="1958018"/>
                <a:ext cx="887494" cy="1359331"/>
                <a:chOff x="5763617" y="1958018"/>
                <a:chExt cx="887494" cy="1359331"/>
              </a:xfrm>
            </p:grpSpPr>
            <p:sp>
              <p:nvSpPr>
                <p:cNvPr id="497" name="Google Shape;497;p30"/>
                <p:cNvSpPr/>
                <p:nvPr/>
              </p:nvSpPr>
              <p:spPr>
                <a:xfrm>
                  <a:off x="6061777" y="1958018"/>
                  <a:ext cx="291173" cy="283060"/>
                </a:xfrm>
                <a:custGeom>
                  <a:rect b="b" l="l" r="r" t="t"/>
                  <a:pathLst>
                    <a:path extrusionOk="0" h="283060" w="291173">
                      <a:moveTo>
                        <a:pt x="291174" y="283061"/>
                      </a:moveTo>
                      <a:lnTo>
                        <a:pt x="0" y="283061"/>
                      </a:lnTo>
                      <a:lnTo>
                        <a:pt x="0" y="76981"/>
                      </a:lnTo>
                      <a:cubicBezTo>
                        <a:pt x="0" y="34456"/>
                        <a:pt x="34496" y="0"/>
                        <a:pt x="77069" y="0"/>
                      </a:cubicBezTo>
                      <a:lnTo>
                        <a:pt x="214105" y="0"/>
                      </a:lnTo>
                      <a:cubicBezTo>
                        <a:pt x="256679" y="0"/>
                        <a:pt x="291174" y="34456"/>
                        <a:pt x="291174" y="76981"/>
                      </a:cubicBezTo>
                      <a:lnTo>
                        <a:pt x="291174" y="28306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30"/>
                <p:cNvSpPr/>
                <p:nvPr/>
              </p:nvSpPr>
              <p:spPr>
                <a:xfrm>
                  <a:off x="5763617" y="2241079"/>
                  <a:ext cx="887494" cy="1076270"/>
                </a:xfrm>
                <a:custGeom>
                  <a:rect b="b" l="l" r="r" t="t"/>
                  <a:pathLst>
                    <a:path extrusionOk="0" h="1076270" w="887494">
                      <a:moveTo>
                        <a:pt x="58511" y="85703"/>
                      </a:moveTo>
                      <a:lnTo>
                        <a:pt x="63606" y="0"/>
                      </a:lnTo>
                      <a:lnTo>
                        <a:pt x="808897" y="0"/>
                      </a:lnTo>
                      <a:lnTo>
                        <a:pt x="887495" y="1076271"/>
                      </a:lnTo>
                      <a:lnTo>
                        <a:pt x="0" y="1076198"/>
                      </a:lnTo>
                      <a:lnTo>
                        <a:pt x="52398" y="189580"/>
                      </a:lnTo>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9" name="Google Shape;499;p30"/>
                <p:cNvGrpSpPr/>
                <p:nvPr/>
              </p:nvGrpSpPr>
              <p:grpSpPr>
                <a:xfrm>
                  <a:off x="5932601" y="2227631"/>
                  <a:ext cx="258497" cy="595634"/>
                  <a:chOff x="5932601" y="2227631"/>
                  <a:chExt cx="258497" cy="595634"/>
                </a:xfrm>
              </p:grpSpPr>
              <p:sp>
                <p:nvSpPr>
                  <p:cNvPr id="500" name="Google Shape;500;p30"/>
                  <p:cNvSpPr/>
                  <p:nvPr/>
                </p:nvSpPr>
                <p:spPr>
                  <a:xfrm>
                    <a:off x="5932601" y="2409578"/>
                    <a:ext cx="258497" cy="413687"/>
                  </a:xfrm>
                  <a:custGeom>
                    <a:rect b="b" l="l" r="r" t="t"/>
                    <a:pathLst>
                      <a:path extrusionOk="0" h="413687" w="258497">
                        <a:moveTo>
                          <a:pt x="170512" y="0"/>
                        </a:moveTo>
                        <a:lnTo>
                          <a:pt x="89004" y="0"/>
                        </a:lnTo>
                        <a:lnTo>
                          <a:pt x="0" y="74363"/>
                        </a:lnTo>
                        <a:lnTo>
                          <a:pt x="0" y="413688"/>
                        </a:lnTo>
                        <a:lnTo>
                          <a:pt x="258498" y="413688"/>
                        </a:lnTo>
                        <a:lnTo>
                          <a:pt x="258498" y="73346"/>
                        </a:lnTo>
                        <a:lnTo>
                          <a:pt x="170512" y="0"/>
                        </a:lnTo>
                        <a:close/>
                        <a:moveTo>
                          <a:pt x="129176" y="96389"/>
                        </a:moveTo>
                        <a:cubicBezTo>
                          <a:pt x="119424" y="96389"/>
                          <a:pt x="111565" y="88465"/>
                          <a:pt x="111565" y="78798"/>
                        </a:cubicBezTo>
                        <a:cubicBezTo>
                          <a:pt x="111565" y="69129"/>
                          <a:pt x="119497" y="61206"/>
                          <a:pt x="129176" y="61206"/>
                        </a:cubicBezTo>
                        <a:cubicBezTo>
                          <a:pt x="138928" y="61206"/>
                          <a:pt x="146788" y="69129"/>
                          <a:pt x="146788" y="78798"/>
                        </a:cubicBezTo>
                        <a:cubicBezTo>
                          <a:pt x="146788" y="88465"/>
                          <a:pt x="138928" y="96389"/>
                          <a:pt x="129176" y="9638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30"/>
                  <p:cNvSpPr/>
                  <p:nvPr/>
                </p:nvSpPr>
                <p:spPr>
                  <a:xfrm>
                    <a:off x="6061777" y="2227631"/>
                    <a:ext cx="7277" cy="260744"/>
                  </a:xfrm>
                  <a:custGeom>
                    <a:rect b="b" l="l" r="r" t="t"/>
                    <a:pathLst>
                      <a:path extrusionOk="0" h="260744" w="7277">
                        <a:moveTo>
                          <a:pt x="0" y="260745"/>
                        </a:moveTo>
                        <a:lnTo>
                          <a:pt x="0" y="0"/>
                        </a:lnTo>
                      </a:path>
                    </a:pathLst>
                  </a:custGeom>
                  <a:no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2" name="Google Shape;502;p30"/>
                <p:cNvSpPr/>
                <p:nvPr/>
              </p:nvSpPr>
              <p:spPr>
                <a:xfrm>
                  <a:off x="5763617" y="3060458"/>
                  <a:ext cx="887494" cy="256891"/>
                </a:xfrm>
                <a:custGeom>
                  <a:rect b="b" l="l" r="r" t="t"/>
                  <a:pathLst>
                    <a:path extrusionOk="0" h="256891" w="887494">
                      <a:moveTo>
                        <a:pt x="887495" y="256892"/>
                      </a:moveTo>
                      <a:lnTo>
                        <a:pt x="0" y="256819"/>
                      </a:lnTo>
                      <a:lnTo>
                        <a:pt x="9024" y="0"/>
                      </a:lnTo>
                      <a:lnTo>
                        <a:pt x="8753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3" name="Google Shape;503;p30"/>
              <p:cNvSpPr/>
              <p:nvPr/>
            </p:nvSpPr>
            <p:spPr>
              <a:xfrm>
                <a:off x="5859753" y="2996853"/>
                <a:ext cx="115203" cy="7269"/>
              </a:xfrm>
              <a:custGeom>
                <a:rect b="b" l="l" r="r" t="t"/>
                <a:pathLst>
                  <a:path extrusionOk="0" h="7269" w="115203">
                    <a:moveTo>
                      <a:pt x="0" y="0"/>
                    </a:moveTo>
                    <a:lnTo>
                      <a:pt x="115203"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30"/>
              <p:cNvSpPr/>
              <p:nvPr/>
            </p:nvSpPr>
            <p:spPr>
              <a:xfrm>
                <a:off x="5859753" y="2921763"/>
                <a:ext cx="7277" cy="46595"/>
              </a:xfrm>
              <a:custGeom>
                <a:rect b="b" l="l" r="r" t="t"/>
                <a:pathLst>
                  <a:path extrusionOk="0" h="46595" w="7277">
                    <a:moveTo>
                      <a:pt x="0" y="0"/>
                    </a:moveTo>
                    <a:lnTo>
                      <a:pt x="0" y="46595"/>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30"/>
              <p:cNvSpPr/>
              <p:nvPr/>
            </p:nvSpPr>
            <p:spPr>
              <a:xfrm>
                <a:off x="5859753" y="2867317"/>
                <a:ext cx="7277" cy="54445"/>
              </a:xfrm>
              <a:custGeom>
                <a:rect b="b" l="l" r="r" t="t"/>
                <a:pathLst>
                  <a:path extrusionOk="0" h="54445" w="7277">
                    <a:moveTo>
                      <a:pt x="0" y="0"/>
                    </a:moveTo>
                    <a:lnTo>
                      <a:pt x="0" y="54446"/>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6" name="Google Shape;506;p30"/>
            <p:cNvGrpSpPr/>
            <p:nvPr/>
          </p:nvGrpSpPr>
          <p:grpSpPr>
            <a:xfrm>
              <a:off x="7905644" y="4525317"/>
              <a:ext cx="770621" cy="583916"/>
              <a:chOff x="7755075" y="2724722"/>
              <a:chExt cx="1009063" cy="764588"/>
            </a:xfrm>
          </p:grpSpPr>
          <p:sp>
            <p:nvSpPr>
              <p:cNvPr id="507" name="Google Shape;507;p30"/>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08" name="Google Shape;508;p30"/>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09" name="Google Shape;509;p30"/>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510" name="Google Shape;510;p30"/>
              <p:cNvGrpSpPr/>
              <p:nvPr/>
            </p:nvGrpSpPr>
            <p:grpSpPr>
              <a:xfrm>
                <a:off x="7756044" y="2724722"/>
                <a:ext cx="1008094" cy="764588"/>
                <a:chOff x="8281496" y="3831788"/>
                <a:chExt cx="839099" cy="636414"/>
              </a:xfrm>
            </p:grpSpPr>
            <p:sp>
              <p:nvSpPr>
                <p:cNvPr id="511" name="Google Shape;511;p30"/>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2" name="Google Shape;512;p30"/>
                <p:cNvGrpSpPr/>
                <p:nvPr/>
              </p:nvGrpSpPr>
              <p:grpSpPr>
                <a:xfrm>
                  <a:off x="8422316" y="4318458"/>
                  <a:ext cx="504842" cy="149744"/>
                  <a:chOff x="8422316" y="4318458"/>
                  <a:chExt cx="504842" cy="149744"/>
                </a:xfrm>
              </p:grpSpPr>
              <p:sp>
                <p:nvSpPr>
                  <p:cNvPr id="513" name="Google Shape;513;p30"/>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30"/>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5" name="Google Shape;515;p30"/>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30"/>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30"/>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30"/>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30"/>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30"/>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1"/>
          <p:cNvSpPr txBox="1"/>
          <p:nvPr>
            <p:ph type="title"/>
          </p:nvPr>
        </p:nvSpPr>
        <p:spPr>
          <a:xfrm>
            <a:off x="323775" y="288875"/>
            <a:ext cx="8575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AI Applications in E-Commerce &amp; Retail Business</a:t>
            </a:r>
            <a:endParaRPr sz="2500"/>
          </a:p>
        </p:txBody>
      </p:sp>
      <p:sp>
        <p:nvSpPr>
          <p:cNvPr id="526" name="Google Shape;526;p31"/>
          <p:cNvSpPr/>
          <p:nvPr/>
        </p:nvSpPr>
        <p:spPr>
          <a:xfrm>
            <a:off x="3615300" y="1626350"/>
            <a:ext cx="1913400" cy="11322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000000" dist="38100">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Raleway ExtraBold"/>
                <a:ea typeface="Raleway ExtraBold"/>
                <a:cs typeface="Raleway ExtraBold"/>
                <a:sym typeface="Raleway ExtraBold"/>
              </a:rPr>
              <a:t>AI Use Cases</a:t>
            </a:r>
            <a:endParaRPr sz="2000">
              <a:solidFill>
                <a:schemeClr val="dk1"/>
              </a:solidFill>
              <a:latin typeface="Raleway ExtraBold"/>
              <a:ea typeface="Raleway ExtraBold"/>
              <a:cs typeface="Raleway ExtraBold"/>
              <a:sym typeface="Raleway ExtraBold"/>
            </a:endParaRPr>
          </a:p>
        </p:txBody>
      </p:sp>
      <p:sp>
        <p:nvSpPr>
          <p:cNvPr id="527" name="Google Shape;527;p31"/>
          <p:cNvSpPr txBox="1"/>
          <p:nvPr/>
        </p:nvSpPr>
        <p:spPr>
          <a:xfrm>
            <a:off x="720000" y="1557775"/>
            <a:ext cx="2407200" cy="15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AI tools can analyze large datasets to identify market trends, customer preferences, and competitive landscapes, providing valuable insights for product development and strategic planning</a:t>
            </a:r>
            <a:endParaRPr sz="1200">
              <a:solidFill>
                <a:schemeClr val="dk1"/>
              </a:solidFill>
              <a:latin typeface="Montserrat"/>
              <a:ea typeface="Montserrat"/>
              <a:cs typeface="Montserrat"/>
              <a:sym typeface="Montserrat"/>
            </a:endParaRPr>
          </a:p>
        </p:txBody>
      </p:sp>
      <p:sp>
        <p:nvSpPr>
          <p:cNvPr id="528" name="Google Shape;528;p31"/>
          <p:cNvSpPr txBox="1"/>
          <p:nvPr/>
        </p:nvSpPr>
        <p:spPr>
          <a:xfrm>
            <a:off x="711300" y="3752450"/>
            <a:ext cx="3274800" cy="13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AI can build e-commerce websites by generating templates, organizing product listings, optimizing layout based on user behavior, and automatically creating SEO-optimized product descriptions for a user-friendly and search-friendly online store.</a:t>
            </a:r>
            <a:endParaRPr sz="1200">
              <a:solidFill>
                <a:schemeClr val="dk1"/>
              </a:solidFill>
              <a:latin typeface="Montserrat"/>
              <a:ea typeface="Montserrat"/>
              <a:cs typeface="Montserrat"/>
              <a:sym typeface="Montserrat"/>
            </a:endParaRPr>
          </a:p>
        </p:txBody>
      </p:sp>
      <p:sp>
        <p:nvSpPr>
          <p:cNvPr id="529" name="Google Shape;529;p31"/>
          <p:cNvSpPr txBox="1"/>
          <p:nvPr/>
        </p:nvSpPr>
        <p:spPr>
          <a:xfrm>
            <a:off x="6135450" y="1557775"/>
            <a:ext cx="25809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AI algorithms can analyze customer behavior and preferences to provide highly personalized product suggestions, enhancing user experience and increasing sales</a:t>
            </a:r>
            <a:endParaRPr sz="1200">
              <a:solidFill>
                <a:schemeClr val="dk1"/>
              </a:solidFill>
              <a:latin typeface="Montserrat"/>
              <a:ea typeface="Montserrat"/>
              <a:cs typeface="Montserrat"/>
              <a:sym typeface="Montserrat"/>
            </a:endParaRPr>
          </a:p>
        </p:txBody>
      </p:sp>
      <p:sp>
        <p:nvSpPr>
          <p:cNvPr id="530" name="Google Shape;530;p31"/>
          <p:cNvSpPr txBox="1"/>
          <p:nvPr/>
        </p:nvSpPr>
        <p:spPr>
          <a:xfrm>
            <a:off x="6071175" y="3736275"/>
            <a:ext cx="2994300" cy="13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AI can significantly enhance marketing and customer support in e-commerce by automating the creation of engaging marketing videos and building effective customer support chatbots</a:t>
            </a:r>
            <a:endParaRPr sz="1200">
              <a:solidFill>
                <a:schemeClr val="dk1"/>
              </a:solidFill>
              <a:latin typeface="Montserrat"/>
              <a:ea typeface="Montserrat"/>
              <a:cs typeface="Montserrat"/>
              <a:sym typeface="Montserrat"/>
            </a:endParaRPr>
          </a:p>
        </p:txBody>
      </p:sp>
      <p:sp>
        <p:nvSpPr>
          <p:cNvPr id="531" name="Google Shape;531;p31"/>
          <p:cNvSpPr txBox="1"/>
          <p:nvPr/>
        </p:nvSpPr>
        <p:spPr>
          <a:xfrm>
            <a:off x="724250" y="988150"/>
            <a:ext cx="2077200" cy="572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aleway"/>
                <a:ea typeface="Raleway"/>
                <a:cs typeface="Raleway"/>
                <a:sym typeface="Raleway"/>
              </a:rPr>
              <a:t>Product &amp; Market Research</a:t>
            </a:r>
            <a:endParaRPr b="1" sz="1500">
              <a:solidFill>
                <a:schemeClr val="dk1"/>
              </a:solidFill>
              <a:latin typeface="Raleway"/>
              <a:ea typeface="Raleway"/>
              <a:cs typeface="Raleway"/>
              <a:sym typeface="Raleway"/>
            </a:endParaRPr>
          </a:p>
        </p:txBody>
      </p:sp>
      <p:sp>
        <p:nvSpPr>
          <p:cNvPr id="532" name="Google Shape;532;p31"/>
          <p:cNvSpPr txBox="1"/>
          <p:nvPr/>
        </p:nvSpPr>
        <p:spPr>
          <a:xfrm>
            <a:off x="6278125" y="1017725"/>
            <a:ext cx="2141700" cy="543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aleway"/>
                <a:ea typeface="Raleway"/>
                <a:cs typeface="Raleway"/>
                <a:sym typeface="Raleway"/>
              </a:rPr>
              <a:t>Product Recommendations</a:t>
            </a:r>
            <a:endParaRPr b="1" sz="2000">
              <a:solidFill>
                <a:schemeClr val="dk1"/>
              </a:solidFill>
              <a:latin typeface="Raleway"/>
              <a:ea typeface="Raleway"/>
              <a:cs typeface="Raleway"/>
              <a:sym typeface="Raleway"/>
            </a:endParaRPr>
          </a:p>
        </p:txBody>
      </p:sp>
      <p:sp>
        <p:nvSpPr>
          <p:cNvPr id="533" name="Google Shape;533;p31"/>
          <p:cNvSpPr txBox="1"/>
          <p:nvPr/>
        </p:nvSpPr>
        <p:spPr>
          <a:xfrm>
            <a:off x="724250" y="3183148"/>
            <a:ext cx="2158800" cy="5433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aleway"/>
                <a:ea typeface="Raleway"/>
                <a:cs typeface="Raleway"/>
                <a:sym typeface="Raleway"/>
              </a:rPr>
              <a:t>E-Commerce Website</a:t>
            </a:r>
            <a:endParaRPr b="1" sz="2000">
              <a:solidFill>
                <a:schemeClr val="dk1"/>
              </a:solidFill>
              <a:latin typeface="Raleway"/>
              <a:ea typeface="Raleway"/>
              <a:cs typeface="Raleway"/>
              <a:sym typeface="Raleway"/>
            </a:endParaRPr>
          </a:p>
        </p:txBody>
      </p:sp>
      <p:sp>
        <p:nvSpPr>
          <p:cNvPr id="534" name="Google Shape;534;p31"/>
          <p:cNvSpPr txBox="1"/>
          <p:nvPr/>
        </p:nvSpPr>
        <p:spPr>
          <a:xfrm>
            <a:off x="6278150" y="3163575"/>
            <a:ext cx="2226900" cy="572700"/>
          </a:xfrm>
          <a:prstGeom prst="rect">
            <a:avLst/>
          </a:prstGeom>
          <a:solidFill>
            <a:schemeClr val="lt1"/>
          </a:solidFill>
          <a:ln cap="flat" cmpd="sng" w="9525">
            <a:solidFill>
              <a:schemeClr val="dk1"/>
            </a:solidFill>
            <a:prstDash val="solid"/>
            <a:round/>
            <a:headEnd len="sm" w="sm" type="none"/>
            <a:tailEnd len="sm" w="sm" type="none"/>
          </a:ln>
          <a:effectLst>
            <a:outerShdw rotWithShape="0" algn="bl" dir="3180000" dist="47625">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Raleway"/>
                <a:ea typeface="Raleway"/>
                <a:cs typeface="Raleway"/>
                <a:sym typeface="Raleway"/>
              </a:rPr>
              <a:t>Marketing &amp; Customer Support</a:t>
            </a:r>
            <a:endParaRPr b="1" sz="2000">
              <a:solidFill>
                <a:schemeClr val="dk1"/>
              </a:solidFill>
              <a:latin typeface="Raleway"/>
              <a:ea typeface="Raleway"/>
              <a:cs typeface="Raleway"/>
              <a:sym typeface="Raleway"/>
            </a:endParaRPr>
          </a:p>
        </p:txBody>
      </p:sp>
      <p:cxnSp>
        <p:nvCxnSpPr>
          <p:cNvPr id="535" name="Google Shape;535;p31"/>
          <p:cNvCxnSpPr>
            <a:stCxn id="526" idx="1"/>
            <a:endCxn id="531" idx="3"/>
          </p:cNvCxnSpPr>
          <p:nvPr/>
        </p:nvCxnSpPr>
        <p:spPr>
          <a:xfrm rot="10800000">
            <a:off x="2801400" y="1274450"/>
            <a:ext cx="813900" cy="918000"/>
          </a:xfrm>
          <a:prstGeom prst="bentConnector3">
            <a:avLst>
              <a:gd fmla="val 49997" name="adj1"/>
            </a:avLst>
          </a:prstGeom>
          <a:noFill/>
          <a:ln cap="flat" cmpd="sng" w="9525">
            <a:solidFill>
              <a:schemeClr val="dk1"/>
            </a:solidFill>
            <a:prstDash val="solid"/>
            <a:round/>
            <a:headEnd len="med" w="med" type="none"/>
            <a:tailEnd len="med" w="med" type="diamond"/>
          </a:ln>
        </p:spPr>
      </p:cxnSp>
      <p:cxnSp>
        <p:nvCxnSpPr>
          <p:cNvPr id="536" name="Google Shape;536;p31"/>
          <p:cNvCxnSpPr>
            <a:stCxn id="526" idx="1"/>
            <a:endCxn id="533" idx="3"/>
          </p:cNvCxnSpPr>
          <p:nvPr/>
        </p:nvCxnSpPr>
        <p:spPr>
          <a:xfrm flipH="1">
            <a:off x="2883000" y="2192450"/>
            <a:ext cx="732300" cy="1262400"/>
          </a:xfrm>
          <a:prstGeom prst="bentConnector3">
            <a:avLst>
              <a:gd fmla="val 49997" name="adj1"/>
            </a:avLst>
          </a:prstGeom>
          <a:noFill/>
          <a:ln cap="flat" cmpd="sng" w="9525">
            <a:solidFill>
              <a:schemeClr val="dk1"/>
            </a:solidFill>
            <a:prstDash val="solid"/>
            <a:round/>
            <a:headEnd len="med" w="med" type="none"/>
            <a:tailEnd len="med" w="med" type="diamond"/>
          </a:ln>
        </p:spPr>
      </p:cxnSp>
      <p:cxnSp>
        <p:nvCxnSpPr>
          <p:cNvPr id="537" name="Google Shape;537;p31"/>
          <p:cNvCxnSpPr>
            <a:stCxn id="526" idx="3"/>
            <a:endCxn id="532" idx="1"/>
          </p:cNvCxnSpPr>
          <p:nvPr/>
        </p:nvCxnSpPr>
        <p:spPr>
          <a:xfrm flipH="1" rot="10800000">
            <a:off x="5528700" y="1289450"/>
            <a:ext cx="749400" cy="903000"/>
          </a:xfrm>
          <a:prstGeom prst="bentConnector3">
            <a:avLst>
              <a:gd fmla="val 50002" name="adj1"/>
            </a:avLst>
          </a:prstGeom>
          <a:noFill/>
          <a:ln cap="flat" cmpd="sng" w="9525">
            <a:solidFill>
              <a:schemeClr val="dk1"/>
            </a:solidFill>
            <a:prstDash val="solid"/>
            <a:round/>
            <a:headEnd len="med" w="med" type="none"/>
            <a:tailEnd len="med" w="med" type="diamond"/>
          </a:ln>
        </p:spPr>
      </p:cxnSp>
      <p:cxnSp>
        <p:nvCxnSpPr>
          <p:cNvPr id="538" name="Google Shape;538;p31"/>
          <p:cNvCxnSpPr>
            <a:stCxn id="526" idx="3"/>
            <a:endCxn id="534" idx="1"/>
          </p:cNvCxnSpPr>
          <p:nvPr/>
        </p:nvCxnSpPr>
        <p:spPr>
          <a:xfrm>
            <a:off x="5528700" y="2192450"/>
            <a:ext cx="749400" cy="1257600"/>
          </a:xfrm>
          <a:prstGeom prst="bentConnector3">
            <a:avLst>
              <a:gd fmla="val 50003" name="adj1"/>
            </a:avLst>
          </a:prstGeom>
          <a:noFill/>
          <a:ln cap="flat" cmpd="sng" w="9525">
            <a:solidFill>
              <a:schemeClr val="dk1"/>
            </a:solidFill>
            <a:prstDash val="solid"/>
            <a:round/>
            <a:headEnd len="med" w="med" type="none"/>
            <a:tailEnd len="med" w="med" type="diamond"/>
          </a:ln>
        </p:spPr>
      </p:cxnSp>
      <p:grpSp>
        <p:nvGrpSpPr>
          <p:cNvPr id="539" name="Google Shape;539;p31"/>
          <p:cNvGrpSpPr/>
          <p:nvPr/>
        </p:nvGrpSpPr>
        <p:grpSpPr>
          <a:xfrm>
            <a:off x="3729831" y="3458892"/>
            <a:ext cx="1684355" cy="1398769"/>
            <a:chOff x="3729831" y="3458892"/>
            <a:chExt cx="1684355" cy="1398769"/>
          </a:xfrm>
        </p:grpSpPr>
        <p:grpSp>
          <p:nvGrpSpPr>
            <p:cNvPr id="540" name="Google Shape;540;p31"/>
            <p:cNvGrpSpPr/>
            <p:nvPr/>
          </p:nvGrpSpPr>
          <p:grpSpPr>
            <a:xfrm>
              <a:off x="3729831" y="3458892"/>
              <a:ext cx="1315057" cy="887433"/>
              <a:chOff x="6353931" y="182292"/>
              <a:chExt cx="1315057" cy="887433"/>
            </a:xfrm>
          </p:grpSpPr>
          <p:grpSp>
            <p:nvGrpSpPr>
              <p:cNvPr id="541" name="Google Shape;541;p31"/>
              <p:cNvGrpSpPr/>
              <p:nvPr/>
            </p:nvGrpSpPr>
            <p:grpSpPr>
              <a:xfrm>
                <a:off x="6353931" y="182292"/>
                <a:ext cx="1029717" cy="887433"/>
                <a:chOff x="4161032" y="2317551"/>
                <a:chExt cx="1275823" cy="1099533"/>
              </a:xfrm>
            </p:grpSpPr>
            <p:grpSp>
              <p:nvGrpSpPr>
                <p:cNvPr id="542" name="Google Shape;542;p31"/>
                <p:cNvGrpSpPr/>
                <p:nvPr/>
              </p:nvGrpSpPr>
              <p:grpSpPr>
                <a:xfrm>
                  <a:off x="4161032" y="2317551"/>
                  <a:ext cx="1275823" cy="1099533"/>
                  <a:chOff x="4161032" y="2317551"/>
                  <a:chExt cx="1275823" cy="1099533"/>
                </a:xfrm>
              </p:grpSpPr>
              <p:sp>
                <p:nvSpPr>
                  <p:cNvPr id="543" name="Google Shape;543;p31"/>
                  <p:cNvSpPr/>
                  <p:nvPr/>
                </p:nvSpPr>
                <p:spPr>
                  <a:xfrm>
                    <a:off x="4161032" y="2317551"/>
                    <a:ext cx="1275823" cy="861176"/>
                  </a:xfrm>
                  <a:custGeom>
                    <a:rect b="b" l="l" r="r" t="t"/>
                    <a:pathLst>
                      <a:path extrusionOk="0" h="861176" w="1275823">
                        <a:moveTo>
                          <a:pt x="0" y="0"/>
                        </a:moveTo>
                        <a:lnTo>
                          <a:pt x="1275823" y="0"/>
                        </a:lnTo>
                        <a:lnTo>
                          <a:pt x="1275823" y="861177"/>
                        </a:lnTo>
                        <a:lnTo>
                          <a:pt x="0" y="861177"/>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31"/>
                  <p:cNvSpPr/>
                  <p:nvPr/>
                </p:nvSpPr>
                <p:spPr>
                  <a:xfrm>
                    <a:off x="4317796" y="3042431"/>
                    <a:ext cx="386213" cy="374653"/>
                  </a:xfrm>
                  <a:custGeom>
                    <a:rect b="b" l="l" r="r" t="t"/>
                    <a:pathLst>
                      <a:path extrusionOk="0" h="374653" w="386213">
                        <a:moveTo>
                          <a:pt x="104573" y="0"/>
                        </a:moveTo>
                        <a:cubicBezTo>
                          <a:pt x="104573" y="14247"/>
                          <a:pt x="-15434" y="383084"/>
                          <a:pt x="1669" y="374507"/>
                        </a:cubicBezTo>
                        <a:cubicBezTo>
                          <a:pt x="18771" y="365929"/>
                          <a:pt x="386213" y="70583"/>
                          <a:pt x="386213" y="70583"/>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45" name="Google Shape;545;p31"/>
                <p:cNvSpPr/>
                <p:nvPr/>
              </p:nvSpPr>
              <p:spPr>
                <a:xfrm>
                  <a:off x="4490996" y="2391769"/>
                  <a:ext cx="107052" cy="7269"/>
                </a:xfrm>
                <a:custGeom>
                  <a:rect b="b" l="l" r="r" t="t"/>
                  <a:pathLst>
                    <a:path extrusionOk="0" h="7269" w="107052">
                      <a:moveTo>
                        <a:pt x="0" y="0"/>
                      </a:moveTo>
                      <a:lnTo>
                        <a:pt x="107052"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31"/>
                <p:cNvSpPr/>
                <p:nvPr/>
              </p:nvSpPr>
              <p:spPr>
                <a:xfrm>
                  <a:off x="4262044" y="2391769"/>
                  <a:ext cx="121898" cy="197430"/>
                </a:xfrm>
                <a:custGeom>
                  <a:rect b="b" l="l" r="r" t="t"/>
                  <a:pathLst>
                    <a:path extrusionOk="0" h="197430" w="121898">
                      <a:moveTo>
                        <a:pt x="0" y="197430"/>
                      </a:moveTo>
                      <a:lnTo>
                        <a:pt x="0" y="0"/>
                      </a:lnTo>
                      <a:lnTo>
                        <a:pt x="121899"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31"/>
                <p:cNvSpPr/>
                <p:nvPr/>
              </p:nvSpPr>
              <p:spPr>
                <a:xfrm>
                  <a:off x="5316194" y="2947859"/>
                  <a:ext cx="29692" cy="157958"/>
                </a:xfrm>
                <a:custGeom>
                  <a:rect b="b" l="l" r="r" t="t"/>
                  <a:pathLst>
                    <a:path extrusionOk="0" h="157958" w="29692">
                      <a:moveTo>
                        <a:pt x="0" y="157959"/>
                      </a:moveTo>
                      <a:lnTo>
                        <a:pt x="29692" y="157959"/>
                      </a:lnTo>
                      <a:lnTo>
                        <a:pt x="29692"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31"/>
                <p:cNvSpPr/>
                <p:nvPr/>
              </p:nvSpPr>
              <p:spPr>
                <a:xfrm>
                  <a:off x="5204193" y="3105818"/>
                  <a:ext cx="49414" cy="7269"/>
                </a:xfrm>
                <a:custGeom>
                  <a:rect b="b" l="l" r="r" t="t"/>
                  <a:pathLst>
                    <a:path extrusionOk="0" h="7269" w="49414">
                      <a:moveTo>
                        <a:pt x="0" y="0"/>
                      </a:moveTo>
                      <a:lnTo>
                        <a:pt x="49414"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31"/>
                <p:cNvSpPr/>
                <p:nvPr/>
              </p:nvSpPr>
              <p:spPr>
                <a:xfrm>
                  <a:off x="5062573" y="3105818"/>
                  <a:ext cx="141620" cy="7269"/>
                </a:xfrm>
                <a:custGeom>
                  <a:rect b="b" l="l" r="r" t="t"/>
                  <a:pathLst>
                    <a:path extrusionOk="0" h="7269" w="141620">
                      <a:moveTo>
                        <a:pt x="0" y="0"/>
                      </a:moveTo>
                      <a:lnTo>
                        <a:pt x="14162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0" name="Google Shape;550;p31"/>
              <p:cNvGrpSpPr/>
              <p:nvPr/>
            </p:nvGrpSpPr>
            <p:grpSpPr>
              <a:xfrm flipH="1">
                <a:off x="7291257" y="240477"/>
                <a:ext cx="377730" cy="377296"/>
                <a:chOff x="6007487" y="813200"/>
                <a:chExt cx="690928" cy="690133"/>
              </a:xfrm>
            </p:grpSpPr>
            <p:sp>
              <p:nvSpPr>
                <p:cNvPr id="551" name="Google Shape;551;p31"/>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31"/>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53" name="Google Shape;553;p31"/>
            <p:cNvGrpSpPr/>
            <p:nvPr/>
          </p:nvGrpSpPr>
          <p:grpSpPr>
            <a:xfrm>
              <a:off x="4407343" y="4094756"/>
              <a:ext cx="1006843" cy="762906"/>
              <a:chOff x="7755075" y="2724722"/>
              <a:chExt cx="1009063" cy="764588"/>
            </a:xfrm>
          </p:grpSpPr>
          <p:sp>
            <p:nvSpPr>
              <p:cNvPr id="554" name="Google Shape;554;p31"/>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55" name="Google Shape;555;p31"/>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556" name="Google Shape;556;p31"/>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557" name="Google Shape;557;p31"/>
              <p:cNvGrpSpPr/>
              <p:nvPr/>
            </p:nvGrpSpPr>
            <p:grpSpPr>
              <a:xfrm>
                <a:off x="7756044" y="2724722"/>
                <a:ext cx="1008094" cy="764588"/>
                <a:chOff x="8281496" y="3831788"/>
                <a:chExt cx="839099" cy="636414"/>
              </a:xfrm>
            </p:grpSpPr>
            <p:sp>
              <p:nvSpPr>
                <p:cNvPr id="558" name="Google Shape;558;p31"/>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9" name="Google Shape;559;p31"/>
                <p:cNvGrpSpPr/>
                <p:nvPr/>
              </p:nvGrpSpPr>
              <p:grpSpPr>
                <a:xfrm>
                  <a:off x="8422316" y="4318458"/>
                  <a:ext cx="504842" cy="149744"/>
                  <a:chOff x="8422316" y="4318458"/>
                  <a:chExt cx="504842" cy="149744"/>
                </a:xfrm>
              </p:grpSpPr>
              <p:sp>
                <p:nvSpPr>
                  <p:cNvPr id="560" name="Google Shape;560;p31"/>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31"/>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2" name="Google Shape;562;p31"/>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31"/>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31"/>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31"/>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31"/>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31"/>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2"/>
          <p:cNvSpPr txBox="1"/>
          <p:nvPr>
            <p:ph type="title"/>
          </p:nvPr>
        </p:nvSpPr>
        <p:spPr>
          <a:xfrm>
            <a:off x="652125" y="445025"/>
            <a:ext cx="7771800" cy="105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Generating Product Description with AI</a:t>
            </a:r>
            <a:endParaRPr sz="2500"/>
          </a:p>
        </p:txBody>
      </p:sp>
      <p:sp>
        <p:nvSpPr>
          <p:cNvPr id="573" name="Google Shape;573;p32"/>
          <p:cNvSpPr txBox="1"/>
          <p:nvPr>
            <p:ph idx="1" type="subTitle"/>
          </p:nvPr>
        </p:nvSpPr>
        <p:spPr>
          <a:xfrm>
            <a:off x="4867951" y="2207500"/>
            <a:ext cx="2939100" cy="1708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500" u="sng">
                <a:solidFill>
                  <a:schemeClr val="hlink"/>
                </a:solidFill>
                <a:hlinkClick r:id="rId3"/>
              </a:rPr>
              <a:t>https://www.embolden.co/</a:t>
            </a:r>
            <a:r>
              <a:rPr b="1" lang="en" sz="1500"/>
              <a:t> </a:t>
            </a:r>
            <a:endParaRPr b="1" sz="1500"/>
          </a:p>
        </p:txBody>
      </p:sp>
      <p:sp>
        <p:nvSpPr>
          <p:cNvPr id="574" name="Google Shape;574;p32"/>
          <p:cNvSpPr txBox="1"/>
          <p:nvPr>
            <p:ph idx="2" type="subTitle"/>
          </p:nvPr>
        </p:nvSpPr>
        <p:spPr>
          <a:xfrm>
            <a:off x="1336988" y="2207500"/>
            <a:ext cx="2743800" cy="17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u="sng">
                <a:solidFill>
                  <a:schemeClr val="hlink"/>
                </a:solidFill>
                <a:hlinkClick r:id="rId4"/>
              </a:rPr>
              <a:t>https://www.copy.ai/</a:t>
            </a:r>
            <a:endParaRPr/>
          </a:p>
        </p:txBody>
      </p:sp>
      <p:sp>
        <p:nvSpPr>
          <p:cNvPr id="575" name="Google Shape;575;p32"/>
          <p:cNvSpPr txBox="1"/>
          <p:nvPr>
            <p:ph idx="3" type="subTitle"/>
          </p:nvPr>
        </p:nvSpPr>
        <p:spPr>
          <a:xfrm>
            <a:off x="1337000" y="1696400"/>
            <a:ext cx="2743800" cy="35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Copy AI</a:t>
            </a:r>
            <a:endParaRPr/>
          </a:p>
        </p:txBody>
      </p:sp>
      <p:sp>
        <p:nvSpPr>
          <p:cNvPr id="576" name="Google Shape;576;p32"/>
          <p:cNvSpPr txBox="1"/>
          <p:nvPr>
            <p:ph idx="4" type="subTitle"/>
          </p:nvPr>
        </p:nvSpPr>
        <p:spPr>
          <a:xfrm>
            <a:off x="5063226" y="1696400"/>
            <a:ext cx="2743800" cy="358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Embolden</a:t>
            </a:r>
            <a:endParaRPr/>
          </a:p>
        </p:txBody>
      </p:sp>
      <p:sp>
        <p:nvSpPr>
          <p:cNvPr id="577" name="Google Shape;577;p32"/>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578" name="Google Shape;578;p32"/>
          <p:cNvGrpSpPr/>
          <p:nvPr/>
        </p:nvGrpSpPr>
        <p:grpSpPr>
          <a:xfrm>
            <a:off x="174141" y="4086219"/>
            <a:ext cx="1625385" cy="996453"/>
            <a:chOff x="174141" y="4086219"/>
            <a:chExt cx="1625385" cy="996453"/>
          </a:xfrm>
        </p:grpSpPr>
        <p:grpSp>
          <p:nvGrpSpPr>
            <p:cNvPr id="579" name="Google Shape;579;p32"/>
            <p:cNvGrpSpPr/>
            <p:nvPr/>
          </p:nvGrpSpPr>
          <p:grpSpPr>
            <a:xfrm rot="668489">
              <a:off x="1130559" y="4134507"/>
              <a:ext cx="587562" cy="899877"/>
              <a:chOff x="6917978" y="1848472"/>
              <a:chExt cx="967911" cy="1482399"/>
            </a:xfrm>
          </p:grpSpPr>
          <p:grpSp>
            <p:nvGrpSpPr>
              <p:cNvPr id="580" name="Google Shape;580;p32"/>
              <p:cNvGrpSpPr/>
              <p:nvPr/>
            </p:nvGrpSpPr>
            <p:grpSpPr>
              <a:xfrm>
                <a:off x="6917978" y="1848472"/>
                <a:ext cx="967911" cy="1482399"/>
                <a:chOff x="6917978" y="1848472"/>
                <a:chExt cx="967911" cy="1482399"/>
              </a:xfrm>
            </p:grpSpPr>
            <p:sp>
              <p:nvSpPr>
                <p:cNvPr id="581" name="Google Shape;581;p32"/>
                <p:cNvSpPr/>
                <p:nvPr/>
              </p:nvSpPr>
              <p:spPr>
                <a:xfrm>
                  <a:off x="7243211" y="1848472"/>
                  <a:ext cx="317591" cy="307703"/>
                </a:xfrm>
                <a:custGeom>
                  <a:rect b="b" l="l" r="r" t="t"/>
                  <a:pathLst>
                    <a:path extrusionOk="0" h="307703" w="317591">
                      <a:moveTo>
                        <a:pt x="317519" y="307703"/>
                      </a:moveTo>
                      <a:lnTo>
                        <a:pt x="0" y="307703"/>
                      </a:lnTo>
                      <a:lnTo>
                        <a:pt x="0" y="83959"/>
                      </a:lnTo>
                      <a:cubicBezTo>
                        <a:pt x="0" y="37582"/>
                        <a:pt x="37625" y="0"/>
                        <a:pt x="84055" y="0"/>
                      </a:cubicBezTo>
                      <a:lnTo>
                        <a:pt x="233536" y="0"/>
                      </a:lnTo>
                      <a:cubicBezTo>
                        <a:pt x="279966" y="0"/>
                        <a:pt x="317591" y="37582"/>
                        <a:pt x="317591" y="83959"/>
                      </a:cubicBezTo>
                      <a:lnTo>
                        <a:pt x="317591" y="3077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32"/>
                <p:cNvSpPr/>
                <p:nvPr/>
              </p:nvSpPr>
              <p:spPr>
                <a:xfrm>
                  <a:off x="6917978" y="2157193"/>
                  <a:ext cx="967911" cy="1173677"/>
                </a:xfrm>
                <a:custGeom>
                  <a:rect b="b" l="l" r="r" t="t"/>
                  <a:pathLst>
                    <a:path extrusionOk="0" h="1173677" w="967911">
                      <a:moveTo>
                        <a:pt x="967911" y="1173677"/>
                      </a:moveTo>
                      <a:lnTo>
                        <a:pt x="0" y="1173677"/>
                      </a:lnTo>
                      <a:lnTo>
                        <a:pt x="69355" y="0"/>
                      </a:lnTo>
                      <a:lnTo>
                        <a:pt x="882182" y="0"/>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32"/>
                <p:cNvSpPr/>
                <p:nvPr/>
              </p:nvSpPr>
              <p:spPr>
                <a:xfrm>
                  <a:off x="7222252" y="2161991"/>
                  <a:ext cx="256387" cy="179330"/>
                </a:xfrm>
                <a:custGeom>
                  <a:rect b="b" l="l" r="r" t="t"/>
                  <a:pathLst>
                    <a:path extrusionOk="0" h="179330" w="256387">
                      <a:moveTo>
                        <a:pt x="0" y="179330"/>
                      </a:moveTo>
                      <a:lnTo>
                        <a:pt x="25638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32"/>
                <p:cNvSpPr/>
                <p:nvPr/>
              </p:nvSpPr>
              <p:spPr>
                <a:xfrm>
                  <a:off x="7073499" y="2392932"/>
                  <a:ext cx="75031" cy="52483"/>
                </a:xfrm>
                <a:custGeom>
                  <a:rect b="b" l="l" r="r" t="t"/>
                  <a:pathLst>
                    <a:path extrusionOk="0" h="52483" w="75031">
                      <a:moveTo>
                        <a:pt x="0" y="52483"/>
                      </a:moveTo>
                      <a:lnTo>
                        <a:pt x="7503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32"/>
                <p:cNvSpPr/>
                <p:nvPr/>
              </p:nvSpPr>
              <p:spPr>
                <a:xfrm>
                  <a:off x="6965865" y="2445415"/>
                  <a:ext cx="107634" cy="75308"/>
                </a:xfrm>
                <a:custGeom>
                  <a:rect b="b" l="l" r="r" t="t"/>
                  <a:pathLst>
                    <a:path extrusionOk="0" h="75308" w="107634">
                      <a:moveTo>
                        <a:pt x="0" y="75308"/>
                      </a:moveTo>
                      <a:lnTo>
                        <a:pt x="10763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32"/>
                <p:cNvSpPr/>
                <p:nvPr/>
              </p:nvSpPr>
              <p:spPr>
                <a:xfrm>
                  <a:off x="6946943" y="2209967"/>
                  <a:ext cx="852416" cy="631107"/>
                </a:xfrm>
                <a:custGeom>
                  <a:rect b="b" l="l" r="r" t="t"/>
                  <a:pathLst>
                    <a:path extrusionOk="0" h="631107" w="852416">
                      <a:moveTo>
                        <a:pt x="0" y="631108"/>
                      </a:moveTo>
                      <a:lnTo>
                        <a:pt x="85241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32"/>
                <p:cNvSpPr/>
                <p:nvPr/>
              </p:nvSpPr>
              <p:spPr>
                <a:xfrm>
                  <a:off x="6932242" y="2465987"/>
                  <a:ext cx="890478" cy="622893"/>
                </a:xfrm>
                <a:custGeom>
                  <a:rect b="b" l="l" r="r" t="t"/>
                  <a:pathLst>
                    <a:path extrusionOk="0" h="622893" w="890478">
                      <a:moveTo>
                        <a:pt x="0" y="622894"/>
                      </a:moveTo>
                      <a:lnTo>
                        <a:pt x="890478"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32"/>
                <p:cNvSpPr/>
                <p:nvPr/>
              </p:nvSpPr>
              <p:spPr>
                <a:xfrm>
                  <a:off x="6917978" y="2720771"/>
                  <a:ext cx="923299" cy="610100"/>
                </a:xfrm>
                <a:custGeom>
                  <a:rect b="b" l="l" r="r" t="t"/>
                  <a:pathLst>
                    <a:path extrusionOk="0" h="610100" w="923299">
                      <a:moveTo>
                        <a:pt x="0" y="610100"/>
                      </a:moveTo>
                      <a:lnTo>
                        <a:pt x="923300"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32"/>
                <p:cNvSpPr/>
                <p:nvPr/>
              </p:nvSpPr>
              <p:spPr>
                <a:xfrm>
                  <a:off x="7617494" y="2979262"/>
                  <a:ext cx="242705" cy="164937"/>
                </a:xfrm>
                <a:custGeom>
                  <a:rect b="b" l="l" r="r" t="t"/>
                  <a:pathLst>
                    <a:path extrusionOk="0" h="164937" w="242705">
                      <a:moveTo>
                        <a:pt x="0" y="164937"/>
                      </a:moveTo>
                      <a:lnTo>
                        <a:pt x="242705"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32"/>
                <p:cNvSpPr/>
                <p:nvPr/>
              </p:nvSpPr>
              <p:spPr>
                <a:xfrm>
                  <a:off x="7342768" y="3203006"/>
                  <a:ext cx="188196" cy="127864"/>
                </a:xfrm>
                <a:custGeom>
                  <a:rect b="b" l="l" r="r" t="t"/>
                  <a:pathLst>
                    <a:path extrusionOk="0" h="127864" w="188196">
                      <a:moveTo>
                        <a:pt x="0" y="127864"/>
                      </a:moveTo>
                      <a:lnTo>
                        <a:pt x="188197"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32"/>
                <p:cNvSpPr/>
                <p:nvPr/>
              </p:nvSpPr>
              <p:spPr>
                <a:xfrm>
                  <a:off x="7754385" y="3243350"/>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32"/>
                <p:cNvSpPr/>
                <p:nvPr/>
              </p:nvSpPr>
              <p:spPr>
                <a:xfrm>
                  <a:off x="6977145" y="2157193"/>
                  <a:ext cx="125100" cy="87520"/>
                </a:xfrm>
                <a:custGeom>
                  <a:rect b="b" l="l" r="r" t="t"/>
                  <a:pathLst>
                    <a:path extrusionOk="0" h="87520" w="125100">
                      <a:moveTo>
                        <a:pt x="0" y="87521"/>
                      </a:moveTo>
                      <a:lnTo>
                        <a:pt x="12510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93" name="Google Shape;593;p32"/>
              <p:cNvSpPr/>
              <p:nvPr/>
            </p:nvSpPr>
            <p:spPr>
              <a:xfrm>
                <a:off x="7178951" y="2498044"/>
                <a:ext cx="445894" cy="445381"/>
              </a:xfrm>
              <a:custGeom>
                <a:rect b="b" l="l" r="r" t="t"/>
                <a:pathLst>
                  <a:path extrusionOk="0" h="445381" w="445894">
                    <a:moveTo>
                      <a:pt x="0" y="0"/>
                    </a:moveTo>
                    <a:lnTo>
                      <a:pt x="445894" y="0"/>
                    </a:lnTo>
                    <a:lnTo>
                      <a:pt x="445894" y="445381"/>
                    </a:lnTo>
                    <a:lnTo>
                      <a:pt x="0" y="44538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4" name="Google Shape;594;p32"/>
            <p:cNvGrpSpPr/>
            <p:nvPr/>
          </p:nvGrpSpPr>
          <p:grpSpPr>
            <a:xfrm>
              <a:off x="174141" y="4117589"/>
              <a:ext cx="984035" cy="933633"/>
              <a:chOff x="7982899" y="3680008"/>
              <a:chExt cx="1405363" cy="1333381"/>
            </a:xfrm>
          </p:grpSpPr>
          <p:sp>
            <p:nvSpPr>
              <p:cNvPr id="595" name="Google Shape;595;p32"/>
              <p:cNvSpPr/>
              <p:nvPr/>
            </p:nvSpPr>
            <p:spPr>
              <a:xfrm>
                <a:off x="8531043" y="4720951"/>
                <a:ext cx="309076" cy="226070"/>
              </a:xfrm>
              <a:custGeom>
                <a:rect b="b" l="l" r="r" t="t"/>
                <a:pathLst>
                  <a:path extrusionOk="0" h="226070" w="309076">
                    <a:moveTo>
                      <a:pt x="0" y="0"/>
                    </a:moveTo>
                    <a:lnTo>
                      <a:pt x="309077" y="0"/>
                    </a:lnTo>
                    <a:lnTo>
                      <a:pt x="309077" y="226071"/>
                    </a:lnTo>
                    <a:lnTo>
                      <a:pt x="0" y="226071"/>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32"/>
              <p:cNvSpPr/>
              <p:nvPr/>
            </p:nvSpPr>
            <p:spPr>
              <a:xfrm>
                <a:off x="8418823" y="4947022"/>
                <a:ext cx="533515" cy="66367"/>
              </a:xfrm>
              <a:custGeom>
                <a:rect b="b" l="l" r="r" t="t"/>
                <a:pathLst>
                  <a:path extrusionOk="0" h="66367" w="533515">
                    <a:moveTo>
                      <a:pt x="0" y="0"/>
                    </a:moveTo>
                    <a:lnTo>
                      <a:pt x="533515" y="0"/>
                    </a:lnTo>
                    <a:lnTo>
                      <a:pt x="533515" y="66367"/>
                    </a:lnTo>
                    <a:lnTo>
                      <a:pt x="0" y="66367"/>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7" name="Google Shape;597;p32"/>
              <p:cNvGrpSpPr/>
              <p:nvPr/>
            </p:nvGrpSpPr>
            <p:grpSpPr>
              <a:xfrm>
                <a:off x="7982899" y="3680008"/>
                <a:ext cx="1405363" cy="1040942"/>
                <a:chOff x="7982899" y="3680008"/>
                <a:chExt cx="1405363" cy="1040942"/>
              </a:xfrm>
            </p:grpSpPr>
            <p:sp>
              <p:nvSpPr>
                <p:cNvPr id="598" name="Google Shape;598;p32"/>
                <p:cNvSpPr/>
                <p:nvPr/>
              </p:nvSpPr>
              <p:spPr>
                <a:xfrm>
                  <a:off x="7982899" y="3680008"/>
                  <a:ext cx="1405363" cy="1040942"/>
                </a:xfrm>
                <a:custGeom>
                  <a:rect b="b" l="l" r="r" t="t"/>
                  <a:pathLst>
                    <a:path extrusionOk="0" h="1040942" w="1405363">
                      <a:moveTo>
                        <a:pt x="0" y="0"/>
                      </a:moveTo>
                      <a:lnTo>
                        <a:pt x="1405364" y="0"/>
                      </a:lnTo>
                      <a:lnTo>
                        <a:pt x="1405364" y="1040943"/>
                      </a:lnTo>
                      <a:lnTo>
                        <a:pt x="0" y="1040943"/>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32"/>
                <p:cNvSpPr/>
                <p:nvPr/>
              </p:nvSpPr>
              <p:spPr>
                <a:xfrm>
                  <a:off x="7982899" y="3680008"/>
                  <a:ext cx="1405363" cy="1040942"/>
                </a:xfrm>
                <a:custGeom>
                  <a:rect b="b" l="l" r="r" t="t"/>
                  <a:pathLst>
                    <a:path extrusionOk="0" h="1040942" w="1405363">
                      <a:moveTo>
                        <a:pt x="0" y="0"/>
                      </a:moveTo>
                      <a:lnTo>
                        <a:pt x="1405364" y="0"/>
                      </a:lnTo>
                      <a:lnTo>
                        <a:pt x="1405364" y="1040943"/>
                      </a:lnTo>
                      <a:lnTo>
                        <a:pt x="0" y="1040943"/>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0" name="Google Shape;600;p32"/>
              <p:cNvSpPr/>
              <p:nvPr/>
            </p:nvSpPr>
            <p:spPr>
              <a:xfrm>
                <a:off x="8106472" y="3778941"/>
                <a:ext cx="1158145" cy="742180"/>
              </a:xfrm>
              <a:custGeom>
                <a:rect b="b" l="l" r="r" t="t"/>
                <a:pathLst>
                  <a:path extrusionOk="0" h="742180" w="1158145">
                    <a:moveTo>
                      <a:pt x="0" y="164574"/>
                    </a:moveTo>
                    <a:lnTo>
                      <a:pt x="0" y="0"/>
                    </a:lnTo>
                    <a:lnTo>
                      <a:pt x="1158146" y="0"/>
                    </a:lnTo>
                    <a:lnTo>
                      <a:pt x="1158146" y="742181"/>
                    </a:lnTo>
                    <a:lnTo>
                      <a:pt x="0" y="742181"/>
                    </a:lnTo>
                    <a:lnTo>
                      <a:pt x="0" y="27143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1" name="Google Shape;601;p32"/>
            <p:cNvGrpSpPr/>
            <p:nvPr/>
          </p:nvGrpSpPr>
          <p:grpSpPr>
            <a:xfrm>
              <a:off x="383219" y="4223865"/>
              <a:ext cx="587537" cy="445617"/>
              <a:chOff x="8281496" y="3831788"/>
              <a:chExt cx="839099" cy="636414"/>
            </a:xfrm>
          </p:grpSpPr>
          <p:sp>
            <p:nvSpPr>
              <p:cNvPr id="602" name="Google Shape;602;p32"/>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3" name="Google Shape;603;p32"/>
              <p:cNvGrpSpPr/>
              <p:nvPr/>
            </p:nvGrpSpPr>
            <p:grpSpPr>
              <a:xfrm>
                <a:off x="8422316" y="4318458"/>
                <a:ext cx="504842" cy="149744"/>
                <a:chOff x="8422316" y="4318458"/>
                <a:chExt cx="504842" cy="149744"/>
              </a:xfrm>
            </p:grpSpPr>
            <p:sp>
              <p:nvSpPr>
                <p:cNvPr id="604" name="Google Shape;604;p32"/>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32"/>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6" name="Google Shape;606;p32"/>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32"/>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32"/>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32"/>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32"/>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32"/>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3"/>
          <p:cNvSpPr/>
          <p:nvPr/>
        </p:nvSpPr>
        <p:spPr>
          <a:xfrm>
            <a:off x="6872625"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17" name="Google Shape;617;p33"/>
          <p:cNvSpPr txBox="1"/>
          <p:nvPr>
            <p:ph type="title"/>
          </p:nvPr>
        </p:nvSpPr>
        <p:spPr>
          <a:xfrm>
            <a:off x="1480125" y="1581050"/>
            <a:ext cx="4611000" cy="1281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500"/>
              <a:t>Building Online Store with AI</a:t>
            </a:r>
            <a:endParaRPr sz="3500"/>
          </a:p>
        </p:txBody>
      </p:sp>
      <p:sp>
        <p:nvSpPr>
          <p:cNvPr id="618" name="Google Shape;618;p33"/>
          <p:cNvSpPr txBox="1"/>
          <p:nvPr>
            <p:ph idx="1" type="subTitle"/>
          </p:nvPr>
        </p:nvSpPr>
        <p:spPr>
          <a:xfrm>
            <a:off x="1480125" y="2784500"/>
            <a:ext cx="4801200" cy="1323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sz="2500" u="sng">
                <a:solidFill>
                  <a:schemeClr val="hlink"/>
                </a:solidFill>
                <a:hlinkClick r:id="rId3"/>
              </a:rPr>
              <a:t>https://hocoos.com/</a:t>
            </a:r>
            <a:r>
              <a:rPr lang="en" sz="2500"/>
              <a:t> </a:t>
            </a:r>
            <a:endParaRPr sz="2500"/>
          </a:p>
          <a:p>
            <a:pPr indent="-387350" lvl="0" marL="457200" rtl="0" algn="l">
              <a:spcBef>
                <a:spcPts val="0"/>
              </a:spcBef>
              <a:spcAft>
                <a:spcPts val="0"/>
              </a:spcAft>
              <a:buSzPts val="2500"/>
              <a:buChar char="●"/>
            </a:pPr>
            <a:r>
              <a:rPr b="1" lang="en" sz="2500" u="sng">
                <a:solidFill>
                  <a:schemeClr val="hlink"/>
                </a:solidFill>
                <a:hlinkClick r:id="rId4"/>
              </a:rPr>
              <a:t>https://www.wix.com/</a:t>
            </a:r>
            <a:r>
              <a:rPr b="1" lang="en" sz="2500"/>
              <a:t> </a:t>
            </a:r>
            <a:endParaRPr b="1" sz="2500"/>
          </a:p>
          <a:p>
            <a:pPr indent="-387350" lvl="0" marL="457200" rtl="0" algn="l">
              <a:spcBef>
                <a:spcPts val="0"/>
              </a:spcBef>
              <a:spcAft>
                <a:spcPts val="0"/>
              </a:spcAft>
              <a:buSzPts val="2500"/>
              <a:buChar char="●"/>
            </a:pPr>
            <a:r>
              <a:rPr b="1" lang="en" sz="2500" u="sng">
                <a:solidFill>
                  <a:schemeClr val="hlink"/>
                </a:solidFill>
                <a:hlinkClick r:id="rId5"/>
              </a:rPr>
              <a:t>https://10web.io/</a:t>
            </a:r>
            <a:r>
              <a:rPr b="1" lang="en" sz="2500"/>
              <a:t> </a:t>
            </a:r>
            <a:endParaRPr b="1" sz="2500"/>
          </a:p>
        </p:txBody>
      </p:sp>
      <p:grpSp>
        <p:nvGrpSpPr>
          <p:cNvPr id="619" name="Google Shape;619;p33"/>
          <p:cNvGrpSpPr/>
          <p:nvPr/>
        </p:nvGrpSpPr>
        <p:grpSpPr>
          <a:xfrm>
            <a:off x="6353931" y="182292"/>
            <a:ext cx="1684355" cy="1398769"/>
            <a:chOff x="6353931" y="182292"/>
            <a:chExt cx="1684355" cy="1398769"/>
          </a:xfrm>
        </p:grpSpPr>
        <p:grpSp>
          <p:nvGrpSpPr>
            <p:cNvPr id="620" name="Google Shape;620;p33"/>
            <p:cNvGrpSpPr/>
            <p:nvPr/>
          </p:nvGrpSpPr>
          <p:grpSpPr>
            <a:xfrm>
              <a:off x="6353931" y="182292"/>
              <a:ext cx="1315057" cy="887433"/>
              <a:chOff x="6353931" y="182292"/>
              <a:chExt cx="1315057" cy="887433"/>
            </a:xfrm>
          </p:grpSpPr>
          <p:grpSp>
            <p:nvGrpSpPr>
              <p:cNvPr id="621" name="Google Shape;621;p33"/>
              <p:cNvGrpSpPr/>
              <p:nvPr/>
            </p:nvGrpSpPr>
            <p:grpSpPr>
              <a:xfrm>
                <a:off x="6353931" y="182292"/>
                <a:ext cx="1029717" cy="887433"/>
                <a:chOff x="4161032" y="2317551"/>
                <a:chExt cx="1275823" cy="1099533"/>
              </a:xfrm>
            </p:grpSpPr>
            <p:grpSp>
              <p:nvGrpSpPr>
                <p:cNvPr id="622" name="Google Shape;622;p33"/>
                <p:cNvGrpSpPr/>
                <p:nvPr/>
              </p:nvGrpSpPr>
              <p:grpSpPr>
                <a:xfrm>
                  <a:off x="4161032" y="2317551"/>
                  <a:ext cx="1275823" cy="1099533"/>
                  <a:chOff x="4161032" y="2317551"/>
                  <a:chExt cx="1275823" cy="1099533"/>
                </a:xfrm>
              </p:grpSpPr>
              <p:sp>
                <p:nvSpPr>
                  <p:cNvPr id="623" name="Google Shape;623;p33"/>
                  <p:cNvSpPr/>
                  <p:nvPr/>
                </p:nvSpPr>
                <p:spPr>
                  <a:xfrm>
                    <a:off x="4161032" y="2317551"/>
                    <a:ext cx="1275823" cy="861176"/>
                  </a:xfrm>
                  <a:custGeom>
                    <a:rect b="b" l="l" r="r" t="t"/>
                    <a:pathLst>
                      <a:path extrusionOk="0" h="861176" w="1275823">
                        <a:moveTo>
                          <a:pt x="0" y="0"/>
                        </a:moveTo>
                        <a:lnTo>
                          <a:pt x="1275823" y="0"/>
                        </a:lnTo>
                        <a:lnTo>
                          <a:pt x="1275823" y="861177"/>
                        </a:lnTo>
                        <a:lnTo>
                          <a:pt x="0" y="861177"/>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33"/>
                  <p:cNvSpPr/>
                  <p:nvPr/>
                </p:nvSpPr>
                <p:spPr>
                  <a:xfrm>
                    <a:off x="4317796" y="3042431"/>
                    <a:ext cx="386213" cy="374653"/>
                  </a:xfrm>
                  <a:custGeom>
                    <a:rect b="b" l="l" r="r" t="t"/>
                    <a:pathLst>
                      <a:path extrusionOk="0" h="374653" w="386213">
                        <a:moveTo>
                          <a:pt x="104573" y="0"/>
                        </a:moveTo>
                        <a:cubicBezTo>
                          <a:pt x="104573" y="14247"/>
                          <a:pt x="-15434" y="383084"/>
                          <a:pt x="1669" y="374507"/>
                        </a:cubicBezTo>
                        <a:cubicBezTo>
                          <a:pt x="18771" y="365929"/>
                          <a:pt x="386213" y="70583"/>
                          <a:pt x="386213" y="70583"/>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5" name="Google Shape;625;p33"/>
                <p:cNvSpPr/>
                <p:nvPr/>
              </p:nvSpPr>
              <p:spPr>
                <a:xfrm>
                  <a:off x="4490996" y="2391769"/>
                  <a:ext cx="107052" cy="7269"/>
                </a:xfrm>
                <a:custGeom>
                  <a:rect b="b" l="l" r="r" t="t"/>
                  <a:pathLst>
                    <a:path extrusionOk="0" h="7269" w="107052">
                      <a:moveTo>
                        <a:pt x="0" y="0"/>
                      </a:moveTo>
                      <a:lnTo>
                        <a:pt x="107052"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33"/>
                <p:cNvSpPr/>
                <p:nvPr/>
              </p:nvSpPr>
              <p:spPr>
                <a:xfrm>
                  <a:off x="4262044" y="2391769"/>
                  <a:ext cx="121898" cy="197430"/>
                </a:xfrm>
                <a:custGeom>
                  <a:rect b="b" l="l" r="r" t="t"/>
                  <a:pathLst>
                    <a:path extrusionOk="0" h="197430" w="121898">
                      <a:moveTo>
                        <a:pt x="0" y="197430"/>
                      </a:moveTo>
                      <a:lnTo>
                        <a:pt x="0" y="0"/>
                      </a:lnTo>
                      <a:lnTo>
                        <a:pt x="121899"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33"/>
                <p:cNvSpPr/>
                <p:nvPr/>
              </p:nvSpPr>
              <p:spPr>
                <a:xfrm>
                  <a:off x="5316194" y="2947859"/>
                  <a:ext cx="29692" cy="157958"/>
                </a:xfrm>
                <a:custGeom>
                  <a:rect b="b" l="l" r="r" t="t"/>
                  <a:pathLst>
                    <a:path extrusionOk="0" h="157958" w="29692">
                      <a:moveTo>
                        <a:pt x="0" y="157959"/>
                      </a:moveTo>
                      <a:lnTo>
                        <a:pt x="29692" y="157959"/>
                      </a:lnTo>
                      <a:lnTo>
                        <a:pt x="29692"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33"/>
                <p:cNvSpPr/>
                <p:nvPr/>
              </p:nvSpPr>
              <p:spPr>
                <a:xfrm>
                  <a:off x="5204193" y="3105818"/>
                  <a:ext cx="49414" cy="7269"/>
                </a:xfrm>
                <a:custGeom>
                  <a:rect b="b" l="l" r="r" t="t"/>
                  <a:pathLst>
                    <a:path extrusionOk="0" h="7269" w="49414">
                      <a:moveTo>
                        <a:pt x="0" y="0"/>
                      </a:moveTo>
                      <a:lnTo>
                        <a:pt x="49414"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33"/>
                <p:cNvSpPr/>
                <p:nvPr/>
              </p:nvSpPr>
              <p:spPr>
                <a:xfrm>
                  <a:off x="5062573" y="3105818"/>
                  <a:ext cx="141620" cy="7269"/>
                </a:xfrm>
                <a:custGeom>
                  <a:rect b="b" l="l" r="r" t="t"/>
                  <a:pathLst>
                    <a:path extrusionOk="0" h="7269" w="141620">
                      <a:moveTo>
                        <a:pt x="0" y="0"/>
                      </a:moveTo>
                      <a:lnTo>
                        <a:pt x="141621" y="0"/>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0" name="Google Shape;630;p33"/>
              <p:cNvGrpSpPr/>
              <p:nvPr/>
            </p:nvGrpSpPr>
            <p:grpSpPr>
              <a:xfrm flipH="1">
                <a:off x="7291257" y="240477"/>
                <a:ext cx="377730" cy="377296"/>
                <a:chOff x="6007487" y="813200"/>
                <a:chExt cx="690928" cy="690133"/>
              </a:xfrm>
            </p:grpSpPr>
            <p:sp>
              <p:nvSpPr>
                <p:cNvPr id="631" name="Google Shape;631;p33"/>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33"/>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33" name="Google Shape;633;p33"/>
            <p:cNvGrpSpPr/>
            <p:nvPr/>
          </p:nvGrpSpPr>
          <p:grpSpPr>
            <a:xfrm>
              <a:off x="7031443" y="818156"/>
              <a:ext cx="1006843" cy="762906"/>
              <a:chOff x="7755075" y="2724722"/>
              <a:chExt cx="1009063" cy="764588"/>
            </a:xfrm>
          </p:grpSpPr>
          <p:sp>
            <p:nvSpPr>
              <p:cNvPr id="634" name="Google Shape;634;p33"/>
              <p:cNvSpPr/>
              <p:nvPr/>
            </p:nvSpPr>
            <p:spPr>
              <a:xfrm>
                <a:off x="7926384"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35" name="Google Shape;635;p33"/>
              <p:cNvSpPr/>
              <p:nvPr/>
            </p:nvSpPr>
            <p:spPr>
              <a:xfrm>
                <a:off x="8356009" y="3310066"/>
                <a:ext cx="177000" cy="177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36" name="Google Shape;636;p33"/>
              <p:cNvSpPr/>
              <p:nvPr/>
            </p:nvSpPr>
            <p:spPr>
              <a:xfrm>
                <a:off x="7755075" y="2857500"/>
                <a:ext cx="867650" cy="358475"/>
              </a:xfrm>
              <a:custGeom>
                <a:rect b="b" l="l" r="r" t="t"/>
                <a:pathLst>
                  <a:path extrusionOk="0" h="14339" w="34706">
                    <a:moveTo>
                      <a:pt x="0" y="0"/>
                    </a:moveTo>
                    <a:lnTo>
                      <a:pt x="5819" y="14339"/>
                    </a:lnTo>
                    <a:lnTo>
                      <a:pt x="31312" y="14339"/>
                    </a:lnTo>
                    <a:lnTo>
                      <a:pt x="34706" y="0"/>
                    </a:lnTo>
                    <a:close/>
                  </a:path>
                </a:pathLst>
              </a:custGeom>
              <a:solidFill>
                <a:schemeClr val="lt2"/>
              </a:solidFill>
              <a:ln cap="flat" cmpd="sng" w="9525">
                <a:solidFill>
                  <a:schemeClr val="dk2"/>
                </a:solidFill>
                <a:prstDash val="solid"/>
                <a:round/>
                <a:headEnd len="med" w="med" type="none"/>
                <a:tailEnd len="med" w="med" type="none"/>
              </a:ln>
            </p:spPr>
          </p:sp>
          <p:grpSp>
            <p:nvGrpSpPr>
              <p:cNvPr id="637" name="Google Shape;637;p33"/>
              <p:cNvGrpSpPr/>
              <p:nvPr/>
            </p:nvGrpSpPr>
            <p:grpSpPr>
              <a:xfrm>
                <a:off x="7756044" y="2724722"/>
                <a:ext cx="1008094" cy="764588"/>
                <a:chOff x="8281496" y="3831788"/>
                <a:chExt cx="839099" cy="636414"/>
              </a:xfrm>
            </p:grpSpPr>
            <p:sp>
              <p:nvSpPr>
                <p:cNvPr id="638" name="Google Shape;638;p33"/>
                <p:cNvSpPr/>
                <p:nvPr/>
              </p:nvSpPr>
              <p:spPr>
                <a:xfrm>
                  <a:off x="8897248" y="3831788"/>
                  <a:ext cx="223347" cy="501717"/>
                </a:xfrm>
                <a:custGeom>
                  <a:rect b="b" l="l" r="r" t="t"/>
                  <a:pathLst>
                    <a:path extrusionOk="0" h="501717" w="223347">
                      <a:moveTo>
                        <a:pt x="0" y="501717"/>
                      </a:moveTo>
                      <a:cubicBezTo>
                        <a:pt x="6186" y="495538"/>
                        <a:pt x="133106" y="0"/>
                        <a:pt x="133106" y="0"/>
                      </a:cubicBezTo>
                      <a:lnTo>
                        <a:pt x="223347"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9" name="Google Shape;639;p33"/>
                <p:cNvGrpSpPr/>
                <p:nvPr/>
              </p:nvGrpSpPr>
              <p:grpSpPr>
                <a:xfrm>
                  <a:off x="8422316" y="4318458"/>
                  <a:ext cx="504842" cy="149744"/>
                  <a:chOff x="8422316" y="4318458"/>
                  <a:chExt cx="504842" cy="149744"/>
                </a:xfrm>
              </p:grpSpPr>
              <p:sp>
                <p:nvSpPr>
                  <p:cNvPr id="640" name="Google Shape;640;p33"/>
                  <p:cNvSpPr/>
                  <p:nvPr/>
                </p:nvSpPr>
                <p:spPr>
                  <a:xfrm>
                    <a:off x="8422316"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33"/>
                  <p:cNvSpPr/>
                  <p:nvPr/>
                </p:nvSpPr>
                <p:spPr>
                  <a:xfrm>
                    <a:off x="8777241" y="4318458"/>
                    <a:ext cx="149917" cy="149744"/>
                  </a:xfrm>
                  <a:custGeom>
                    <a:rect b="b" l="l" r="r" t="t"/>
                    <a:pathLst>
                      <a:path extrusionOk="0" h="149744" w="149917">
                        <a:moveTo>
                          <a:pt x="149917" y="74872"/>
                        </a:moveTo>
                        <a:cubicBezTo>
                          <a:pt x="149917" y="116223"/>
                          <a:pt x="116357" y="149745"/>
                          <a:pt x="74959" y="149745"/>
                        </a:cubicBezTo>
                        <a:cubicBezTo>
                          <a:pt x="33560" y="149745"/>
                          <a:pt x="0" y="116223"/>
                          <a:pt x="0" y="74872"/>
                        </a:cubicBezTo>
                        <a:cubicBezTo>
                          <a:pt x="0" y="33521"/>
                          <a:pt x="33560" y="0"/>
                          <a:pt x="74959" y="0"/>
                        </a:cubicBezTo>
                        <a:cubicBezTo>
                          <a:pt x="116357" y="0"/>
                          <a:pt x="149917" y="33521"/>
                          <a:pt x="149917" y="74872"/>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2" name="Google Shape;642;p33"/>
                <p:cNvSpPr/>
                <p:nvPr/>
              </p:nvSpPr>
              <p:spPr>
                <a:xfrm>
                  <a:off x="8281496" y="3942424"/>
                  <a:ext cx="713998" cy="297163"/>
                </a:xfrm>
                <a:custGeom>
                  <a:rect b="b" l="l" r="r" t="t"/>
                  <a:pathLst>
                    <a:path extrusionOk="0" h="297163" w="713998">
                      <a:moveTo>
                        <a:pt x="645735" y="297163"/>
                      </a:moveTo>
                      <a:lnTo>
                        <a:pt x="116950" y="297163"/>
                      </a:lnTo>
                      <a:lnTo>
                        <a:pt x="0" y="0"/>
                      </a:lnTo>
                      <a:lnTo>
                        <a:pt x="713998" y="0"/>
                      </a:lnTo>
                      <a:close/>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33"/>
                <p:cNvSpPr/>
                <p:nvPr/>
              </p:nvSpPr>
              <p:spPr>
                <a:xfrm>
                  <a:off x="8572306" y="4393330"/>
                  <a:ext cx="204935" cy="7269"/>
                </a:xfrm>
                <a:custGeom>
                  <a:rect b="b" l="l" r="r" t="t"/>
                  <a:pathLst>
                    <a:path extrusionOk="0" h="7269" w="204935">
                      <a:moveTo>
                        <a:pt x="0" y="0"/>
                      </a:moveTo>
                      <a:lnTo>
                        <a:pt x="204935"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33"/>
                <p:cNvSpPr/>
                <p:nvPr/>
              </p:nvSpPr>
              <p:spPr>
                <a:xfrm>
                  <a:off x="8495747" y="4059676"/>
                  <a:ext cx="42209" cy="179911"/>
                </a:xfrm>
                <a:custGeom>
                  <a:rect b="b" l="l" r="r" t="t"/>
                  <a:pathLst>
                    <a:path extrusionOk="0" h="179911" w="42209">
                      <a:moveTo>
                        <a:pt x="0" y="0"/>
                      </a:moveTo>
                      <a:lnTo>
                        <a:pt x="42210" y="179911"/>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33"/>
                <p:cNvSpPr/>
                <p:nvPr/>
              </p:nvSpPr>
              <p:spPr>
                <a:xfrm>
                  <a:off x="8468237" y="3942425"/>
                  <a:ext cx="12590" cy="53646"/>
                </a:xfrm>
                <a:custGeom>
                  <a:rect b="b" l="l" r="r" t="t"/>
                  <a:pathLst>
                    <a:path extrusionOk="0" h="53646" w="12590">
                      <a:moveTo>
                        <a:pt x="0" y="0"/>
                      </a:moveTo>
                      <a:lnTo>
                        <a:pt x="12590" y="53646"/>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33"/>
                <p:cNvSpPr/>
                <p:nvPr/>
              </p:nvSpPr>
              <p:spPr>
                <a:xfrm>
                  <a:off x="8755190" y="3942425"/>
                  <a:ext cx="57710" cy="297162"/>
                </a:xfrm>
                <a:custGeom>
                  <a:rect b="b" l="l" r="r" t="t"/>
                  <a:pathLst>
                    <a:path extrusionOk="0" h="297162" w="57710">
                      <a:moveTo>
                        <a:pt x="57711" y="0"/>
                      </a:moveTo>
                      <a:lnTo>
                        <a:pt x="0" y="297163"/>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33"/>
                <p:cNvSpPr/>
                <p:nvPr/>
              </p:nvSpPr>
              <p:spPr>
                <a:xfrm>
                  <a:off x="8346484" y="4107434"/>
                  <a:ext cx="616188" cy="7269"/>
                </a:xfrm>
                <a:custGeom>
                  <a:rect b="b" l="l" r="r" t="t"/>
                  <a:pathLst>
                    <a:path extrusionOk="0" h="7269" w="616188">
                      <a:moveTo>
                        <a:pt x="0" y="0"/>
                      </a:moveTo>
                      <a:lnTo>
                        <a:pt x="616189"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648" name="Google Shape;648;p33"/>
          <p:cNvGrpSpPr/>
          <p:nvPr/>
        </p:nvGrpSpPr>
        <p:grpSpPr>
          <a:xfrm>
            <a:off x="7185499" y="3061329"/>
            <a:ext cx="1740328" cy="2023223"/>
            <a:chOff x="7185499" y="3061329"/>
            <a:chExt cx="1740328" cy="2023223"/>
          </a:xfrm>
        </p:grpSpPr>
        <p:grpSp>
          <p:nvGrpSpPr>
            <p:cNvPr id="649" name="Google Shape;649;p33"/>
            <p:cNvGrpSpPr/>
            <p:nvPr/>
          </p:nvGrpSpPr>
          <p:grpSpPr>
            <a:xfrm>
              <a:off x="8136787" y="3061329"/>
              <a:ext cx="789040" cy="2023223"/>
              <a:chOff x="6985137" y="3618729"/>
              <a:chExt cx="789040" cy="2023223"/>
            </a:xfrm>
          </p:grpSpPr>
          <p:sp>
            <p:nvSpPr>
              <p:cNvPr id="650" name="Google Shape;650;p33"/>
              <p:cNvSpPr/>
              <p:nvPr/>
            </p:nvSpPr>
            <p:spPr>
              <a:xfrm>
                <a:off x="7455062" y="4140704"/>
                <a:ext cx="287822" cy="308984"/>
              </a:xfrm>
              <a:custGeom>
                <a:rect b="b" l="l" r="r" t="t"/>
                <a:pathLst>
                  <a:path extrusionOk="0" h="308984" w="287822">
                    <a:moveTo>
                      <a:pt x="228949" y="232127"/>
                    </a:moveTo>
                    <a:cubicBezTo>
                      <a:pt x="151007" y="317322"/>
                      <a:pt x="2836" y="308744"/>
                      <a:pt x="2836" y="308744"/>
                    </a:cubicBezTo>
                    <a:cubicBezTo>
                      <a:pt x="2836" y="308744"/>
                      <a:pt x="-19069" y="162052"/>
                      <a:pt x="58873" y="76858"/>
                    </a:cubicBezTo>
                    <a:cubicBezTo>
                      <a:pt x="136815" y="-8337"/>
                      <a:pt x="284986" y="241"/>
                      <a:pt x="284986" y="241"/>
                    </a:cubicBezTo>
                    <a:cubicBezTo>
                      <a:pt x="284986" y="241"/>
                      <a:pt x="306891" y="147005"/>
                      <a:pt x="228949" y="23212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33"/>
              <p:cNvSpPr/>
              <p:nvPr/>
            </p:nvSpPr>
            <p:spPr>
              <a:xfrm>
                <a:off x="6985137" y="4155919"/>
                <a:ext cx="299497" cy="296231"/>
              </a:xfrm>
              <a:custGeom>
                <a:rect b="b" l="l" r="r" t="t"/>
                <a:pathLst>
                  <a:path extrusionOk="0" h="296231" w="299497">
                    <a:moveTo>
                      <a:pt x="68786" y="229996"/>
                    </a:moveTo>
                    <a:cubicBezTo>
                      <a:pt x="-13377" y="148945"/>
                      <a:pt x="959" y="1309"/>
                      <a:pt x="959" y="1309"/>
                    </a:cubicBezTo>
                    <a:cubicBezTo>
                      <a:pt x="959" y="1309"/>
                      <a:pt x="148548" y="-14829"/>
                      <a:pt x="230711" y="66222"/>
                    </a:cubicBezTo>
                    <a:cubicBezTo>
                      <a:pt x="312874" y="147273"/>
                      <a:pt x="298538" y="294910"/>
                      <a:pt x="298538" y="294910"/>
                    </a:cubicBezTo>
                    <a:cubicBezTo>
                      <a:pt x="298538" y="294910"/>
                      <a:pt x="151022" y="311120"/>
                      <a:pt x="68786" y="229996"/>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33"/>
              <p:cNvSpPr/>
              <p:nvPr/>
            </p:nvSpPr>
            <p:spPr>
              <a:xfrm>
                <a:off x="6985137" y="4701178"/>
                <a:ext cx="299497" cy="296231"/>
              </a:xfrm>
              <a:custGeom>
                <a:rect b="b" l="l" r="r" t="t"/>
                <a:pathLst>
                  <a:path extrusionOk="0" h="296231" w="299497">
                    <a:moveTo>
                      <a:pt x="68786" y="229997"/>
                    </a:moveTo>
                    <a:cubicBezTo>
                      <a:pt x="-13377" y="148945"/>
                      <a:pt x="959" y="1309"/>
                      <a:pt x="959" y="1309"/>
                    </a:cubicBezTo>
                    <a:cubicBezTo>
                      <a:pt x="959" y="1309"/>
                      <a:pt x="148548" y="-14828"/>
                      <a:pt x="230711" y="66223"/>
                    </a:cubicBezTo>
                    <a:cubicBezTo>
                      <a:pt x="312874" y="147274"/>
                      <a:pt x="298538" y="294910"/>
                      <a:pt x="298538" y="294910"/>
                    </a:cubicBezTo>
                    <a:cubicBezTo>
                      <a:pt x="298538" y="294910"/>
                      <a:pt x="151022" y="311121"/>
                      <a:pt x="68786" y="22999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33"/>
              <p:cNvSpPr/>
              <p:nvPr/>
            </p:nvSpPr>
            <p:spPr>
              <a:xfrm>
                <a:off x="7252963" y="3618729"/>
                <a:ext cx="230406" cy="417830"/>
              </a:xfrm>
              <a:custGeom>
                <a:rect b="b" l="l" r="r" t="t"/>
                <a:pathLst>
                  <a:path extrusionOk="0" h="417830" w="230406">
                    <a:moveTo>
                      <a:pt x="230407" y="208915"/>
                    </a:moveTo>
                    <a:cubicBezTo>
                      <a:pt x="230407" y="324277"/>
                      <a:pt x="115203" y="417831"/>
                      <a:pt x="115203" y="417831"/>
                    </a:cubicBezTo>
                    <a:cubicBezTo>
                      <a:pt x="115203" y="417831"/>
                      <a:pt x="0" y="324277"/>
                      <a:pt x="0" y="208915"/>
                    </a:cubicBezTo>
                    <a:cubicBezTo>
                      <a:pt x="0" y="93554"/>
                      <a:pt x="115203" y="0"/>
                      <a:pt x="115203" y="0"/>
                    </a:cubicBezTo>
                    <a:cubicBezTo>
                      <a:pt x="115203" y="0"/>
                      <a:pt x="230407" y="93554"/>
                      <a:pt x="230407" y="208915"/>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3"/>
              <p:cNvSpPr/>
              <p:nvPr/>
            </p:nvSpPr>
            <p:spPr>
              <a:xfrm>
                <a:off x="7486355" y="4655215"/>
                <a:ext cx="287822" cy="308984"/>
              </a:xfrm>
              <a:custGeom>
                <a:rect b="b" l="l" r="r" t="t"/>
                <a:pathLst>
                  <a:path extrusionOk="0" h="308984" w="287822">
                    <a:moveTo>
                      <a:pt x="228949" y="232127"/>
                    </a:moveTo>
                    <a:cubicBezTo>
                      <a:pt x="151007" y="317321"/>
                      <a:pt x="2836" y="308744"/>
                      <a:pt x="2836" y="308744"/>
                    </a:cubicBezTo>
                    <a:cubicBezTo>
                      <a:pt x="2836" y="308744"/>
                      <a:pt x="-19069" y="162052"/>
                      <a:pt x="58873" y="76858"/>
                    </a:cubicBezTo>
                    <a:cubicBezTo>
                      <a:pt x="136816" y="-8337"/>
                      <a:pt x="284986" y="241"/>
                      <a:pt x="284986" y="241"/>
                    </a:cubicBezTo>
                    <a:cubicBezTo>
                      <a:pt x="284986" y="241"/>
                      <a:pt x="306892" y="146932"/>
                      <a:pt x="228949" y="23212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3"/>
              <p:cNvSpPr/>
              <p:nvPr/>
            </p:nvSpPr>
            <p:spPr>
              <a:xfrm>
                <a:off x="7368166" y="3846181"/>
                <a:ext cx="10335" cy="1524995"/>
              </a:xfrm>
              <a:custGeom>
                <a:rect b="b" l="l" r="r" t="t"/>
                <a:pathLst>
                  <a:path extrusionOk="0" h="1524995" w="10335">
                    <a:moveTo>
                      <a:pt x="5167" y="1524996"/>
                    </a:moveTo>
                    <a:cubicBezTo>
                      <a:pt x="2329" y="1524996"/>
                      <a:pt x="0" y="1522670"/>
                      <a:pt x="0" y="1519835"/>
                    </a:cubicBezTo>
                    <a:lnTo>
                      <a:pt x="0" y="5161"/>
                    </a:lnTo>
                    <a:cubicBezTo>
                      <a:pt x="0" y="2326"/>
                      <a:pt x="2329" y="0"/>
                      <a:pt x="5167" y="0"/>
                    </a:cubicBezTo>
                    <a:cubicBezTo>
                      <a:pt x="8006" y="0"/>
                      <a:pt x="10334" y="2326"/>
                      <a:pt x="10334" y="5161"/>
                    </a:cubicBezTo>
                    <a:lnTo>
                      <a:pt x="10334" y="1519762"/>
                    </a:lnTo>
                    <a:cubicBezTo>
                      <a:pt x="10407" y="1522670"/>
                      <a:pt x="8078" y="1524996"/>
                      <a:pt x="5167" y="152499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3"/>
              <p:cNvSpPr/>
              <p:nvPr/>
            </p:nvSpPr>
            <p:spPr>
              <a:xfrm>
                <a:off x="7121676" y="5169748"/>
                <a:ext cx="515685" cy="472204"/>
              </a:xfrm>
              <a:custGeom>
                <a:rect b="b" l="l" r="r" t="t"/>
                <a:pathLst>
                  <a:path extrusionOk="0" h="472204" w="515685">
                    <a:moveTo>
                      <a:pt x="0" y="0"/>
                    </a:moveTo>
                    <a:lnTo>
                      <a:pt x="515686" y="0"/>
                    </a:lnTo>
                    <a:lnTo>
                      <a:pt x="442037" y="472204"/>
                    </a:lnTo>
                    <a:lnTo>
                      <a:pt x="442037" y="472204"/>
                    </a:lnTo>
                    <a:lnTo>
                      <a:pt x="73649" y="472204"/>
                    </a:lnTo>
                    <a:lnTo>
                      <a:pt x="73649" y="472204"/>
                    </a:lnTo>
                    <a:lnTo>
                      <a:pt x="0" y="0"/>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3"/>
              <p:cNvSpPr/>
              <p:nvPr/>
            </p:nvSpPr>
            <p:spPr>
              <a:xfrm>
                <a:off x="7128712" y="4269270"/>
                <a:ext cx="501518" cy="282600"/>
              </a:xfrm>
              <a:custGeom>
                <a:rect b="b" l="l" r="r" t="t"/>
                <a:pathLst>
                  <a:path extrusionOk="0" h="282600" w="501518">
                    <a:moveTo>
                      <a:pt x="238218" y="282601"/>
                    </a:moveTo>
                    <a:lnTo>
                      <a:pt x="1261" y="8553"/>
                    </a:lnTo>
                    <a:cubicBezTo>
                      <a:pt x="-631" y="6373"/>
                      <a:pt x="-340" y="3102"/>
                      <a:pt x="1771" y="1284"/>
                    </a:cubicBezTo>
                    <a:cubicBezTo>
                      <a:pt x="3954" y="-606"/>
                      <a:pt x="7229" y="-388"/>
                      <a:pt x="9048" y="1793"/>
                    </a:cubicBezTo>
                    <a:lnTo>
                      <a:pt x="238727" y="267408"/>
                    </a:lnTo>
                    <a:lnTo>
                      <a:pt x="492640" y="13787"/>
                    </a:lnTo>
                    <a:cubicBezTo>
                      <a:pt x="494678" y="11752"/>
                      <a:pt x="497953" y="11752"/>
                      <a:pt x="499990" y="13787"/>
                    </a:cubicBezTo>
                    <a:cubicBezTo>
                      <a:pt x="502028" y="15823"/>
                      <a:pt x="502028" y="19094"/>
                      <a:pt x="499990" y="21129"/>
                    </a:cubicBezTo>
                    <a:lnTo>
                      <a:pt x="238218" y="282601"/>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3"/>
              <p:cNvSpPr/>
              <p:nvPr/>
            </p:nvSpPr>
            <p:spPr>
              <a:xfrm>
                <a:off x="7134912" y="4839528"/>
                <a:ext cx="501486" cy="245389"/>
              </a:xfrm>
              <a:custGeom>
                <a:rect b="b" l="l" r="r" t="t"/>
                <a:pathLst>
                  <a:path extrusionOk="0" h="245389" w="501486">
                    <a:moveTo>
                      <a:pt x="232017" y="245389"/>
                    </a:moveTo>
                    <a:lnTo>
                      <a:pt x="1465" y="8851"/>
                    </a:lnTo>
                    <a:cubicBezTo>
                      <a:pt x="-500" y="6816"/>
                      <a:pt x="-500" y="3545"/>
                      <a:pt x="1538" y="1509"/>
                    </a:cubicBezTo>
                    <a:cubicBezTo>
                      <a:pt x="3575" y="-453"/>
                      <a:pt x="6850" y="-453"/>
                      <a:pt x="8888" y="1582"/>
                    </a:cubicBezTo>
                    <a:lnTo>
                      <a:pt x="232599" y="231069"/>
                    </a:lnTo>
                    <a:lnTo>
                      <a:pt x="492916" y="1291"/>
                    </a:lnTo>
                    <a:cubicBezTo>
                      <a:pt x="495027" y="-599"/>
                      <a:pt x="498301" y="-381"/>
                      <a:pt x="500194" y="1727"/>
                    </a:cubicBezTo>
                    <a:cubicBezTo>
                      <a:pt x="502086" y="3835"/>
                      <a:pt x="501868" y="7106"/>
                      <a:pt x="499757" y="8996"/>
                    </a:cubicBezTo>
                    <a:lnTo>
                      <a:pt x="232017" y="245389"/>
                    </a:ln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9" name="Google Shape;659;p33"/>
            <p:cNvGrpSpPr/>
            <p:nvPr/>
          </p:nvGrpSpPr>
          <p:grpSpPr>
            <a:xfrm>
              <a:off x="7185499" y="3794060"/>
              <a:ext cx="842664" cy="1290492"/>
              <a:chOff x="8279749" y="2012610"/>
              <a:chExt cx="842664" cy="1290492"/>
            </a:xfrm>
          </p:grpSpPr>
          <p:grpSp>
            <p:nvGrpSpPr>
              <p:cNvPr id="660" name="Google Shape;660;p33"/>
              <p:cNvGrpSpPr/>
              <p:nvPr/>
            </p:nvGrpSpPr>
            <p:grpSpPr>
              <a:xfrm>
                <a:off x="8279749" y="2012610"/>
                <a:ext cx="842664" cy="1290492"/>
                <a:chOff x="8279749" y="2012610"/>
                <a:chExt cx="842664" cy="1290492"/>
              </a:xfrm>
            </p:grpSpPr>
            <p:grpSp>
              <p:nvGrpSpPr>
                <p:cNvPr id="661" name="Google Shape;661;p33"/>
                <p:cNvGrpSpPr/>
                <p:nvPr/>
              </p:nvGrpSpPr>
              <p:grpSpPr>
                <a:xfrm>
                  <a:off x="8279749" y="2012610"/>
                  <a:ext cx="842664" cy="1290492"/>
                  <a:chOff x="8279749" y="2012610"/>
                  <a:chExt cx="842664" cy="1290492"/>
                </a:xfrm>
              </p:grpSpPr>
              <p:sp>
                <p:nvSpPr>
                  <p:cNvPr id="662" name="Google Shape;662;p33"/>
                  <p:cNvSpPr/>
                  <p:nvPr/>
                </p:nvSpPr>
                <p:spPr>
                  <a:xfrm>
                    <a:off x="8562845" y="2012610"/>
                    <a:ext cx="276473" cy="266850"/>
                  </a:xfrm>
                  <a:custGeom>
                    <a:rect b="b" l="l" r="r" t="t"/>
                    <a:pathLst>
                      <a:path extrusionOk="0" h="266850" w="276473">
                        <a:moveTo>
                          <a:pt x="276473" y="266851"/>
                        </a:moveTo>
                        <a:lnTo>
                          <a:pt x="0" y="266851"/>
                        </a:lnTo>
                        <a:lnTo>
                          <a:pt x="0" y="73055"/>
                        </a:lnTo>
                        <a:cubicBezTo>
                          <a:pt x="0" y="32711"/>
                          <a:pt x="32749" y="0"/>
                          <a:pt x="73139" y="0"/>
                        </a:cubicBezTo>
                        <a:lnTo>
                          <a:pt x="203261" y="0"/>
                        </a:lnTo>
                        <a:cubicBezTo>
                          <a:pt x="243652" y="0"/>
                          <a:pt x="276400" y="32711"/>
                          <a:pt x="276400" y="73055"/>
                        </a:cubicBezTo>
                        <a:lnTo>
                          <a:pt x="276400" y="26685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3"/>
                  <p:cNvSpPr/>
                  <p:nvPr/>
                </p:nvSpPr>
                <p:spPr>
                  <a:xfrm>
                    <a:off x="8279749" y="2281350"/>
                    <a:ext cx="842664" cy="1021752"/>
                  </a:xfrm>
                  <a:custGeom>
                    <a:rect b="b" l="l" r="r" t="t"/>
                    <a:pathLst>
                      <a:path extrusionOk="0" h="1021752" w="842664">
                        <a:moveTo>
                          <a:pt x="0" y="305886"/>
                        </a:moveTo>
                        <a:lnTo>
                          <a:pt x="0" y="0"/>
                        </a:lnTo>
                        <a:lnTo>
                          <a:pt x="842665" y="0"/>
                        </a:lnTo>
                        <a:lnTo>
                          <a:pt x="842665" y="1021752"/>
                        </a:lnTo>
                        <a:lnTo>
                          <a:pt x="0" y="1021752"/>
                        </a:lnTo>
                        <a:lnTo>
                          <a:pt x="0" y="412161"/>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64" name="Google Shape;664;p33"/>
                  <p:cNvGrpSpPr/>
                  <p:nvPr/>
                </p:nvGrpSpPr>
                <p:grpSpPr>
                  <a:xfrm>
                    <a:off x="8440146" y="2268484"/>
                    <a:ext cx="245398" cy="565540"/>
                    <a:chOff x="8440146" y="2268484"/>
                    <a:chExt cx="245398" cy="565540"/>
                  </a:xfrm>
                </p:grpSpPr>
                <p:sp>
                  <p:nvSpPr>
                    <p:cNvPr id="665" name="Google Shape;665;p33"/>
                    <p:cNvSpPr/>
                    <p:nvPr/>
                  </p:nvSpPr>
                  <p:spPr>
                    <a:xfrm>
                      <a:off x="8440146" y="2441272"/>
                      <a:ext cx="245398" cy="392752"/>
                    </a:xfrm>
                    <a:custGeom>
                      <a:rect b="b" l="l" r="r" t="t"/>
                      <a:pathLst>
                        <a:path extrusionOk="0" h="392752" w="245398">
                          <a:moveTo>
                            <a:pt x="161925" y="0"/>
                          </a:moveTo>
                          <a:lnTo>
                            <a:pt x="84492" y="0"/>
                          </a:lnTo>
                          <a:lnTo>
                            <a:pt x="0" y="70583"/>
                          </a:lnTo>
                          <a:lnTo>
                            <a:pt x="0" y="392752"/>
                          </a:lnTo>
                          <a:lnTo>
                            <a:pt x="245398" y="392752"/>
                          </a:lnTo>
                          <a:lnTo>
                            <a:pt x="245398" y="69566"/>
                          </a:lnTo>
                          <a:lnTo>
                            <a:pt x="161925" y="0"/>
                          </a:lnTo>
                          <a:close/>
                          <a:moveTo>
                            <a:pt x="122699" y="91591"/>
                          </a:moveTo>
                          <a:cubicBezTo>
                            <a:pt x="113457" y="91591"/>
                            <a:pt x="105961" y="84104"/>
                            <a:pt x="105961" y="74872"/>
                          </a:cubicBezTo>
                          <a:cubicBezTo>
                            <a:pt x="105961" y="65640"/>
                            <a:pt x="113457" y="58153"/>
                            <a:pt x="122699" y="58153"/>
                          </a:cubicBezTo>
                          <a:cubicBezTo>
                            <a:pt x="131942" y="58153"/>
                            <a:pt x="139438" y="65640"/>
                            <a:pt x="139438" y="74872"/>
                          </a:cubicBezTo>
                          <a:cubicBezTo>
                            <a:pt x="139438" y="84031"/>
                            <a:pt x="131942" y="91591"/>
                            <a:pt x="122699" y="9159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3"/>
                    <p:cNvSpPr/>
                    <p:nvPr/>
                  </p:nvSpPr>
                  <p:spPr>
                    <a:xfrm>
                      <a:off x="8562845" y="2268484"/>
                      <a:ext cx="7277" cy="247587"/>
                    </a:xfrm>
                    <a:custGeom>
                      <a:rect b="b" l="l" r="r" t="t"/>
                      <a:pathLst>
                        <a:path extrusionOk="0" h="247587" w="7277">
                          <a:moveTo>
                            <a:pt x="0" y="247587"/>
                          </a:moveTo>
                          <a:lnTo>
                            <a:pt x="0" y="0"/>
                          </a:lnTo>
                        </a:path>
                      </a:pathLst>
                    </a:custGeom>
                    <a:solidFill>
                      <a:schemeClr val="lt1"/>
                    </a:solidFill>
                    <a:ln cap="rnd"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67" name="Google Shape;667;p33"/>
                <p:cNvGrpSpPr/>
                <p:nvPr/>
              </p:nvGrpSpPr>
              <p:grpSpPr>
                <a:xfrm>
                  <a:off x="8760357" y="2832240"/>
                  <a:ext cx="263301" cy="251737"/>
                  <a:chOff x="8760357" y="2832240"/>
                  <a:chExt cx="263301" cy="251737"/>
                </a:xfrm>
              </p:grpSpPr>
              <p:sp>
                <p:nvSpPr>
                  <p:cNvPr id="668" name="Google Shape;668;p33"/>
                  <p:cNvSpPr/>
                  <p:nvPr/>
                </p:nvSpPr>
                <p:spPr>
                  <a:xfrm>
                    <a:off x="8760357" y="2832240"/>
                    <a:ext cx="263301" cy="251737"/>
                  </a:xfrm>
                  <a:custGeom>
                    <a:rect b="b" l="l" r="r" t="t"/>
                    <a:pathLst>
                      <a:path extrusionOk="0" h="251737" w="263301">
                        <a:moveTo>
                          <a:pt x="263301" y="125869"/>
                        </a:moveTo>
                        <a:cubicBezTo>
                          <a:pt x="263301" y="139244"/>
                          <a:pt x="246636" y="149857"/>
                          <a:pt x="242706" y="161923"/>
                        </a:cubicBezTo>
                        <a:cubicBezTo>
                          <a:pt x="238630" y="174426"/>
                          <a:pt x="245762" y="192745"/>
                          <a:pt x="238194" y="203212"/>
                        </a:cubicBezTo>
                        <a:cubicBezTo>
                          <a:pt x="230552" y="213753"/>
                          <a:pt x="210830" y="212589"/>
                          <a:pt x="200278" y="220222"/>
                        </a:cubicBezTo>
                        <a:cubicBezTo>
                          <a:pt x="189871" y="227782"/>
                          <a:pt x="184922" y="246900"/>
                          <a:pt x="172332" y="250971"/>
                        </a:cubicBezTo>
                        <a:cubicBezTo>
                          <a:pt x="160251" y="254896"/>
                          <a:pt x="145042" y="242466"/>
                          <a:pt x="131651" y="242466"/>
                        </a:cubicBezTo>
                        <a:cubicBezTo>
                          <a:pt x="118260" y="242466"/>
                          <a:pt x="103050" y="254896"/>
                          <a:pt x="90969" y="250971"/>
                        </a:cubicBezTo>
                        <a:cubicBezTo>
                          <a:pt x="78452" y="246900"/>
                          <a:pt x="73503" y="227782"/>
                          <a:pt x="63024" y="220222"/>
                        </a:cubicBezTo>
                        <a:cubicBezTo>
                          <a:pt x="52471" y="212589"/>
                          <a:pt x="32822" y="213680"/>
                          <a:pt x="25108" y="203212"/>
                        </a:cubicBezTo>
                        <a:cubicBezTo>
                          <a:pt x="17539" y="192817"/>
                          <a:pt x="24671" y="174499"/>
                          <a:pt x="20596" y="161923"/>
                        </a:cubicBezTo>
                        <a:cubicBezTo>
                          <a:pt x="16666" y="149857"/>
                          <a:pt x="0" y="139244"/>
                          <a:pt x="0" y="125869"/>
                        </a:cubicBezTo>
                        <a:cubicBezTo>
                          <a:pt x="0" y="112493"/>
                          <a:pt x="16666" y="101880"/>
                          <a:pt x="20596" y="89814"/>
                        </a:cubicBezTo>
                        <a:cubicBezTo>
                          <a:pt x="24671" y="77311"/>
                          <a:pt x="17539" y="58992"/>
                          <a:pt x="25108" y="48525"/>
                        </a:cubicBezTo>
                        <a:cubicBezTo>
                          <a:pt x="32749" y="37984"/>
                          <a:pt x="52471" y="39148"/>
                          <a:pt x="63024" y="31515"/>
                        </a:cubicBezTo>
                        <a:cubicBezTo>
                          <a:pt x="73430" y="23955"/>
                          <a:pt x="78379" y="4837"/>
                          <a:pt x="90969" y="766"/>
                        </a:cubicBezTo>
                        <a:cubicBezTo>
                          <a:pt x="103050" y="-3159"/>
                          <a:pt x="118260" y="9271"/>
                          <a:pt x="131651" y="9271"/>
                        </a:cubicBezTo>
                        <a:cubicBezTo>
                          <a:pt x="145042" y="9271"/>
                          <a:pt x="160251" y="-3159"/>
                          <a:pt x="172332" y="766"/>
                        </a:cubicBezTo>
                        <a:cubicBezTo>
                          <a:pt x="184849" y="4837"/>
                          <a:pt x="189798" y="23955"/>
                          <a:pt x="200278" y="31515"/>
                        </a:cubicBezTo>
                        <a:cubicBezTo>
                          <a:pt x="210830" y="39148"/>
                          <a:pt x="230480" y="38057"/>
                          <a:pt x="238194" y="48525"/>
                        </a:cubicBezTo>
                        <a:cubicBezTo>
                          <a:pt x="245762" y="58920"/>
                          <a:pt x="238630" y="77238"/>
                          <a:pt x="242706" y="89814"/>
                        </a:cubicBezTo>
                        <a:cubicBezTo>
                          <a:pt x="246636" y="101880"/>
                          <a:pt x="263301" y="112493"/>
                          <a:pt x="263301" y="1258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3"/>
                  <p:cNvSpPr/>
                  <p:nvPr/>
                </p:nvSpPr>
                <p:spPr>
                  <a:xfrm>
                    <a:off x="8760357" y="2832240"/>
                    <a:ext cx="263301" cy="251737"/>
                  </a:xfrm>
                  <a:custGeom>
                    <a:rect b="b" l="l" r="r" t="t"/>
                    <a:pathLst>
                      <a:path extrusionOk="0" h="251737" w="263301">
                        <a:moveTo>
                          <a:pt x="263301" y="125869"/>
                        </a:moveTo>
                        <a:cubicBezTo>
                          <a:pt x="263301" y="139244"/>
                          <a:pt x="246636" y="149857"/>
                          <a:pt x="242706" y="161923"/>
                        </a:cubicBezTo>
                        <a:cubicBezTo>
                          <a:pt x="238630" y="174426"/>
                          <a:pt x="245762" y="192745"/>
                          <a:pt x="238194" y="203212"/>
                        </a:cubicBezTo>
                        <a:cubicBezTo>
                          <a:pt x="230552" y="213753"/>
                          <a:pt x="210830" y="212589"/>
                          <a:pt x="200278" y="220222"/>
                        </a:cubicBezTo>
                        <a:cubicBezTo>
                          <a:pt x="189871" y="227782"/>
                          <a:pt x="184922" y="246900"/>
                          <a:pt x="172332" y="250971"/>
                        </a:cubicBezTo>
                        <a:cubicBezTo>
                          <a:pt x="160251" y="254896"/>
                          <a:pt x="145042" y="242466"/>
                          <a:pt x="131651" y="242466"/>
                        </a:cubicBezTo>
                        <a:cubicBezTo>
                          <a:pt x="118260" y="242466"/>
                          <a:pt x="103050" y="254896"/>
                          <a:pt x="90969" y="250971"/>
                        </a:cubicBezTo>
                        <a:cubicBezTo>
                          <a:pt x="78452" y="246900"/>
                          <a:pt x="73503" y="227782"/>
                          <a:pt x="63024" y="220222"/>
                        </a:cubicBezTo>
                        <a:cubicBezTo>
                          <a:pt x="52471" y="212589"/>
                          <a:pt x="32822" y="213680"/>
                          <a:pt x="25108" y="203212"/>
                        </a:cubicBezTo>
                        <a:cubicBezTo>
                          <a:pt x="17539" y="192817"/>
                          <a:pt x="24671" y="174499"/>
                          <a:pt x="20596" y="161923"/>
                        </a:cubicBezTo>
                        <a:cubicBezTo>
                          <a:pt x="16666" y="149857"/>
                          <a:pt x="0" y="139244"/>
                          <a:pt x="0" y="125869"/>
                        </a:cubicBezTo>
                        <a:cubicBezTo>
                          <a:pt x="0" y="112493"/>
                          <a:pt x="16666" y="101880"/>
                          <a:pt x="20596" y="89814"/>
                        </a:cubicBezTo>
                        <a:cubicBezTo>
                          <a:pt x="24671" y="77311"/>
                          <a:pt x="17539" y="58992"/>
                          <a:pt x="25108" y="48525"/>
                        </a:cubicBezTo>
                        <a:cubicBezTo>
                          <a:pt x="32749" y="37984"/>
                          <a:pt x="52471" y="39148"/>
                          <a:pt x="63024" y="31515"/>
                        </a:cubicBezTo>
                        <a:cubicBezTo>
                          <a:pt x="73430" y="23955"/>
                          <a:pt x="78379" y="4837"/>
                          <a:pt x="90969" y="766"/>
                        </a:cubicBezTo>
                        <a:cubicBezTo>
                          <a:pt x="103050" y="-3159"/>
                          <a:pt x="118260" y="9271"/>
                          <a:pt x="131651" y="9271"/>
                        </a:cubicBezTo>
                        <a:cubicBezTo>
                          <a:pt x="145042" y="9271"/>
                          <a:pt x="160251" y="-3159"/>
                          <a:pt x="172332" y="766"/>
                        </a:cubicBezTo>
                        <a:cubicBezTo>
                          <a:pt x="184849" y="4837"/>
                          <a:pt x="189798" y="23955"/>
                          <a:pt x="200278" y="31515"/>
                        </a:cubicBezTo>
                        <a:cubicBezTo>
                          <a:pt x="210830" y="39148"/>
                          <a:pt x="230480" y="38057"/>
                          <a:pt x="238194" y="48525"/>
                        </a:cubicBezTo>
                        <a:cubicBezTo>
                          <a:pt x="245762" y="58920"/>
                          <a:pt x="238630" y="77238"/>
                          <a:pt x="242706" y="89814"/>
                        </a:cubicBezTo>
                        <a:cubicBezTo>
                          <a:pt x="246636" y="101880"/>
                          <a:pt x="263301" y="112493"/>
                          <a:pt x="263301" y="125869"/>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70" name="Google Shape;670;p33"/>
              <p:cNvSpPr/>
              <p:nvPr/>
            </p:nvSpPr>
            <p:spPr>
              <a:xfrm>
                <a:off x="8361622" y="3144126"/>
                <a:ext cx="184485" cy="79960"/>
              </a:xfrm>
              <a:custGeom>
                <a:rect b="b" l="l" r="r" t="t"/>
                <a:pathLst>
                  <a:path extrusionOk="0" h="79960" w="184485">
                    <a:moveTo>
                      <a:pt x="0" y="0"/>
                    </a:moveTo>
                    <a:cubicBezTo>
                      <a:pt x="0" y="44778"/>
                      <a:pt x="0" y="79961"/>
                      <a:pt x="0" y="79961"/>
                    </a:cubicBezTo>
                    <a:lnTo>
                      <a:pt x="184485" y="79961"/>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33"/>
              <p:cNvSpPr/>
              <p:nvPr/>
            </p:nvSpPr>
            <p:spPr>
              <a:xfrm>
                <a:off x="8361622" y="2958908"/>
                <a:ext cx="7277" cy="120304"/>
              </a:xfrm>
              <a:custGeom>
                <a:rect b="b" l="l" r="r" t="t"/>
                <a:pathLst>
                  <a:path extrusionOk="0" h="120304" w="7277">
                    <a:moveTo>
                      <a:pt x="0" y="0"/>
                    </a:moveTo>
                    <a:cubicBezTo>
                      <a:pt x="0" y="7633"/>
                      <a:pt x="0" y="62515"/>
                      <a:pt x="0" y="120305"/>
                    </a:cubicBez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2" name="Google Shape;672;p33"/>
            <p:cNvGrpSpPr/>
            <p:nvPr/>
          </p:nvGrpSpPr>
          <p:grpSpPr>
            <a:xfrm>
              <a:off x="7886753" y="3254498"/>
              <a:ext cx="280307" cy="280154"/>
              <a:chOff x="7781703" y="3311898"/>
              <a:chExt cx="280307" cy="280154"/>
            </a:xfrm>
          </p:grpSpPr>
          <p:sp>
            <p:nvSpPr>
              <p:cNvPr id="673" name="Google Shape;673;p33"/>
              <p:cNvSpPr/>
              <p:nvPr/>
            </p:nvSpPr>
            <p:spPr>
              <a:xfrm>
                <a:off x="7781703" y="3311898"/>
                <a:ext cx="280307" cy="280154"/>
              </a:xfrm>
              <a:custGeom>
                <a:rect b="b" l="l" r="r" t="t"/>
                <a:pathLst>
                  <a:path extrusionOk="0" h="356884" w="357079">
                    <a:moveTo>
                      <a:pt x="178540" y="356885"/>
                    </a:moveTo>
                    <a:lnTo>
                      <a:pt x="178540" y="356885"/>
                    </a:lnTo>
                    <a:cubicBezTo>
                      <a:pt x="79923" y="356885"/>
                      <a:pt x="0" y="277005"/>
                      <a:pt x="0" y="178443"/>
                    </a:cubicBezTo>
                    <a:lnTo>
                      <a:pt x="0" y="178443"/>
                    </a:lnTo>
                    <a:cubicBezTo>
                      <a:pt x="0" y="79880"/>
                      <a:pt x="79923" y="0"/>
                      <a:pt x="178540" y="0"/>
                    </a:cubicBezTo>
                    <a:lnTo>
                      <a:pt x="178540" y="0"/>
                    </a:lnTo>
                    <a:cubicBezTo>
                      <a:pt x="277156" y="0"/>
                      <a:pt x="357079" y="79880"/>
                      <a:pt x="357079" y="178443"/>
                    </a:cubicBezTo>
                    <a:lnTo>
                      <a:pt x="357079" y="178443"/>
                    </a:lnTo>
                    <a:cubicBezTo>
                      <a:pt x="357079" y="277005"/>
                      <a:pt x="277156" y="356885"/>
                      <a:pt x="178540" y="35688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3"/>
              <p:cNvSpPr/>
              <p:nvPr/>
            </p:nvSpPr>
            <p:spPr>
              <a:xfrm>
                <a:off x="7882727" y="3367314"/>
                <a:ext cx="78276" cy="169364"/>
              </a:xfrm>
              <a:custGeom>
                <a:rect b="b" l="l" r="r" t="t"/>
                <a:pathLst>
                  <a:path extrusionOk="0" h="215750" w="99715">
                    <a:moveTo>
                      <a:pt x="22686" y="215750"/>
                    </a:moveTo>
                    <a:lnTo>
                      <a:pt x="66149" y="215750"/>
                    </a:lnTo>
                    <a:lnTo>
                      <a:pt x="66149" y="106950"/>
                    </a:lnTo>
                    <a:lnTo>
                      <a:pt x="96475" y="106950"/>
                    </a:lnTo>
                    <a:lnTo>
                      <a:pt x="99716" y="70509"/>
                    </a:lnTo>
                    <a:lnTo>
                      <a:pt x="66149" y="70509"/>
                    </a:lnTo>
                    <a:cubicBezTo>
                      <a:pt x="66149" y="70509"/>
                      <a:pt x="66149" y="56916"/>
                      <a:pt x="66149" y="49744"/>
                    </a:cubicBezTo>
                    <a:cubicBezTo>
                      <a:pt x="66149" y="41183"/>
                      <a:pt x="67885" y="37771"/>
                      <a:pt x="76161" y="37771"/>
                    </a:cubicBezTo>
                    <a:cubicBezTo>
                      <a:pt x="82875" y="37771"/>
                      <a:pt x="99658" y="37771"/>
                      <a:pt x="99658" y="37771"/>
                    </a:cubicBezTo>
                    <a:lnTo>
                      <a:pt x="99658" y="0"/>
                    </a:lnTo>
                    <a:cubicBezTo>
                      <a:pt x="99658" y="0"/>
                      <a:pt x="74888" y="0"/>
                      <a:pt x="69564" y="0"/>
                    </a:cubicBezTo>
                    <a:cubicBezTo>
                      <a:pt x="37213" y="0"/>
                      <a:pt x="22629" y="14229"/>
                      <a:pt x="22629" y="41473"/>
                    </a:cubicBezTo>
                    <a:cubicBezTo>
                      <a:pt x="22629" y="65188"/>
                      <a:pt x="22629" y="70509"/>
                      <a:pt x="22629" y="70509"/>
                    </a:cubicBezTo>
                    <a:lnTo>
                      <a:pt x="0" y="70509"/>
                    </a:lnTo>
                    <a:lnTo>
                      <a:pt x="0" y="107413"/>
                    </a:lnTo>
                    <a:lnTo>
                      <a:pt x="22629" y="107413"/>
                    </a:lnTo>
                    <a:lnTo>
                      <a:pt x="22629" y="21575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5" name="Google Shape;675;p33"/>
            <p:cNvGrpSpPr/>
            <p:nvPr/>
          </p:nvGrpSpPr>
          <p:grpSpPr>
            <a:xfrm>
              <a:off x="7758375" y="3571548"/>
              <a:ext cx="279898" cy="279747"/>
              <a:chOff x="7759275" y="3625248"/>
              <a:chExt cx="279898" cy="279747"/>
            </a:xfrm>
          </p:grpSpPr>
          <p:sp>
            <p:nvSpPr>
              <p:cNvPr id="676" name="Google Shape;676;p33"/>
              <p:cNvSpPr/>
              <p:nvPr/>
            </p:nvSpPr>
            <p:spPr>
              <a:xfrm>
                <a:off x="7759275" y="3625248"/>
                <a:ext cx="279898" cy="279747"/>
              </a:xfrm>
              <a:custGeom>
                <a:rect b="b" l="l" r="r" t="t"/>
                <a:pathLst>
                  <a:path extrusionOk="0" h="356365" w="356558">
                    <a:moveTo>
                      <a:pt x="171161" y="356220"/>
                    </a:moveTo>
                    <a:lnTo>
                      <a:pt x="171161" y="356220"/>
                    </a:lnTo>
                    <a:cubicBezTo>
                      <a:pt x="72776" y="352287"/>
                      <a:pt x="-3790" y="269399"/>
                      <a:pt x="145" y="171068"/>
                    </a:cubicBezTo>
                    <a:lnTo>
                      <a:pt x="145" y="171068"/>
                    </a:lnTo>
                    <a:cubicBezTo>
                      <a:pt x="4081" y="72737"/>
                      <a:pt x="87013" y="-3788"/>
                      <a:pt x="185398" y="145"/>
                    </a:cubicBezTo>
                    <a:lnTo>
                      <a:pt x="185398" y="145"/>
                    </a:lnTo>
                    <a:cubicBezTo>
                      <a:pt x="283783" y="4078"/>
                      <a:pt x="360349" y="86966"/>
                      <a:pt x="356414" y="185297"/>
                    </a:cubicBezTo>
                    <a:lnTo>
                      <a:pt x="356414" y="185297"/>
                    </a:lnTo>
                    <a:cubicBezTo>
                      <a:pt x="352478" y="283629"/>
                      <a:pt x="269546" y="360153"/>
                      <a:pt x="171161" y="35622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7" name="Google Shape;677;p33"/>
              <p:cNvGrpSpPr/>
              <p:nvPr/>
            </p:nvGrpSpPr>
            <p:grpSpPr>
              <a:xfrm>
                <a:off x="7821837" y="3687709"/>
                <a:ext cx="155092" cy="155008"/>
                <a:chOff x="3284686" y="4818116"/>
                <a:chExt cx="197494" cy="197387"/>
              </a:xfrm>
            </p:grpSpPr>
            <p:sp>
              <p:nvSpPr>
                <p:cNvPr id="678" name="Google Shape;678;p33"/>
                <p:cNvSpPr/>
                <p:nvPr/>
              </p:nvSpPr>
              <p:spPr>
                <a:xfrm>
                  <a:off x="3284686" y="4818116"/>
                  <a:ext cx="197494" cy="197387"/>
                </a:xfrm>
                <a:custGeom>
                  <a:rect b="b" l="l" r="r" t="t"/>
                  <a:pathLst>
                    <a:path extrusionOk="0" h="197387" w="197494">
                      <a:moveTo>
                        <a:pt x="101988" y="18641"/>
                      </a:moveTo>
                      <a:cubicBezTo>
                        <a:pt x="128089" y="19682"/>
                        <a:pt x="131157" y="19913"/>
                        <a:pt x="141458" y="20781"/>
                      </a:cubicBezTo>
                      <a:cubicBezTo>
                        <a:pt x="150949" y="21591"/>
                        <a:pt x="156100" y="23384"/>
                        <a:pt x="159457" y="24888"/>
                      </a:cubicBezTo>
                      <a:cubicBezTo>
                        <a:pt x="163971" y="26854"/>
                        <a:pt x="167096" y="29110"/>
                        <a:pt x="170395" y="32638"/>
                      </a:cubicBezTo>
                      <a:cubicBezTo>
                        <a:pt x="173693" y="36166"/>
                        <a:pt x="175661" y="39521"/>
                        <a:pt x="177224" y="44149"/>
                      </a:cubicBezTo>
                      <a:cubicBezTo>
                        <a:pt x="178439" y="47619"/>
                        <a:pt x="179828" y="52883"/>
                        <a:pt x="179886" y="62427"/>
                      </a:cubicBezTo>
                      <a:cubicBezTo>
                        <a:pt x="179944" y="72723"/>
                        <a:pt x="179944" y="75846"/>
                        <a:pt x="178902" y="101875"/>
                      </a:cubicBezTo>
                      <a:cubicBezTo>
                        <a:pt x="177860" y="127962"/>
                        <a:pt x="177629" y="131027"/>
                        <a:pt x="176761" y="141323"/>
                      </a:cubicBezTo>
                      <a:cubicBezTo>
                        <a:pt x="175951" y="150809"/>
                        <a:pt x="174157" y="155957"/>
                        <a:pt x="172652" y="159312"/>
                      </a:cubicBezTo>
                      <a:cubicBezTo>
                        <a:pt x="170684" y="163824"/>
                        <a:pt x="168427" y="166947"/>
                        <a:pt x="164897" y="170244"/>
                      </a:cubicBezTo>
                      <a:cubicBezTo>
                        <a:pt x="161366" y="173541"/>
                        <a:pt x="158010" y="175508"/>
                        <a:pt x="153380" y="177070"/>
                      </a:cubicBezTo>
                      <a:cubicBezTo>
                        <a:pt x="149908" y="178284"/>
                        <a:pt x="144641" y="179672"/>
                        <a:pt x="135092" y="179730"/>
                      </a:cubicBezTo>
                      <a:cubicBezTo>
                        <a:pt x="124790" y="179788"/>
                        <a:pt x="121665" y="179788"/>
                        <a:pt x="95622" y="178689"/>
                      </a:cubicBezTo>
                      <a:cubicBezTo>
                        <a:pt x="69521" y="177648"/>
                        <a:pt x="66454" y="177417"/>
                        <a:pt x="56153" y="176549"/>
                      </a:cubicBezTo>
                      <a:cubicBezTo>
                        <a:pt x="46661" y="175739"/>
                        <a:pt x="41511" y="173946"/>
                        <a:pt x="38154" y="172442"/>
                      </a:cubicBezTo>
                      <a:cubicBezTo>
                        <a:pt x="33640" y="170476"/>
                        <a:pt x="30515" y="168220"/>
                        <a:pt x="27216" y="164691"/>
                      </a:cubicBezTo>
                      <a:cubicBezTo>
                        <a:pt x="23917" y="161163"/>
                        <a:pt x="21949" y="157808"/>
                        <a:pt x="20387" y="153181"/>
                      </a:cubicBezTo>
                      <a:cubicBezTo>
                        <a:pt x="19171" y="149710"/>
                        <a:pt x="17783" y="144447"/>
                        <a:pt x="17725" y="134903"/>
                      </a:cubicBezTo>
                      <a:cubicBezTo>
                        <a:pt x="17667" y="124607"/>
                        <a:pt x="17667" y="121483"/>
                        <a:pt x="18709" y="95454"/>
                      </a:cubicBezTo>
                      <a:cubicBezTo>
                        <a:pt x="19750" y="69368"/>
                        <a:pt x="19982" y="66302"/>
                        <a:pt x="20850" y="56007"/>
                      </a:cubicBezTo>
                      <a:cubicBezTo>
                        <a:pt x="21660" y="46520"/>
                        <a:pt x="23454" y="41372"/>
                        <a:pt x="24959" y="38017"/>
                      </a:cubicBezTo>
                      <a:cubicBezTo>
                        <a:pt x="26927" y="33506"/>
                        <a:pt x="29184" y="30382"/>
                        <a:pt x="32714" y="27086"/>
                      </a:cubicBezTo>
                      <a:cubicBezTo>
                        <a:pt x="36244" y="23789"/>
                        <a:pt x="39601" y="21822"/>
                        <a:pt x="44231" y="20260"/>
                      </a:cubicBezTo>
                      <a:cubicBezTo>
                        <a:pt x="47703" y="19045"/>
                        <a:pt x="52970" y="17657"/>
                        <a:pt x="62519" y="17599"/>
                      </a:cubicBezTo>
                      <a:cubicBezTo>
                        <a:pt x="72820" y="17542"/>
                        <a:pt x="75945" y="17599"/>
                        <a:pt x="101988" y="18641"/>
                      </a:cubicBezTo>
                      <a:moveTo>
                        <a:pt x="102683" y="1057"/>
                      </a:moveTo>
                      <a:cubicBezTo>
                        <a:pt x="76177" y="15"/>
                        <a:pt x="72820" y="-42"/>
                        <a:pt x="62403" y="15"/>
                      </a:cubicBezTo>
                      <a:cubicBezTo>
                        <a:pt x="51986" y="73"/>
                        <a:pt x="44809" y="1461"/>
                        <a:pt x="38501" y="3602"/>
                      </a:cubicBezTo>
                      <a:cubicBezTo>
                        <a:pt x="31961" y="5857"/>
                        <a:pt x="26406" y="8981"/>
                        <a:pt x="20734" y="14187"/>
                      </a:cubicBezTo>
                      <a:cubicBezTo>
                        <a:pt x="15062" y="19392"/>
                        <a:pt x="11532" y="24714"/>
                        <a:pt x="8754" y="31019"/>
                      </a:cubicBezTo>
                      <a:cubicBezTo>
                        <a:pt x="6092" y="37150"/>
                        <a:pt x="4124" y="44149"/>
                        <a:pt x="3256" y="54561"/>
                      </a:cubicBezTo>
                      <a:cubicBezTo>
                        <a:pt x="2388" y="64972"/>
                        <a:pt x="2099" y="68269"/>
                        <a:pt x="1057" y="94760"/>
                      </a:cubicBezTo>
                      <a:cubicBezTo>
                        <a:pt x="15" y="121252"/>
                        <a:pt x="-43" y="124607"/>
                        <a:pt x="15" y="135019"/>
                      </a:cubicBezTo>
                      <a:cubicBezTo>
                        <a:pt x="73" y="145430"/>
                        <a:pt x="1462" y="152602"/>
                        <a:pt x="3604" y="158907"/>
                      </a:cubicBezTo>
                      <a:cubicBezTo>
                        <a:pt x="5861" y="165443"/>
                        <a:pt x="8986" y="170996"/>
                        <a:pt x="14194" y="176665"/>
                      </a:cubicBezTo>
                      <a:cubicBezTo>
                        <a:pt x="19403" y="182333"/>
                        <a:pt x="24727" y="185861"/>
                        <a:pt x="31035" y="188638"/>
                      </a:cubicBezTo>
                      <a:cubicBezTo>
                        <a:pt x="37170" y="191299"/>
                        <a:pt x="44173" y="193207"/>
                        <a:pt x="54590" y="194133"/>
                      </a:cubicBezTo>
                      <a:cubicBezTo>
                        <a:pt x="65007" y="195001"/>
                        <a:pt x="68306" y="195290"/>
                        <a:pt x="94812" y="196331"/>
                      </a:cubicBezTo>
                      <a:cubicBezTo>
                        <a:pt x="121318" y="197372"/>
                        <a:pt x="124675" y="197430"/>
                        <a:pt x="135092" y="197372"/>
                      </a:cubicBezTo>
                      <a:cubicBezTo>
                        <a:pt x="145509" y="197314"/>
                        <a:pt x="152685" y="195926"/>
                        <a:pt x="158994" y="193786"/>
                      </a:cubicBezTo>
                      <a:cubicBezTo>
                        <a:pt x="165533" y="191530"/>
                        <a:pt x="171089" y="188407"/>
                        <a:pt x="176761" y="183201"/>
                      </a:cubicBezTo>
                      <a:cubicBezTo>
                        <a:pt x="182432" y="177995"/>
                        <a:pt x="185963" y="172674"/>
                        <a:pt x="188741" y="166369"/>
                      </a:cubicBezTo>
                      <a:cubicBezTo>
                        <a:pt x="191403" y="160238"/>
                        <a:pt x="193313" y="153239"/>
                        <a:pt x="194239" y="142827"/>
                      </a:cubicBezTo>
                      <a:cubicBezTo>
                        <a:pt x="195107" y="132416"/>
                        <a:pt x="195396" y="129119"/>
                        <a:pt x="196438" y="102627"/>
                      </a:cubicBezTo>
                      <a:cubicBezTo>
                        <a:pt x="197479" y="76135"/>
                        <a:pt x="197537" y="72781"/>
                        <a:pt x="197479" y="62369"/>
                      </a:cubicBezTo>
                      <a:cubicBezTo>
                        <a:pt x="197422" y="51958"/>
                        <a:pt x="196033" y="44785"/>
                        <a:pt x="193891" y="38480"/>
                      </a:cubicBezTo>
                      <a:cubicBezTo>
                        <a:pt x="191634" y="31944"/>
                        <a:pt x="188509" y="26391"/>
                        <a:pt x="183300" y="20723"/>
                      </a:cubicBezTo>
                      <a:cubicBezTo>
                        <a:pt x="178092" y="15054"/>
                        <a:pt x="172767" y="11526"/>
                        <a:pt x="166459" y="8749"/>
                      </a:cubicBezTo>
                      <a:cubicBezTo>
                        <a:pt x="160325" y="6089"/>
                        <a:pt x="153322" y="4180"/>
                        <a:pt x="142905" y="3254"/>
                      </a:cubicBezTo>
                      <a:cubicBezTo>
                        <a:pt x="132546" y="2329"/>
                        <a:pt x="129247" y="2098"/>
                        <a:pt x="102683" y="105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33"/>
                <p:cNvSpPr/>
                <p:nvPr/>
              </p:nvSpPr>
              <p:spPr>
                <a:xfrm>
                  <a:off x="3333332" y="4866621"/>
                  <a:ext cx="100375" cy="100320"/>
                </a:xfrm>
                <a:custGeom>
                  <a:rect b="b" l="l" r="r" t="t"/>
                  <a:pathLst>
                    <a:path extrusionOk="0" h="100320" w="100375">
                      <a:moveTo>
                        <a:pt x="52184" y="40"/>
                      </a:moveTo>
                      <a:cubicBezTo>
                        <a:pt x="24463" y="-1059"/>
                        <a:pt x="1140" y="20459"/>
                        <a:pt x="40" y="48165"/>
                      </a:cubicBezTo>
                      <a:cubicBezTo>
                        <a:pt x="-1059" y="75871"/>
                        <a:pt x="20470" y="99181"/>
                        <a:pt x="48191" y="100280"/>
                      </a:cubicBezTo>
                      <a:cubicBezTo>
                        <a:pt x="75912" y="101380"/>
                        <a:pt x="99235" y="79862"/>
                        <a:pt x="100335" y="52156"/>
                      </a:cubicBezTo>
                      <a:cubicBezTo>
                        <a:pt x="101435" y="24450"/>
                        <a:pt x="79848" y="1139"/>
                        <a:pt x="52184" y="40"/>
                      </a:cubicBezTo>
                      <a:moveTo>
                        <a:pt x="48828" y="82697"/>
                      </a:moveTo>
                      <a:cubicBezTo>
                        <a:pt x="30829" y="82002"/>
                        <a:pt x="16824" y="66848"/>
                        <a:pt x="17576" y="48859"/>
                      </a:cubicBezTo>
                      <a:cubicBezTo>
                        <a:pt x="18270" y="30870"/>
                        <a:pt x="33433" y="16930"/>
                        <a:pt x="51432" y="17624"/>
                      </a:cubicBezTo>
                      <a:cubicBezTo>
                        <a:pt x="69431" y="18319"/>
                        <a:pt x="83378" y="33473"/>
                        <a:pt x="82684" y="51462"/>
                      </a:cubicBezTo>
                      <a:cubicBezTo>
                        <a:pt x="81989" y="69451"/>
                        <a:pt x="66826" y="83391"/>
                        <a:pt x="48828" y="8269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33"/>
                <p:cNvSpPr/>
                <p:nvPr/>
              </p:nvSpPr>
              <p:spPr>
                <a:xfrm>
                  <a:off x="3425958" y="4855023"/>
                  <a:ext cx="23462" cy="23449"/>
                </a:xfrm>
                <a:custGeom>
                  <a:rect b="b" l="l" r="r" t="t"/>
                  <a:pathLst>
                    <a:path extrusionOk="0" h="23449" w="23462">
                      <a:moveTo>
                        <a:pt x="23451" y="12217"/>
                      </a:moveTo>
                      <a:cubicBezTo>
                        <a:pt x="23219" y="18695"/>
                        <a:pt x="17721" y="23727"/>
                        <a:pt x="11239" y="23438"/>
                      </a:cubicBezTo>
                      <a:cubicBezTo>
                        <a:pt x="4758" y="23207"/>
                        <a:pt x="-278" y="17711"/>
                        <a:pt x="12" y="11233"/>
                      </a:cubicBezTo>
                      <a:cubicBezTo>
                        <a:pt x="243" y="4755"/>
                        <a:pt x="5741" y="-277"/>
                        <a:pt x="12223" y="12"/>
                      </a:cubicBezTo>
                      <a:cubicBezTo>
                        <a:pt x="18705" y="243"/>
                        <a:pt x="23740" y="5739"/>
                        <a:pt x="23451" y="12217"/>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4"/>
          <p:cNvSpPr/>
          <p:nvPr/>
        </p:nvSpPr>
        <p:spPr>
          <a:xfrm>
            <a:off x="0" y="0"/>
            <a:ext cx="2272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86" name="Google Shape;686;p34"/>
          <p:cNvSpPr txBox="1"/>
          <p:nvPr>
            <p:ph type="title"/>
          </p:nvPr>
        </p:nvSpPr>
        <p:spPr>
          <a:xfrm>
            <a:off x="3186050" y="670500"/>
            <a:ext cx="4942500" cy="202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Creating Captivating Product Images with AI</a:t>
            </a:r>
            <a:endParaRPr sz="3500"/>
          </a:p>
        </p:txBody>
      </p:sp>
      <p:grpSp>
        <p:nvGrpSpPr>
          <p:cNvPr id="687" name="Google Shape;687;p34"/>
          <p:cNvGrpSpPr/>
          <p:nvPr/>
        </p:nvGrpSpPr>
        <p:grpSpPr>
          <a:xfrm>
            <a:off x="7027911" y="3001251"/>
            <a:ext cx="2116082" cy="1788693"/>
            <a:chOff x="6824911" y="3001251"/>
            <a:chExt cx="2116082" cy="1788693"/>
          </a:xfrm>
        </p:grpSpPr>
        <p:grpSp>
          <p:nvGrpSpPr>
            <p:cNvPr id="688" name="Google Shape;688;p34"/>
            <p:cNvGrpSpPr/>
            <p:nvPr/>
          </p:nvGrpSpPr>
          <p:grpSpPr>
            <a:xfrm rot="-665921">
              <a:off x="7030404" y="3208995"/>
              <a:ext cx="721205" cy="1231689"/>
              <a:chOff x="3211679" y="2021842"/>
              <a:chExt cx="721203" cy="1231685"/>
            </a:xfrm>
          </p:grpSpPr>
          <p:sp>
            <p:nvSpPr>
              <p:cNvPr id="689" name="Google Shape;689;p34"/>
              <p:cNvSpPr/>
              <p:nvPr/>
            </p:nvSpPr>
            <p:spPr>
              <a:xfrm>
                <a:off x="3211679" y="2021842"/>
                <a:ext cx="721203" cy="1231685"/>
              </a:xfrm>
              <a:custGeom>
                <a:rect b="b" l="l" r="r" t="t"/>
                <a:pathLst>
                  <a:path extrusionOk="0" h="1231685" w="721203">
                    <a:moveTo>
                      <a:pt x="0" y="0"/>
                    </a:moveTo>
                    <a:lnTo>
                      <a:pt x="721203" y="0"/>
                    </a:lnTo>
                    <a:lnTo>
                      <a:pt x="721203" y="1231685"/>
                    </a:lnTo>
                    <a:lnTo>
                      <a:pt x="0" y="1231685"/>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34"/>
              <p:cNvSpPr/>
              <p:nvPr/>
            </p:nvSpPr>
            <p:spPr>
              <a:xfrm>
                <a:off x="3311527" y="2124700"/>
                <a:ext cx="521580" cy="752575"/>
              </a:xfrm>
              <a:custGeom>
                <a:rect b="b" l="l" r="r" t="t"/>
                <a:pathLst>
                  <a:path extrusionOk="0" h="752575" w="521580">
                    <a:moveTo>
                      <a:pt x="0" y="160794"/>
                    </a:moveTo>
                    <a:lnTo>
                      <a:pt x="0" y="0"/>
                    </a:lnTo>
                    <a:lnTo>
                      <a:pt x="521580" y="0"/>
                    </a:lnTo>
                    <a:lnTo>
                      <a:pt x="521580" y="752575"/>
                    </a:lnTo>
                    <a:lnTo>
                      <a:pt x="0" y="752575"/>
                    </a:lnTo>
                    <a:lnTo>
                      <a:pt x="0" y="276591"/>
                    </a:lnTo>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1" name="Google Shape;691;p34"/>
              <p:cNvGrpSpPr/>
              <p:nvPr/>
            </p:nvGrpSpPr>
            <p:grpSpPr>
              <a:xfrm>
                <a:off x="3311527" y="3018733"/>
                <a:ext cx="521579" cy="61133"/>
                <a:chOff x="3311527" y="3018733"/>
                <a:chExt cx="521579" cy="61133"/>
              </a:xfrm>
            </p:grpSpPr>
            <p:sp>
              <p:nvSpPr>
                <p:cNvPr id="692" name="Google Shape;692;p34"/>
                <p:cNvSpPr/>
                <p:nvPr/>
              </p:nvSpPr>
              <p:spPr>
                <a:xfrm>
                  <a:off x="3311527" y="3018733"/>
                  <a:ext cx="209301" cy="61133"/>
                </a:xfrm>
                <a:custGeom>
                  <a:rect b="b" l="l" r="r" t="t"/>
                  <a:pathLst>
                    <a:path extrusionOk="0" h="61133" w="209301">
                      <a:moveTo>
                        <a:pt x="0" y="0"/>
                      </a:moveTo>
                      <a:lnTo>
                        <a:pt x="209302" y="0"/>
                      </a:lnTo>
                      <a:lnTo>
                        <a:pt x="209302" y="61134"/>
                      </a:lnTo>
                      <a:lnTo>
                        <a:pt x="0" y="6113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34"/>
                <p:cNvSpPr/>
                <p:nvPr/>
              </p:nvSpPr>
              <p:spPr>
                <a:xfrm>
                  <a:off x="3623805" y="3018733"/>
                  <a:ext cx="209301" cy="61133"/>
                </a:xfrm>
                <a:custGeom>
                  <a:rect b="b" l="l" r="r" t="t"/>
                  <a:pathLst>
                    <a:path extrusionOk="0" h="61133" w="209301">
                      <a:moveTo>
                        <a:pt x="0" y="0"/>
                      </a:moveTo>
                      <a:lnTo>
                        <a:pt x="209302" y="0"/>
                      </a:lnTo>
                      <a:lnTo>
                        <a:pt x="209302" y="61134"/>
                      </a:lnTo>
                      <a:lnTo>
                        <a:pt x="0" y="6113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4" name="Google Shape;694;p34"/>
              <p:cNvSpPr/>
              <p:nvPr/>
            </p:nvSpPr>
            <p:spPr>
              <a:xfrm>
                <a:off x="3491791" y="2076506"/>
                <a:ext cx="236665" cy="7269"/>
              </a:xfrm>
              <a:custGeom>
                <a:rect b="b" l="l" r="r" t="t"/>
                <a:pathLst>
                  <a:path extrusionOk="0" h="7269" w="236665">
                    <a:moveTo>
                      <a:pt x="0" y="0"/>
                    </a:moveTo>
                    <a:cubicBezTo>
                      <a:pt x="16083" y="0"/>
                      <a:pt x="236665" y="0"/>
                      <a:pt x="236665"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5" name="Google Shape;695;p34"/>
            <p:cNvGrpSpPr/>
            <p:nvPr/>
          </p:nvGrpSpPr>
          <p:grpSpPr>
            <a:xfrm>
              <a:off x="7577986" y="3837250"/>
              <a:ext cx="1363007" cy="952694"/>
              <a:chOff x="5251061" y="3591325"/>
              <a:chExt cx="1363007" cy="952694"/>
            </a:xfrm>
          </p:grpSpPr>
          <p:grpSp>
            <p:nvGrpSpPr>
              <p:cNvPr id="696" name="Google Shape;696;p34"/>
              <p:cNvGrpSpPr/>
              <p:nvPr/>
            </p:nvGrpSpPr>
            <p:grpSpPr>
              <a:xfrm>
                <a:off x="5251061" y="3591325"/>
                <a:ext cx="1363007" cy="952694"/>
                <a:chOff x="5251061" y="3591325"/>
                <a:chExt cx="1363007" cy="952694"/>
              </a:xfrm>
            </p:grpSpPr>
            <p:sp>
              <p:nvSpPr>
                <p:cNvPr id="697" name="Google Shape;697;p34"/>
                <p:cNvSpPr/>
                <p:nvPr/>
              </p:nvSpPr>
              <p:spPr>
                <a:xfrm>
                  <a:off x="6266931" y="3637463"/>
                  <a:ext cx="260390" cy="161759"/>
                </a:xfrm>
                <a:custGeom>
                  <a:rect b="b" l="l" r="r" t="t"/>
                  <a:pathLst>
                    <a:path extrusionOk="0" h="161759" w="260390">
                      <a:moveTo>
                        <a:pt x="260390" y="161759"/>
                      </a:moveTo>
                      <a:cubicBezTo>
                        <a:pt x="260390" y="161759"/>
                        <a:pt x="14191" y="-4487"/>
                        <a:pt x="4367" y="93"/>
                      </a:cubicBezTo>
                      <a:cubicBezTo>
                        <a:pt x="-5458" y="4673"/>
                        <a:pt x="4367" y="161759"/>
                        <a:pt x="4367" y="161759"/>
                      </a:cubicBezTo>
                      <a:lnTo>
                        <a:pt x="260390" y="161759"/>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34"/>
                <p:cNvSpPr/>
                <p:nvPr/>
              </p:nvSpPr>
              <p:spPr>
                <a:xfrm>
                  <a:off x="5251061" y="3591325"/>
                  <a:ext cx="1020236" cy="835007"/>
                </a:xfrm>
                <a:custGeom>
                  <a:rect b="b" l="l" r="r" t="t"/>
                  <a:pathLst>
                    <a:path extrusionOk="0" h="835007" w="1020236">
                      <a:moveTo>
                        <a:pt x="0" y="0"/>
                      </a:moveTo>
                      <a:lnTo>
                        <a:pt x="1020237" y="0"/>
                      </a:lnTo>
                      <a:lnTo>
                        <a:pt x="1020237" y="835008"/>
                      </a:lnTo>
                      <a:lnTo>
                        <a:pt x="0" y="835008"/>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34"/>
                <p:cNvSpPr/>
                <p:nvPr/>
              </p:nvSpPr>
              <p:spPr>
                <a:xfrm>
                  <a:off x="6271297" y="4149087"/>
                  <a:ext cx="338113" cy="277245"/>
                </a:xfrm>
                <a:custGeom>
                  <a:rect b="b" l="l" r="r" t="t"/>
                  <a:pathLst>
                    <a:path extrusionOk="0" h="277245" w="338113">
                      <a:moveTo>
                        <a:pt x="0" y="0"/>
                      </a:moveTo>
                      <a:lnTo>
                        <a:pt x="338114" y="0"/>
                      </a:lnTo>
                      <a:lnTo>
                        <a:pt x="338114" y="277246"/>
                      </a:lnTo>
                      <a:lnTo>
                        <a:pt x="0" y="277246"/>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34"/>
                <p:cNvSpPr/>
                <p:nvPr/>
              </p:nvSpPr>
              <p:spPr>
                <a:xfrm>
                  <a:off x="6271297" y="3799223"/>
                  <a:ext cx="342771" cy="360259"/>
                </a:xfrm>
                <a:custGeom>
                  <a:rect b="b" l="l" r="r" t="t"/>
                  <a:pathLst>
                    <a:path extrusionOk="0" h="360259" w="342771">
                      <a:moveTo>
                        <a:pt x="342771" y="360259"/>
                      </a:moveTo>
                      <a:lnTo>
                        <a:pt x="0" y="360259"/>
                      </a:lnTo>
                      <a:lnTo>
                        <a:pt x="0" y="0"/>
                      </a:lnTo>
                      <a:lnTo>
                        <a:pt x="25602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34"/>
                <p:cNvSpPr/>
                <p:nvPr/>
              </p:nvSpPr>
              <p:spPr>
                <a:xfrm>
                  <a:off x="6319256" y="3799222"/>
                  <a:ext cx="7277" cy="348701"/>
                </a:xfrm>
                <a:custGeom>
                  <a:rect b="b" l="l" r="r" t="t"/>
                  <a:pathLst>
                    <a:path extrusionOk="0" h="348701" w="7277">
                      <a:moveTo>
                        <a:pt x="0" y="0"/>
                      </a:moveTo>
                      <a:lnTo>
                        <a:pt x="0" y="348701"/>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34"/>
                <p:cNvSpPr/>
                <p:nvPr/>
              </p:nvSpPr>
              <p:spPr>
                <a:xfrm>
                  <a:off x="6567784" y="4272590"/>
                  <a:ext cx="41627" cy="87738"/>
                </a:xfrm>
                <a:custGeom>
                  <a:rect b="b" l="l" r="r" t="t"/>
                  <a:pathLst>
                    <a:path extrusionOk="0" h="87738" w="41627">
                      <a:moveTo>
                        <a:pt x="0" y="0"/>
                      </a:moveTo>
                      <a:lnTo>
                        <a:pt x="41627" y="0"/>
                      </a:lnTo>
                      <a:lnTo>
                        <a:pt x="41627" y="87739"/>
                      </a:lnTo>
                      <a:lnTo>
                        <a:pt x="0" y="87739"/>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34"/>
                <p:cNvSpPr/>
                <p:nvPr/>
              </p:nvSpPr>
              <p:spPr>
                <a:xfrm>
                  <a:off x="6301645" y="4294615"/>
                  <a:ext cx="235791" cy="235520"/>
                </a:xfrm>
                <a:custGeom>
                  <a:rect b="b" l="l" r="r" t="t"/>
                  <a:pathLst>
                    <a:path extrusionOk="0" h="235520" w="235791">
                      <a:moveTo>
                        <a:pt x="235792" y="117760"/>
                      </a:moveTo>
                      <a:cubicBezTo>
                        <a:pt x="235792" y="182798"/>
                        <a:pt x="183008" y="235521"/>
                        <a:pt x="117896" y="235521"/>
                      </a:cubicBezTo>
                      <a:cubicBezTo>
                        <a:pt x="52784" y="235521"/>
                        <a:pt x="0" y="182798"/>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4"/>
                <p:cNvSpPr/>
                <p:nvPr/>
              </p:nvSpPr>
              <p:spPr>
                <a:xfrm>
                  <a:off x="6319256" y="4219525"/>
                  <a:ext cx="77869" cy="7269"/>
                </a:xfrm>
                <a:custGeom>
                  <a:rect b="b" l="l" r="r" t="t"/>
                  <a:pathLst>
                    <a:path extrusionOk="0" h="7269" w="77869">
                      <a:moveTo>
                        <a:pt x="0" y="0"/>
                      </a:moveTo>
                      <a:lnTo>
                        <a:pt x="77870" y="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4"/>
                <p:cNvSpPr/>
                <p:nvPr/>
              </p:nvSpPr>
              <p:spPr>
                <a:xfrm>
                  <a:off x="5262632" y="4360401"/>
                  <a:ext cx="1004298" cy="7269"/>
                </a:xfrm>
                <a:custGeom>
                  <a:rect b="b" l="l" r="r" t="t"/>
                  <a:pathLst>
                    <a:path extrusionOk="0" h="7269" w="1004298">
                      <a:moveTo>
                        <a:pt x="0" y="0"/>
                      </a:moveTo>
                      <a:lnTo>
                        <a:pt x="1004299" y="0"/>
                      </a:ln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4"/>
                <p:cNvSpPr/>
                <p:nvPr/>
              </p:nvSpPr>
              <p:spPr>
                <a:xfrm>
                  <a:off x="5407455" y="4294615"/>
                  <a:ext cx="235791" cy="235520"/>
                </a:xfrm>
                <a:custGeom>
                  <a:rect b="b" l="l" r="r" t="t"/>
                  <a:pathLst>
                    <a:path extrusionOk="0" h="235520" w="235791">
                      <a:moveTo>
                        <a:pt x="235792" y="117760"/>
                      </a:moveTo>
                      <a:cubicBezTo>
                        <a:pt x="235792" y="182798"/>
                        <a:pt x="183008" y="235521"/>
                        <a:pt x="117896" y="235521"/>
                      </a:cubicBezTo>
                      <a:cubicBezTo>
                        <a:pt x="52784" y="235521"/>
                        <a:pt x="0" y="182798"/>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34"/>
                <p:cNvSpPr/>
                <p:nvPr/>
              </p:nvSpPr>
              <p:spPr>
                <a:xfrm>
                  <a:off x="5865211" y="4308499"/>
                  <a:ext cx="235791" cy="235520"/>
                </a:xfrm>
                <a:custGeom>
                  <a:rect b="b" l="l" r="r" t="t"/>
                  <a:pathLst>
                    <a:path extrusionOk="0" h="235520" w="235791">
                      <a:moveTo>
                        <a:pt x="235792" y="117760"/>
                      </a:moveTo>
                      <a:cubicBezTo>
                        <a:pt x="235792" y="182797"/>
                        <a:pt x="183008" y="235520"/>
                        <a:pt x="117896" y="235520"/>
                      </a:cubicBezTo>
                      <a:cubicBezTo>
                        <a:pt x="52784" y="235520"/>
                        <a:pt x="0" y="182797"/>
                        <a:pt x="0" y="117760"/>
                      </a:cubicBezTo>
                      <a:cubicBezTo>
                        <a:pt x="0" y="52723"/>
                        <a:pt x="52784" y="0"/>
                        <a:pt x="117896" y="0"/>
                      </a:cubicBezTo>
                      <a:cubicBezTo>
                        <a:pt x="183008" y="0"/>
                        <a:pt x="235792" y="52723"/>
                        <a:pt x="235792" y="11776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8" name="Google Shape;708;p34"/>
              <p:cNvGrpSpPr/>
              <p:nvPr/>
            </p:nvGrpSpPr>
            <p:grpSpPr>
              <a:xfrm>
                <a:off x="5448791" y="4330809"/>
                <a:ext cx="103996" cy="61648"/>
                <a:chOff x="5448791" y="4330809"/>
                <a:chExt cx="103996" cy="61648"/>
              </a:xfrm>
            </p:grpSpPr>
            <p:sp>
              <p:nvSpPr>
                <p:cNvPr id="709" name="Google Shape;709;p34"/>
                <p:cNvSpPr/>
                <p:nvPr/>
              </p:nvSpPr>
              <p:spPr>
                <a:xfrm>
                  <a:off x="5488745" y="4330809"/>
                  <a:ext cx="64042" cy="12363"/>
                </a:xfrm>
                <a:custGeom>
                  <a:rect b="b" l="l" r="r" t="t"/>
                  <a:pathLst>
                    <a:path extrusionOk="0" h="12363" w="64042">
                      <a:moveTo>
                        <a:pt x="0" y="12363"/>
                      </a:moveTo>
                      <a:cubicBezTo>
                        <a:pt x="16811" y="1096"/>
                        <a:pt x="38425" y="-4937"/>
                        <a:pt x="64042"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34"/>
                <p:cNvSpPr/>
                <p:nvPr/>
              </p:nvSpPr>
              <p:spPr>
                <a:xfrm>
                  <a:off x="5448791" y="4360328"/>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1" name="Google Shape;711;p34"/>
              <p:cNvGrpSpPr/>
              <p:nvPr/>
            </p:nvGrpSpPr>
            <p:grpSpPr>
              <a:xfrm>
                <a:off x="5905456" y="4345566"/>
                <a:ext cx="103995" cy="61720"/>
                <a:chOff x="5905456" y="4345566"/>
                <a:chExt cx="103995" cy="61720"/>
              </a:xfrm>
            </p:grpSpPr>
            <p:sp>
              <p:nvSpPr>
                <p:cNvPr id="712" name="Google Shape;712;p34"/>
                <p:cNvSpPr/>
                <p:nvPr/>
              </p:nvSpPr>
              <p:spPr>
                <a:xfrm>
                  <a:off x="5945409" y="4345566"/>
                  <a:ext cx="64042" cy="12363"/>
                </a:xfrm>
                <a:custGeom>
                  <a:rect b="b" l="l" r="r" t="t"/>
                  <a:pathLst>
                    <a:path extrusionOk="0" h="12363" w="64042">
                      <a:moveTo>
                        <a:pt x="0" y="12363"/>
                      </a:moveTo>
                      <a:cubicBezTo>
                        <a:pt x="16811" y="1096"/>
                        <a:pt x="38426" y="-4937"/>
                        <a:pt x="64042"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34"/>
                <p:cNvSpPr/>
                <p:nvPr/>
              </p:nvSpPr>
              <p:spPr>
                <a:xfrm>
                  <a:off x="5905456" y="4375157"/>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34"/>
              <p:cNvGrpSpPr/>
              <p:nvPr/>
            </p:nvGrpSpPr>
            <p:grpSpPr>
              <a:xfrm>
                <a:off x="6345091" y="4345566"/>
                <a:ext cx="104069" cy="61720"/>
                <a:chOff x="6345091" y="4345566"/>
                <a:chExt cx="104069" cy="61720"/>
              </a:xfrm>
            </p:grpSpPr>
            <p:sp>
              <p:nvSpPr>
                <p:cNvPr id="715" name="Google Shape;715;p34"/>
                <p:cNvSpPr/>
                <p:nvPr/>
              </p:nvSpPr>
              <p:spPr>
                <a:xfrm>
                  <a:off x="6385118" y="4345566"/>
                  <a:ext cx="64042" cy="12363"/>
                </a:xfrm>
                <a:custGeom>
                  <a:rect b="b" l="l" r="r" t="t"/>
                  <a:pathLst>
                    <a:path extrusionOk="0" h="12363" w="64042">
                      <a:moveTo>
                        <a:pt x="0" y="12363"/>
                      </a:moveTo>
                      <a:cubicBezTo>
                        <a:pt x="16812" y="1096"/>
                        <a:pt x="38426" y="-4937"/>
                        <a:pt x="64043" y="5094"/>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34"/>
                <p:cNvSpPr/>
                <p:nvPr/>
              </p:nvSpPr>
              <p:spPr>
                <a:xfrm>
                  <a:off x="6345091" y="4375157"/>
                  <a:ext cx="20522" cy="32129"/>
                </a:xfrm>
                <a:custGeom>
                  <a:rect b="b" l="l" r="r" t="t"/>
                  <a:pathLst>
                    <a:path extrusionOk="0" h="32129" w="20522">
                      <a:moveTo>
                        <a:pt x="0" y="32130"/>
                      </a:moveTo>
                      <a:cubicBezTo>
                        <a:pt x="0" y="30167"/>
                        <a:pt x="7205" y="14902"/>
                        <a:pt x="20523" y="0"/>
                      </a:cubicBezTo>
                    </a:path>
                  </a:pathLst>
                </a:custGeom>
                <a:solidFill>
                  <a:schemeClr val="lt1"/>
                </a:solidFill>
                <a:ln cap="rnd"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7" name="Google Shape;717;p34"/>
              <p:cNvSpPr/>
              <p:nvPr/>
            </p:nvSpPr>
            <p:spPr>
              <a:xfrm>
                <a:off x="5251061" y="3669613"/>
                <a:ext cx="335275" cy="7269"/>
              </a:xfrm>
              <a:custGeom>
                <a:rect b="b" l="l" r="r" t="t"/>
                <a:pathLst>
                  <a:path extrusionOk="0" h="7269" w="335275">
                    <a:moveTo>
                      <a:pt x="0" y="0"/>
                    </a:moveTo>
                    <a:cubicBezTo>
                      <a:pt x="5749" y="0"/>
                      <a:pt x="335276" y="0"/>
                      <a:pt x="335276"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34"/>
              <p:cNvSpPr/>
              <p:nvPr/>
            </p:nvSpPr>
            <p:spPr>
              <a:xfrm>
                <a:off x="5251061" y="3730820"/>
                <a:ext cx="160687" cy="7269"/>
              </a:xfrm>
              <a:custGeom>
                <a:rect b="b" l="l" r="r" t="t"/>
                <a:pathLst>
                  <a:path extrusionOk="0" h="7269" w="160687">
                    <a:moveTo>
                      <a:pt x="0" y="0"/>
                    </a:moveTo>
                    <a:cubicBezTo>
                      <a:pt x="5749" y="0"/>
                      <a:pt x="160688" y="0"/>
                      <a:pt x="160688" y="0"/>
                    </a:cubicBezTo>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34"/>
            <p:cNvGrpSpPr/>
            <p:nvPr/>
          </p:nvGrpSpPr>
          <p:grpSpPr>
            <a:xfrm>
              <a:off x="8028402" y="3289654"/>
              <a:ext cx="577134" cy="492428"/>
              <a:chOff x="8028402" y="3289654"/>
              <a:chExt cx="577134" cy="492428"/>
            </a:xfrm>
          </p:grpSpPr>
          <p:sp>
            <p:nvSpPr>
              <p:cNvPr id="720" name="Google Shape;720;p34"/>
              <p:cNvSpPr/>
              <p:nvPr/>
            </p:nvSpPr>
            <p:spPr>
              <a:xfrm>
                <a:off x="8028402" y="3289654"/>
                <a:ext cx="577134" cy="492428"/>
              </a:xfrm>
              <a:custGeom>
                <a:rect b="b" l="l" r="r" t="t"/>
                <a:pathLst>
                  <a:path extrusionOk="0" h="763455" w="894781">
                    <a:moveTo>
                      <a:pt x="894781" y="0"/>
                    </a:moveTo>
                    <a:lnTo>
                      <a:pt x="0" y="0"/>
                    </a:lnTo>
                    <a:lnTo>
                      <a:pt x="0" y="625619"/>
                    </a:lnTo>
                    <a:lnTo>
                      <a:pt x="560331" y="625619"/>
                    </a:lnTo>
                    <a:lnTo>
                      <a:pt x="608828" y="673917"/>
                    </a:lnTo>
                    <a:lnTo>
                      <a:pt x="698532" y="763456"/>
                    </a:lnTo>
                    <a:lnTo>
                      <a:pt x="743442" y="644996"/>
                    </a:lnTo>
                    <a:lnTo>
                      <a:pt x="750850" y="625619"/>
                    </a:lnTo>
                    <a:lnTo>
                      <a:pt x="894781" y="625619"/>
                    </a:ln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1" name="Google Shape;721;p34"/>
              <p:cNvGrpSpPr/>
              <p:nvPr/>
            </p:nvGrpSpPr>
            <p:grpSpPr>
              <a:xfrm>
                <a:off x="8127029" y="3458057"/>
                <a:ext cx="366713" cy="66781"/>
                <a:chOff x="3279840" y="3107745"/>
                <a:chExt cx="568548" cy="103537"/>
              </a:xfrm>
            </p:grpSpPr>
            <p:sp>
              <p:nvSpPr>
                <p:cNvPr id="722" name="Google Shape;722;p34"/>
                <p:cNvSpPr/>
                <p:nvPr/>
              </p:nvSpPr>
              <p:spPr>
                <a:xfrm>
                  <a:off x="3279840"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34"/>
                <p:cNvSpPr/>
                <p:nvPr/>
              </p:nvSpPr>
              <p:spPr>
                <a:xfrm>
                  <a:off x="3512317"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34"/>
                <p:cNvSpPr/>
                <p:nvPr/>
              </p:nvSpPr>
              <p:spPr>
                <a:xfrm>
                  <a:off x="3744795" y="3107745"/>
                  <a:ext cx="103593" cy="103537"/>
                </a:xfrm>
                <a:custGeom>
                  <a:rect b="b" l="l" r="r" t="t"/>
                  <a:pathLst>
                    <a:path extrusionOk="0" h="103537" w="103593">
                      <a:moveTo>
                        <a:pt x="103593" y="51769"/>
                      </a:moveTo>
                      <a:cubicBezTo>
                        <a:pt x="103593" y="80360"/>
                        <a:pt x="80403" y="103537"/>
                        <a:pt x="51797" y="103537"/>
                      </a:cubicBezTo>
                      <a:cubicBezTo>
                        <a:pt x="23190" y="103537"/>
                        <a:pt x="0" y="80360"/>
                        <a:pt x="0" y="51769"/>
                      </a:cubicBezTo>
                      <a:cubicBezTo>
                        <a:pt x="0" y="23178"/>
                        <a:pt x="23190" y="0"/>
                        <a:pt x="51797" y="0"/>
                      </a:cubicBezTo>
                      <a:cubicBezTo>
                        <a:pt x="80403" y="0"/>
                        <a:pt x="103593" y="23178"/>
                        <a:pt x="103593" y="51769"/>
                      </a:cubicBezTo>
                      <a:close/>
                    </a:path>
                  </a:pathLst>
                </a:custGeom>
                <a:solidFill>
                  <a:schemeClr val="l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25" name="Google Shape;725;p34"/>
            <p:cNvGrpSpPr/>
            <p:nvPr/>
          </p:nvGrpSpPr>
          <p:grpSpPr>
            <a:xfrm>
              <a:off x="6824911" y="4422926"/>
              <a:ext cx="269671" cy="288390"/>
              <a:chOff x="1169250" y="4620643"/>
              <a:chExt cx="335161" cy="358382"/>
            </a:xfrm>
          </p:grpSpPr>
          <p:sp>
            <p:nvSpPr>
              <p:cNvPr id="726" name="Google Shape;726;p34"/>
              <p:cNvSpPr/>
              <p:nvPr/>
            </p:nvSpPr>
            <p:spPr>
              <a:xfrm rot="-992671">
                <a:off x="1247467" y="4645408"/>
                <a:ext cx="218159" cy="304128"/>
              </a:xfrm>
              <a:custGeom>
                <a:rect b="b" l="l" r="r" t="t"/>
                <a:pathLst>
                  <a:path extrusionOk="0" h="342984" w="246032">
                    <a:moveTo>
                      <a:pt x="0" y="140712"/>
                    </a:moveTo>
                    <a:lnTo>
                      <a:pt x="29168" y="140712"/>
                    </a:lnTo>
                    <a:lnTo>
                      <a:pt x="92829" y="52098"/>
                    </a:lnTo>
                    <a:lnTo>
                      <a:pt x="92829" y="14443"/>
                    </a:lnTo>
                    <a:cubicBezTo>
                      <a:pt x="92829" y="2064"/>
                      <a:pt x="107818" y="-4761"/>
                      <a:pt x="116731" y="3857"/>
                    </a:cubicBezTo>
                    <a:cubicBezTo>
                      <a:pt x="126511" y="13286"/>
                      <a:pt x="135077" y="31679"/>
                      <a:pt x="132588" y="67310"/>
                    </a:cubicBezTo>
                    <a:cubicBezTo>
                      <a:pt x="127264" y="143488"/>
                      <a:pt x="132993" y="124111"/>
                      <a:pt x="132993" y="124111"/>
                    </a:cubicBezTo>
                    <a:cubicBezTo>
                      <a:pt x="132993" y="124111"/>
                      <a:pt x="228716" y="124458"/>
                      <a:pt x="236644" y="132787"/>
                    </a:cubicBezTo>
                    <a:cubicBezTo>
                      <a:pt x="242432" y="138803"/>
                      <a:pt x="245036" y="233837"/>
                      <a:pt x="246020" y="285374"/>
                    </a:cubicBezTo>
                    <a:cubicBezTo>
                      <a:pt x="246541" y="311287"/>
                      <a:pt x="230626" y="335465"/>
                      <a:pt x="206492" y="341597"/>
                    </a:cubicBezTo>
                    <a:cubicBezTo>
                      <a:pt x="203078" y="342464"/>
                      <a:pt x="199606" y="342985"/>
                      <a:pt x="196191" y="342985"/>
                    </a:cubicBezTo>
                    <a:cubicBezTo>
                      <a:pt x="172347" y="342985"/>
                      <a:pt x="50350" y="323608"/>
                      <a:pt x="50350" y="323608"/>
                    </a:cubicBezTo>
                    <a:lnTo>
                      <a:pt x="0" y="323608"/>
                    </a:lnTo>
                    <a:lnTo>
                      <a:pt x="0" y="140712"/>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34"/>
              <p:cNvSpPr/>
              <p:nvPr/>
            </p:nvSpPr>
            <p:spPr>
              <a:xfrm rot="-992671">
                <a:off x="1193169" y="4797370"/>
                <a:ext cx="60194" cy="176742"/>
              </a:xfrm>
              <a:custGeom>
                <a:rect b="b" l="l" r="r" t="t"/>
                <a:pathLst>
                  <a:path extrusionOk="0" h="199323" w="67885">
                    <a:moveTo>
                      <a:pt x="0" y="0"/>
                    </a:moveTo>
                    <a:lnTo>
                      <a:pt x="17941" y="199323"/>
                    </a:lnTo>
                    <a:lnTo>
                      <a:pt x="67886" y="199323"/>
                    </a:lnTo>
                    <a:lnTo>
                      <a:pt x="67886" y="3991"/>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8" name="Google Shape;728;p34"/>
            <p:cNvGrpSpPr/>
            <p:nvPr/>
          </p:nvGrpSpPr>
          <p:grpSpPr>
            <a:xfrm>
              <a:off x="7722411" y="3001251"/>
              <a:ext cx="269671" cy="288390"/>
              <a:chOff x="1169250" y="4620643"/>
              <a:chExt cx="335161" cy="358382"/>
            </a:xfrm>
          </p:grpSpPr>
          <p:sp>
            <p:nvSpPr>
              <p:cNvPr id="729" name="Google Shape;729;p34"/>
              <p:cNvSpPr/>
              <p:nvPr/>
            </p:nvSpPr>
            <p:spPr>
              <a:xfrm rot="-992671">
                <a:off x="1247467" y="4645408"/>
                <a:ext cx="218159" cy="304128"/>
              </a:xfrm>
              <a:custGeom>
                <a:rect b="b" l="l" r="r" t="t"/>
                <a:pathLst>
                  <a:path extrusionOk="0" h="342984" w="246032">
                    <a:moveTo>
                      <a:pt x="0" y="140712"/>
                    </a:moveTo>
                    <a:lnTo>
                      <a:pt x="29168" y="140712"/>
                    </a:lnTo>
                    <a:lnTo>
                      <a:pt x="92829" y="52098"/>
                    </a:lnTo>
                    <a:lnTo>
                      <a:pt x="92829" y="14443"/>
                    </a:lnTo>
                    <a:cubicBezTo>
                      <a:pt x="92829" y="2064"/>
                      <a:pt x="107818" y="-4761"/>
                      <a:pt x="116731" y="3857"/>
                    </a:cubicBezTo>
                    <a:cubicBezTo>
                      <a:pt x="126511" y="13286"/>
                      <a:pt x="135077" y="31679"/>
                      <a:pt x="132588" y="67310"/>
                    </a:cubicBezTo>
                    <a:cubicBezTo>
                      <a:pt x="127264" y="143488"/>
                      <a:pt x="132993" y="124111"/>
                      <a:pt x="132993" y="124111"/>
                    </a:cubicBezTo>
                    <a:cubicBezTo>
                      <a:pt x="132993" y="124111"/>
                      <a:pt x="228716" y="124458"/>
                      <a:pt x="236644" y="132787"/>
                    </a:cubicBezTo>
                    <a:cubicBezTo>
                      <a:pt x="242432" y="138803"/>
                      <a:pt x="245036" y="233837"/>
                      <a:pt x="246020" y="285374"/>
                    </a:cubicBezTo>
                    <a:cubicBezTo>
                      <a:pt x="246541" y="311287"/>
                      <a:pt x="230626" y="335465"/>
                      <a:pt x="206492" y="341597"/>
                    </a:cubicBezTo>
                    <a:cubicBezTo>
                      <a:pt x="203078" y="342464"/>
                      <a:pt x="199606" y="342985"/>
                      <a:pt x="196191" y="342985"/>
                    </a:cubicBezTo>
                    <a:cubicBezTo>
                      <a:pt x="172347" y="342985"/>
                      <a:pt x="50350" y="323608"/>
                      <a:pt x="50350" y="323608"/>
                    </a:cubicBezTo>
                    <a:lnTo>
                      <a:pt x="0" y="323608"/>
                    </a:lnTo>
                    <a:lnTo>
                      <a:pt x="0" y="140712"/>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34"/>
              <p:cNvSpPr/>
              <p:nvPr/>
            </p:nvSpPr>
            <p:spPr>
              <a:xfrm rot="-992671">
                <a:off x="1193169" y="4797370"/>
                <a:ext cx="60194" cy="176742"/>
              </a:xfrm>
              <a:custGeom>
                <a:rect b="b" l="l" r="r" t="t"/>
                <a:pathLst>
                  <a:path extrusionOk="0" h="199323" w="67885">
                    <a:moveTo>
                      <a:pt x="0" y="0"/>
                    </a:moveTo>
                    <a:lnTo>
                      <a:pt x="17941" y="199323"/>
                    </a:lnTo>
                    <a:lnTo>
                      <a:pt x="67886" y="199323"/>
                    </a:lnTo>
                    <a:lnTo>
                      <a:pt x="67886" y="3991"/>
                    </a:lnTo>
                    <a:close/>
                  </a:path>
                </a:pathLst>
              </a:cu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31" name="Google Shape;731;p34"/>
          <p:cNvSpPr txBox="1"/>
          <p:nvPr>
            <p:ph idx="4294967295" type="subTitle"/>
          </p:nvPr>
        </p:nvSpPr>
        <p:spPr>
          <a:xfrm>
            <a:off x="3186050" y="2560550"/>
            <a:ext cx="4085400" cy="1473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sz="2500" u="sng">
                <a:solidFill>
                  <a:schemeClr val="hlink"/>
                </a:solidFill>
                <a:hlinkClick r:id="rId3"/>
              </a:rPr>
              <a:t>https://flair.ai/</a:t>
            </a:r>
            <a:endParaRPr b="1" sz="1500"/>
          </a:p>
          <a:p>
            <a:pPr indent="-387350" lvl="0" marL="457200" rtl="0" algn="l">
              <a:spcBef>
                <a:spcPts val="0"/>
              </a:spcBef>
              <a:spcAft>
                <a:spcPts val="0"/>
              </a:spcAft>
              <a:buSzPts val="2500"/>
              <a:buChar char="●"/>
            </a:pPr>
            <a:r>
              <a:rPr b="1" lang="en" sz="2500" u="sng">
                <a:solidFill>
                  <a:schemeClr val="hlink"/>
                </a:solidFill>
                <a:hlinkClick r:id="rId4"/>
              </a:rPr>
              <a:t>https://www.delete.bg/aistudio/</a:t>
            </a:r>
            <a:r>
              <a:rPr b="1" lang="en" sz="2500"/>
              <a:t> </a:t>
            </a:r>
            <a:endParaRPr b="1" sz="2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5"/>
          <p:cNvSpPr txBox="1"/>
          <p:nvPr>
            <p:ph idx="1" type="subTitle"/>
          </p:nvPr>
        </p:nvSpPr>
        <p:spPr>
          <a:xfrm>
            <a:off x="948173" y="2352125"/>
            <a:ext cx="3092700" cy="8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solidFill>
                  <a:schemeClr val="hlink"/>
                </a:solidFill>
                <a:hlinkClick r:id="rId3"/>
              </a:rPr>
              <a:t>https://spring.sourceful.com/</a:t>
            </a:r>
            <a:r>
              <a:rPr b="1" lang="en" sz="1500"/>
              <a:t> </a:t>
            </a:r>
            <a:endParaRPr b="1" sz="1500"/>
          </a:p>
        </p:txBody>
      </p:sp>
      <p:sp>
        <p:nvSpPr>
          <p:cNvPr id="737" name="Google Shape;737;p35"/>
          <p:cNvSpPr txBox="1"/>
          <p:nvPr>
            <p:ph idx="2" type="subTitle"/>
          </p:nvPr>
        </p:nvSpPr>
        <p:spPr>
          <a:xfrm>
            <a:off x="5158225" y="2352125"/>
            <a:ext cx="3200100" cy="88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u="sng">
                <a:solidFill>
                  <a:schemeClr val="hlink"/>
                </a:solidFill>
                <a:hlinkClick r:id="rId4"/>
              </a:rPr>
              <a:t>https://www.packify.ai/</a:t>
            </a:r>
            <a:r>
              <a:rPr lang="en" sz="1500"/>
              <a:t> </a:t>
            </a:r>
            <a:endParaRPr sz="1500"/>
          </a:p>
        </p:txBody>
      </p:sp>
      <p:sp>
        <p:nvSpPr>
          <p:cNvPr id="738" name="Google Shape;738;p35"/>
          <p:cNvSpPr txBox="1"/>
          <p:nvPr>
            <p:ph idx="5" type="subTitle"/>
          </p:nvPr>
        </p:nvSpPr>
        <p:spPr>
          <a:xfrm>
            <a:off x="948173" y="1906375"/>
            <a:ext cx="3092700" cy="37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Spring</a:t>
            </a:r>
            <a:endParaRPr sz="1500"/>
          </a:p>
        </p:txBody>
      </p:sp>
      <p:sp>
        <p:nvSpPr>
          <p:cNvPr id="739" name="Google Shape;739;p35"/>
          <p:cNvSpPr txBox="1"/>
          <p:nvPr>
            <p:ph idx="7" type="subTitle"/>
          </p:nvPr>
        </p:nvSpPr>
        <p:spPr>
          <a:xfrm>
            <a:off x="5158227" y="1906375"/>
            <a:ext cx="3092700" cy="37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Packify AI</a:t>
            </a:r>
            <a:endParaRPr sz="1500"/>
          </a:p>
        </p:txBody>
      </p:sp>
      <p:sp>
        <p:nvSpPr>
          <p:cNvPr id="740" name="Google Shape;740;p35"/>
          <p:cNvSpPr txBox="1"/>
          <p:nvPr>
            <p:ph type="title"/>
          </p:nvPr>
        </p:nvSpPr>
        <p:spPr>
          <a:xfrm>
            <a:off x="654325" y="6243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Designing Product Packaging with AI</a:t>
            </a:r>
            <a:endParaRPr sz="2500"/>
          </a:p>
        </p:txBody>
      </p:sp>
      <p:sp>
        <p:nvSpPr>
          <p:cNvPr id="741" name="Google Shape;741;p35"/>
          <p:cNvSpPr/>
          <p:nvPr/>
        </p:nvSpPr>
        <p:spPr>
          <a:xfrm>
            <a:off x="6900" y="4342000"/>
            <a:ext cx="9144000" cy="80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grpSp>
        <p:nvGrpSpPr>
          <p:cNvPr id="742" name="Google Shape;742;p35"/>
          <p:cNvGrpSpPr/>
          <p:nvPr/>
        </p:nvGrpSpPr>
        <p:grpSpPr>
          <a:xfrm>
            <a:off x="140157" y="4454977"/>
            <a:ext cx="1345880" cy="830796"/>
            <a:chOff x="158532" y="4188602"/>
            <a:chExt cx="1345880" cy="830796"/>
          </a:xfrm>
        </p:grpSpPr>
        <p:grpSp>
          <p:nvGrpSpPr>
            <p:cNvPr id="743" name="Google Shape;743;p35"/>
            <p:cNvGrpSpPr/>
            <p:nvPr/>
          </p:nvGrpSpPr>
          <p:grpSpPr>
            <a:xfrm>
              <a:off x="158532" y="4188602"/>
              <a:ext cx="1109388" cy="830796"/>
              <a:chOff x="158532" y="4188602"/>
              <a:chExt cx="1109388" cy="830796"/>
            </a:xfrm>
          </p:grpSpPr>
          <p:grpSp>
            <p:nvGrpSpPr>
              <p:cNvPr id="744" name="Google Shape;744;p35"/>
              <p:cNvGrpSpPr/>
              <p:nvPr/>
            </p:nvGrpSpPr>
            <p:grpSpPr>
              <a:xfrm rot="-667382">
                <a:off x="348274" y="4267715"/>
                <a:ext cx="874273" cy="555524"/>
                <a:chOff x="4583056" y="4818067"/>
                <a:chExt cx="1359078" cy="863575"/>
              </a:xfrm>
            </p:grpSpPr>
            <p:sp>
              <p:nvSpPr>
                <p:cNvPr id="745" name="Google Shape;745;p35"/>
                <p:cNvSpPr/>
                <p:nvPr/>
              </p:nvSpPr>
              <p:spPr>
                <a:xfrm>
                  <a:off x="4583056" y="4818067"/>
                  <a:ext cx="1359078" cy="863575"/>
                </a:xfrm>
                <a:custGeom>
                  <a:rect b="b" l="l" r="r" t="t"/>
                  <a:pathLst>
                    <a:path extrusionOk="0" h="863575" w="1359078">
                      <a:moveTo>
                        <a:pt x="1249552" y="863575"/>
                      </a:moveTo>
                      <a:lnTo>
                        <a:pt x="109527" y="863575"/>
                      </a:lnTo>
                      <a:cubicBezTo>
                        <a:pt x="49050" y="863575"/>
                        <a:pt x="0" y="814581"/>
                        <a:pt x="0" y="754175"/>
                      </a:cubicBezTo>
                      <a:lnTo>
                        <a:pt x="0" y="109401"/>
                      </a:lnTo>
                      <a:cubicBezTo>
                        <a:pt x="0" y="48994"/>
                        <a:pt x="49050" y="0"/>
                        <a:pt x="109527" y="0"/>
                      </a:cubicBezTo>
                      <a:lnTo>
                        <a:pt x="1249552" y="0"/>
                      </a:lnTo>
                      <a:cubicBezTo>
                        <a:pt x="1310028" y="0"/>
                        <a:pt x="1359078" y="48994"/>
                        <a:pt x="1359078" y="109401"/>
                      </a:cubicBezTo>
                      <a:lnTo>
                        <a:pt x="1359078" y="754175"/>
                      </a:lnTo>
                      <a:cubicBezTo>
                        <a:pt x="1359078" y="814581"/>
                        <a:pt x="1310028" y="863575"/>
                        <a:pt x="1249552" y="863575"/>
                      </a:cubicBez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35"/>
                <p:cNvSpPr/>
                <p:nvPr/>
              </p:nvSpPr>
              <p:spPr>
                <a:xfrm>
                  <a:off x="4728243" y="4963232"/>
                  <a:ext cx="276036" cy="78143"/>
                </a:xfrm>
                <a:custGeom>
                  <a:rect b="b" l="l" r="r" t="t"/>
                  <a:pathLst>
                    <a:path extrusionOk="0" h="78143" w="276036">
                      <a:moveTo>
                        <a:pt x="0" y="0"/>
                      </a:moveTo>
                      <a:lnTo>
                        <a:pt x="276037" y="0"/>
                      </a:lnTo>
                      <a:lnTo>
                        <a:pt x="276037" y="78144"/>
                      </a:lnTo>
                      <a:lnTo>
                        <a:pt x="0" y="78144"/>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47" name="Google Shape;747;p35"/>
                <p:cNvGrpSpPr/>
                <p:nvPr/>
              </p:nvGrpSpPr>
              <p:grpSpPr>
                <a:xfrm>
                  <a:off x="4706993" y="5264756"/>
                  <a:ext cx="1111278" cy="48412"/>
                  <a:chOff x="4706993" y="5264756"/>
                  <a:chExt cx="1111278" cy="48412"/>
                </a:xfrm>
              </p:grpSpPr>
              <p:sp>
                <p:nvSpPr>
                  <p:cNvPr id="748" name="Google Shape;748;p35"/>
                  <p:cNvSpPr/>
                  <p:nvPr/>
                </p:nvSpPr>
                <p:spPr>
                  <a:xfrm>
                    <a:off x="4706993"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35"/>
                  <p:cNvSpPr/>
                  <p:nvPr/>
                </p:nvSpPr>
                <p:spPr>
                  <a:xfrm>
                    <a:off x="5124577"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35"/>
                  <p:cNvSpPr/>
                  <p:nvPr/>
                </p:nvSpPr>
                <p:spPr>
                  <a:xfrm>
                    <a:off x="5542235" y="5264756"/>
                    <a:ext cx="276036" cy="48412"/>
                  </a:xfrm>
                  <a:custGeom>
                    <a:rect b="b" l="l" r="r" t="t"/>
                    <a:pathLst>
                      <a:path extrusionOk="0" h="48412" w="276036">
                        <a:moveTo>
                          <a:pt x="0" y="0"/>
                        </a:moveTo>
                        <a:lnTo>
                          <a:pt x="276037" y="0"/>
                        </a:lnTo>
                        <a:lnTo>
                          <a:pt x="276037"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51" name="Google Shape;751;p35"/>
                <p:cNvSpPr/>
                <p:nvPr/>
              </p:nvSpPr>
              <p:spPr>
                <a:xfrm>
                  <a:off x="4706993" y="5420316"/>
                  <a:ext cx="172841" cy="48412"/>
                </a:xfrm>
                <a:custGeom>
                  <a:rect b="b" l="l" r="r" t="t"/>
                  <a:pathLst>
                    <a:path extrusionOk="0" h="48412" w="172841">
                      <a:moveTo>
                        <a:pt x="0" y="0"/>
                      </a:moveTo>
                      <a:lnTo>
                        <a:pt x="172841" y="0"/>
                      </a:lnTo>
                      <a:lnTo>
                        <a:pt x="172841" y="48412"/>
                      </a:lnTo>
                      <a:lnTo>
                        <a:pt x="0" y="48412"/>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2" name="Google Shape;752;p35"/>
                <p:cNvGrpSpPr/>
                <p:nvPr/>
              </p:nvGrpSpPr>
              <p:grpSpPr>
                <a:xfrm>
                  <a:off x="5489109" y="4913584"/>
                  <a:ext cx="276108" cy="152579"/>
                  <a:chOff x="5489109" y="4913584"/>
                  <a:chExt cx="276108" cy="152579"/>
                </a:xfrm>
              </p:grpSpPr>
              <p:sp>
                <p:nvSpPr>
                  <p:cNvPr id="753" name="Google Shape;753;p35"/>
                  <p:cNvSpPr/>
                  <p:nvPr/>
                </p:nvSpPr>
                <p:spPr>
                  <a:xfrm>
                    <a:off x="5489109" y="4913584"/>
                    <a:ext cx="276036" cy="152579"/>
                  </a:xfrm>
                  <a:custGeom>
                    <a:rect b="b" l="l" r="r" t="t"/>
                    <a:pathLst>
                      <a:path extrusionOk="0" h="152579" w="276036">
                        <a:moveTo>
                          <a:pt x="0" y="0"/>
                        </a:moveTo>
                        <a:lnTo>
                          <a:pt x="276037" y="0"/>
                        </a:lnTo>
                        <a:lnTo>
                          <a:pt x="276037" y="152580"/>
                        </a:lnTo>
                        <a:lnTo>
                          <a:pt x="0" y="15258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4" name="Google Shape;754;p35"/>
                  <p:cNvGrpSpPr/>
                  <p:nvPr/>
                </p:nvGrpSpPr>
                <p:grpSpPr>
                  <a:xfrm>
                    <a:off x="5489109" y="4958289"/>
                    <a:ext cx="99119" cy="70510"/>
                    <a:chOff x="5489109" y="4958289"/>
                    <a:chExt cx="99119" cy="70510"/>
                  </a:xfrm>
                </p:grpSpPr>
                <p:sp>
                  <p:nvSpPr>
                    <p:cNvPr id="755" name="Google Shape;755;p35"/>
                    <p:cNvSpPr/>
                    <p:nvPr/>
                  </p:nvSpPr>
                  <p:spPr>
                    <a:xfrm>
                      <a:off x="5489109"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35"/>
                    <p:cNvSpPr/>
                    <p:nvPr/>
                  </p:nvSpPr>
                  <p:spPr>
                    <a:xfrm>
                      <a:off x="5489109"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7" name="Google Shape;757;p35"/>
                  <p:cNvGrpSpPr/>
                  <p:nvPr/>
                </p:nvGrpSpPr>
                <p:grpSpPr>
                  <a:xfrm>
                    <a:off x="5666098" y="4958289"/>
                    <a:ext cx="99119" cy="70510"/>
                    <a:chOff x="5666098" y="4958289"/>
                    <a:chExt cx="99119" cy="70510"/>
                  </a:xfrm>
                </p:grpSpPr>
                <p:sp>
                  <p:nvSpPr>
                    <p:cNvPr id="758" name="Google Shape;758;p35"/>
                    <p:cNvSpPr/>
                    <p:nvPr/>
                  </p:nvSpPr>
                  <p:spPr>
                    <a:xfrm>
                      <a:off x="5666098" y="4958289"/>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35"/>
                    <p:cNvSpPr/>
                    <p:nvPr/>
                  </p:nvSpPr>
                  <p:spPr>
                    <a:xfrm>
                      <a:off x="5666098" y="5021530"/>
                      <a:ext cx="99119" cy="7269"/>
                    </a:xfrm>
                    <a:custGeom>
                      <a:rect b="b" l="l" r="r" t="t"/>
                      <a:pathLst>
                        <a:path extrusionOk="0" h="7269" w="99119">
                          <a:moveTo>
                            <a:pt x="0" y="0"/>
                          </a:moveTo>
                          <a:lnTo>
                            <a:pt x="99120" y="0"/>
                          </a:ln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760" name="Google Shape;760;p35"/>
              <p:cNvGrpSpPr/>
              <p:nvPr/>
            </p:nvGrpSpPr>
            <p:grpSpPr>
              <a:xfrm>
                <a:off x="158532" y="4615739"/>
                <a:ext cx="404124" cy="403659"/>
                <a:chOff x="6007487" y="813200"/>
                <a:chExt cx="690928" cy="690133"/>
              </a:xfrm>
            </p:grpSpPr>
            <p:sp>
              <p:nvSpPr>
                <p:cNvPr id="761" name="Google Shape;761;p35"/>
                <p:cNvSpPr/>
                <p:nvPr/>
              </p:nvSpPr>
              <p:spPr>
                <a:xfrm>
                  <a:off x="6007487" y="813200"/>
                  <a:ext cx="690928" cy="690133"/>
                </a:xfrm>
                <a:custGeom>
                  <a:rect b="b" l="l" r="r" t="t"/>
                  <a:pathLst>
                    <a:path extrusionOk="0" h="690133" w="690928">
                      <a:moveTo>
                        <a:pt x="690929" y="345067"/>
                      </a:moveTo>
                      <a:cubicBezTo>
                        <a:pt x="690929" y="535642"/>
                        <a:pt x="536259" y="690133"/>
                        <a:pt x="345465" y="690133"/>
                      </a:cubicBezTo>
                      <a:cubicBezTo>
                        <a:pt x="154670" y="690133"/>
                        <a:pt x="1" y="535642"/>
                        <a:pt x="1" y="345067"/>
                      </a:cubicBezTo>
                      <a:cubicBezTo>
                        <a:pt x="1" y="154492"/>
                        <a:pt x="154670" y="0"/>
                        <a:pt x="345465" y="0"/>
                      </a:cubicBezTo>
                      <a:cubicBezTo>
                        <a:pt x="536259" y="0"/>
                        <a:pt x="690929" y="154492"/>
                        <a:pt x="690929" y="345067"/>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35"/>
                <p:cNvSpPr/>
                <p:nvPr/>
              </p:nvSpPr>
              <p:spPr>
                <a:xfrm>
                  <a:off x="6129167" y="982425"/>
                  <a:ext cx="399390" cy="397695"/>
                </a:xfrm>
                <a:custGeom>
                  <a:rect b="b" l="l" r="r" t="t"/>
                  <a:pathLst>
                    <a:path extrusionOk="0" h="397695" w="399390">
                      <a:moveTo>
                        <a:pt x="399173" y="94281"/>
                      </a:moveTo>
                      <a:lnTo>
                        <a:pt x="399391" y="11267"/>
                      </a:lnTo>
                      <a:lnTo>
                        <a:pt x="391167" y="2980"/>
                      </a:lnTo>
                      <a:lnTo>
                        <a:pt x="308058" y="1963"/>
                      </a:lnTo>
                      <a:cubicBezTo>
                        <a:pt x="298452" y="3780"/>
                        <a:pt x="52180" y="0"/>
                        <a:pt x="52180" y="0"/>
                      </a:cubicBezTo>
                      <a:lnTo>
                        <a:pt x="171531" y="121031"/>
                      </a:lnTo>
                      <a:lnTo>
                        <a:pt x="0" y="289821"/>
                      </a:lnTo>
                      <a:cubicBezTo>
                        <a:pt x="0" y="289821"/>
                        <a:pt x="38717" y="331910"/>
                        <a:pt x="52544" y="344340"/>
                      </a:cubicBezTo>
                      <a:cubicBezTo>
                        <a:pt x="64843" y="358369"/>
                        <a:pt x="106325" y="397695"/>
                        <a:pt x="106325" y="397695"/>
                      </a:cubicBezTo>
                      <a:lnTo>
                        <a:pt x="277856" y="228906"/>
                      </a:lnTo>
                      <a:lnTo>
                        <a:pt x="397208" y="349937"/>
                      </a:lnTo>
                      <a:cubicBezTo>
                        <a:pt x="397208" y="349864"/>
                        <a:pt x="397208" y="103876"/>
                        <a:pt x="399173" y="94281"/>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63" name="Google Shape;763;p35"/>
            <p:cNvGrpSpPr/>
            <p:nvPr/>
          </p:nvGrpSpPr>
          <p:grpSpPr>
            <a:xfrm>
              <a:off x="1169250" y="4620643"/>
              <a:ext cx="335161" cy="358382"/>
              <a:chOff x="1169250" y="4620643"/>
              <a:chExt cx="335161" cy="358382"/>
            </a:xfrm>
          </p:grpSpPr>
          <p:sp>
            <p:nvSpPr>
              <p:cNvPr id="764" name="Google Shape;764;p35"/>
              <p:cNvSpPr/>
              <p:nvPr/>
            </p:nvSpPr>
            <p:spPr>
              <a:xfrm rot="-992671">
                <a:off x="1247467" y="4645408"/>
                <a:ext cx="218159" cy="304128"/>
              </a:xfrm>
              <a:custGeom>
                <a:rect b="b" l="l" r="r" t="t"/>
                <a:pathLst>
                  <a:path extrusionOk="0" h="342984" w="246032">
                    <a:moveTo>
                      <a:pt x="0" y="140712"/>
                    </a:moveTo>
                    <a:lnTo>
                      <a:pt x="29168" y="140712"/>
                    </a:lnTo>
                    <a:lnTo>
                      <a:pt x="92829" y="52098"/>
                    </a:lnTo>
                    <a:lnTo>
                      <a:pt x="92829" y="14443"/>
                    </a:lnTo>
                    <a:cubicBezTo>
                      <a:pt x="92829" y="2064"/>
                      <a:pt x="107818" y="-4761"/>
                      <a:pt x="116731" y="3857"/>
                    </a:cubicBezTo>
                    <a:cubicBezTo>
                      <a:pt x="126511" y="13286"/>
                      <a:pt x="135077" y="31679"/>
                      <a:pt x="132588" y="67310"/>
                    </a:cubicBezTo>
                    <a:cubicBezTo>
                      <a:pt x="127264" y="143488"/>
                      <a:pt x="132993" y="124111"/>
                      <a:pt x="132993" y="124111"/>
                    </a:cubicBezTo>
                    <a:cubicBezTo>
                      <a:pt x="132993" y="124111"/>
                      <a:pt x="228716" y="124458"/>
                      <a:pt x="236644" y="132787"/>
                    </a:cubicBezTo>
                    <a:cubicBezTo>
                      <a:pt x="242432" y="138803"/>
                      <a:pt x="245036" y="233837"/>
                      <a:pt x="246020" y="285374"/>
                    </a:cubicBezTo>
                    <a:cubicBezTo>
                      <a:pt x="246541" y="311287"/>
                      <a:pt x="230626" y="335465"/>
                      <a:pt x="206492" y="341597"/>
                    </a:cubicBezTo>
                    <a:cubicBezTo>
                      <a:pt x="203078" y="342464"/>
                      <a:pt x="199606" y="342985"/>
                      <a:pt x="196191" y="342985"/>
                    </a:cubicBezTo>
                    <a:cubicBezTo>
                      <a:pt x="172347" y="342985"/>
                      <a:pt x="50350" y="323608"/>
                      <a:pt x="50350" y="323608"/>
                    </a:cubicBezTo>
                    <a:lnTo>
                      <a:pt x="0" y="323608"/>
                    </a:lnTo>
                    <a:lnTo>
                      <a:pt x="0" y="140712"/>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35"/>
              <p:cNvSpPr/>
              <p:nvPr/>
            </p:nvSpPr>
            <p:spPr>
              <a:xfrm rot="-992671">
                <a:off x="1193169" y="4797370"/>
                <a:ext cx="60194" cy="176742"/>
              </a:xfrm>
              <a:custGeom>
                <a:rect b="b" l="l" r="r" t="t"/>
                <a:pathLst>
                  <a:path extrusionOk="0" h="199323" w="67885">
                    <a:moveTo>
                      <a:pt x="0" y="0"/>
                    </a:moveTo>
                    <a:lnTo>
                      <a:pt x="17941" y="199323"/>
                    </a:lnTo>
                    <a:lnTo>
                      <a:pt x="67886" y="199323"/>
                    </a:lnTo>
                    <a:lnTo>
                      <a:pt x="67886" y="3991"/>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Understanding Consumer Behavior in Marketing by Slidesgo">
  <a:themeElements>
    <a:clrScheme name="Simple Light">
      <a:dk1>
        <a:srgbClr val="000000"/>
      </a:dk1>
      <a:lt1>
        <a:srgbClr val="FFFFFF"/>
      </a:lt1>
      <a:dk2>
        <a:srgbClr val="ADDCEB"/>
      </a:dk2>
      <a:lt2>
        <a:srgbClr val="FDEC78"/>
      </a:lt2>
      <a:accent1>
        <a:srgbClr val="F37B64"/>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