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74" r:id="rId2"/>
    <p:sldId id="497" r:id="rId3"/>
    <p:sldId id="499" r:id="rId4"/>
    <p:sldId id="49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4660"/>
  </p:normalViewPr>
  <p:slideViewPr>
    <p:cSldViewPr snapToGrid="0">
      <p:cViewPr varScale="1">
        <p:scale>
          <a:sx n="65" d="100"/>
          <a:sy n="65" d="100"/>
        </p:scale>
        <p:origin x="10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A1ABF7-2A47-4262-9EE6-AC2AE3DFB232}" type="doc">
      <dgm:prSet loTypeId="urn:microsoft.com/office/officeart/2008/layout/HorizontalMultiLevelHierarchy" loCatId="hierarchy" qsTypeId="urn:microsoft.com/office/officeart/2005/8/quickstyle/simple1" qsCatId="simple" csTypeId="urn:microsoft.com/office/officeart/2005/8/colors/accent2_4" csCatId="accent2" phldr="1"/>
      <dgm:spPr/>
      <dgm:t>
        <a:bodyPr/>
        <a:lstStyle/>
        <a:p>
          <a:endParaRPr lang="en-US"/>
        </a:p>
      </dgm:t>
    </dgm:pt>
    <dgm:pt modelId="{3662B0BC-A474-4133-9B68-45DB71F4D8AA}">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3200" b="1" dirty="0">
              <a:ln>
                <a:solidFill>
                  <a:sysClr val="windowText" lastClr="000000"/>
                </a:solidFill>
              </a:ln>
              <a:solidFill>
                <a:sysClr val="windowText" lastClr="000000"/>
              </a:solidFill>
              <a:effectLst>
                <a:outerShdw blurRad="38100" dist="38100" dir="2700000" algn="tl">
                  <a:srgbClr val="000000">
                    <a:alpha val="43137"/>
                  </a:srgbClr>
                </a:outerShdw>
              </a:effectLst>
            </a:rPr>
            <a:t>Reconnaissance Types</a:t>
          </a:r>
        </a:p>
      </dgm:t>
    </dgm:pt>
    <dgm:pt modelId="{587203F6-378D-4173-B587-9361F2D89DAC}" type="parTrans" cxnId="{9E78262A-2886-40CC-BF29-E789EB8EB394}">
      <dgm:prSet/>
      <dgm:spPr/>
      <dgm:t>
        <a:bodyPr/>
        <a:lstStyle/>
        <a:p>
          <a:endParaRPr lang="en-US"/>
        </a:p>
      </dgm:t>
    </dgm:pt>
    <dgm:pt modelId="{1E396683-7104-4E3A-A064-66D5A2182BD8}" type="sibTrans" cxnId="{9E78262A-2886-40CC-BF29-E789EB8EB394}">
      <dgm:prSet/>
      <dgm:spPr/>
      <dgm:t>
        <a:bodyPr/>
        <a:lstStyle/>
        <a:p>
          <a:endParaRPr lang="en-US"/>
        </a:p>
      </dgm:t>
    </dgm:pt>
    <dgm:pt modelId="{80D1C820-50E1-4949-B0C2-EF6B733D7182}">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2400" b="1" dirty="0">
              <a:ln>
                <a:solidFill>
                  <a:sysClr val="windowText" lastClr="000000"/>
                </a:solidFill>
              </a:ln>
              <a:solidFill>
                <a:sysClr val="windowText" lastClr="000000"/>
              </a:solidFill>
              <a:effectLst>
                <a:outerShdw blurRad="38100" dist="38100" dir="2700000" algn="tl">
                  <a:srgbClr val="000000">
                    <a:alpha val="43137"/>
                  </a:srgbClr>
                </a:outerShdw>
              </a:effectLst>
            </a:rPr>
            <a:t>Passive Reconnaissance</a:t>
          </a:r>
        </a:p>
      </dgm:t>
    </dgm:pt>
    <dgm:pt modelId="{EAD32A3F-B59A-413A-936C-BBA48B4EDE0B}" type="parTrans" cxnId="{0B1D0006-A772-42D0-893F-A3C0512E84A8}">
      <dgm:prSet/>
      <dgm:spPr/>
      <dgm:t>
        <a:bodyPr/>
        <a:lstStyle/>
        <a:p>
          <a:endParaRPr lang="en-US"/>
        </a:p>
      </dgm:t>
    </dgm:pt>
    <dgm:pt modelId="{EB3E2EA9-7516-4FA4-A27A-16026D344D54}" type="sibTrans" cxnId="{0B1D0006-A772-42D0-893F-A3C0512E84A8}">
      <dgm:prSet/>
      <dgm:spPr/>
      <dgm:t>
        <a:bodyPr/>
        <a:lstStyle/>
        <a:p>
          <a:endParaRPr lang="en-US"/>
        </a:p>
      </dgm:t>
    </dgm:pt>
    <dgm:pt modelId="{170A739C-774E-41E5-BABD-ADAB6473E208}">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2400" b="1" dirty="0">
              <a:ln>
                <a:solidFill>
                  <a:sysClr val="windowText" lastClr="000000"/>
                </a:solidFill>
              </a:ln>
              <a:solidFill>
                <a:sysClr val="windowText" lastClr="000000"/>
              </a:solidFill>
              <a:effectLst>
                <a:outerShdw blurRad="38100" dist="38100" dir="2700000" algn="tl">
                  <a:srgbClr val="000000">
                    <a:alpha val="43137"/>
                  </a:srgbClr>
                </a:outerShdw>
              </a:effectLst>
            </a:rPr>
            <a:t>Active Reconnaissance</a:t>
          </a:r>
        </a:p>
      </dgm:t>
    </dgm:pt>
    <dgm:pt modelId="{F7DE6798-57CA-4304-A798-C563769402C6}" type="parTrans" cxnId="{E5170B07-2AA9-4BEA-83BD-2D1CCF264EFB}">
      <dgm:prSet/>
      <dgm:spPr/>
      <dgm:t>
        <a:bodyPr/>
        <a:lstStyle/>
        <a:p>
          <a:endParaRPr lang="en-US"/>
        </a:p>
      </dgm:t>
    </dgm:pt>
    <dgm:pt modelId="{5D31E604-AABA-43AD-A251-522FBD478D81}" type="sibTrans" cxnId="{E5170B07-2AA9-4BEA-83BD-2D1CCF264EFB}">
      <dgm:prSet/>
      <dgm:spPr/>
      <dgm:t>
        <a:bodyPr/>
        <a:lstStyle/>
        <a:p>
          <a:endParaRPr lang="en-US"/>
        </a:p>
      </dgm:t>
    </dgm:pt>
    <dgm:pt modelId="{130B555B-6363-4795-B26F-D580D06D1C77}">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2400" b="1" dirty="0">
              <a:ln>
                <a:solidFill>
                  <a:sysClr val="windowText" lastClr="000000"/>
                </a:solidFill>
              </a:ln>
              <a:solidFill>
                <a:sysClr val="windowText" lastClr="000000"/>
              </a:solidFill>
              <a:effectLst>
                <a:outerShdw blurRad="38100" dist="38100" dir="2700000" algn="tl">
                  <a:srgbClr val="000000">
                    <a:alpha val="43137"/>
                  </a:srgbClr>
                </a:outerShdw>
              </a:effectLst>
            </a:rPr>
            <a:t>The attacker interacts directly with the target system, increasing the risk of detection</a:t>
          </a:r>
        </a:p>
      </dgm:t>
    </dgm:pt>
    <dgm:pt modelId="{AB423FB7-D622-4165-BACF-4523D421A214}" type="parTrans" cxnId="{0981D466-8D9C-4D63-87F3-92CC367A0784}">
      <dgm:prSet/>
      <dgm:spPr/>
      <dgm:t>
        <a:bodyPr/>
        <a:lstStyle/>
        <a:p>
          <a:endParaRPr lang="en-US"/>
        </a:p>
      </dgm:t>
    </dgm:pt>
    <dgm:pt modelId="{69E2D547-0D70-427D-A85E-2FDE0FF3760D}" type="sibTrans" cxnId="{0981D466-8D9C-4D63-87F3-92CC367A0784}">
      <dgm:prSet/>
      <dgm:spPr/>
      <dgm:t>
        <a:bodyPr/>
        <a:lstStyle/>
        <a:p>
          <a:endParaRPr lang="en-US"/>
        </a:p>
      </dgm:t>
    </dgm:pt>
    <dgm:pt modelId="{8DF8D0C0-BD0E-4F41-BDA6-3824801E9269}">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2400" b="1" dirty="0">
              <a:ln>
                <a:solidFill>
                  <a:sysClr val="windowText" lastClr="000000"/>
                </a:solidFill>
              </a:ln>
              <a:solidFill>
                <a:sysClr val="windowText" lastClr="000000"/>
              </a:solidFill>
              <a:effectLst>
                <a:outerShdw blurRad="38100" dist="38100" dir="2700000" algn="tl">
                  <a:srgbClr val="000000">
                    <a:alpha val="43137"/>
                  </a:srgbClr>
                </a:outerShdw>
              </a:effectLst>
            </a:rPr>
            <a:t>The attacker gathers information without directly interacting with the target</a:t>
          </a:r>
        </a:p>
      </dgm:t>
    </dgm:pt>
    <dgm:pt modelId="{207A295F-9C59-4177-99BD-2511D4A399B7}" type="parTrans" cxnId="{CA64B9E8-F5C7-4A6B-8C81-320F080A59D1}">
      <dgm:prSet/>
      <dgm:spPr/>
      <dgm:t>
        <a:bodyPr/>
        <a:lstStyle/>
        <a:p>
          <a:endParaRPr lang="en-US"/>
        </a:p>
      </dgm:t>
    </dgm:pt>
    <dgm:pt modelId="{7E6294E3-F25E-4C1F-9FCC-43E7C3E0DB15}" type="sibTrans" cxnId="{CA64B9E8-F5C7-4A6B-8C81-320F080A59D1}">
      <dgm:prSet/>
      <dgm:spPr/>
      <dgm:t>
        <a:bodyPr/>
        <a:lstStyle/>
        <a:p>
          <a:endParaRPr lang="en-US"/>
        </a:p>
      </dgm:t>
    </dgm:pt>
    <dgm:pt modelId="{34FDBE35-7DB3-47CB-8EFC-F3908A63D940}">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1600" b="1" dirty="0">
              <a:ln>
                <a:solidFill>
                  <a:sysClr val="windowText" lastClr="000000"/>
                </a:solidFill>
              </a:ln>
              <a:solidFill>
                <a:sysClr val="windowText" lastClr="000000"/>
              </a:solidFill>
              <a:effectLst>
                <a:outerShdw blurRad="38100" dist="38100" dir="2700000" algn="tl">
                  <a:srgbClr val="000000">
                    <a:alpha val="43137"/>
                  </a:srgbClr>
                </a:outerShdw>
              </a:effectLst>
            </a:rPr>
            <a:t>WHOIS Lookup – To find domain registration details.</a:t>
          </a:r>
        </a:p>
      </dgm:t>
    </dgm:pt>
    <dgm:pt modelId="{6C5F15E0-73DC-4F58-877F-C303746DE9B1}" type="parTrans" cxnId="{E775AC05-031E-4BEE-825F-7FA9B185BB1A}">
      <dgm:prSet/>
      <dgm:spPr/>
      <dgm:t>
        <a:bodyPr/>
        <a:lstStyle/>
        <a:p>
          <a:endParaRPr lang="en-US"/>
        </a:p>
      </dgm:t>
    </dgm:pt>
    <dgm:pt modelId="{22FD8EC9-5C8A-421F-8878-2D5B575F3FB5}" type="sibTrans" cxnId="{E775AC05-031E-4BEE-825F-7FA9B185BB1A}">
      <dgm:prSet/>
      <dgm:spPr/>
      <dgm:t>
        <a:bodyPr/>
        <a:lstStyle/>
        <a:p>
          <a:endParaRPr lang="en-US"/>
        </a:p>
      </dgm:t>
    </dgm:pt>
    <dgm:pt modelId="{5BB93E91-65B6-4BD3-B3A4-4AA42B7E5C92}">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1600" b="1" dirty="0">
              <a:ln>
                <a:solidFill>
                  <a:sysClr val="windowText" lastClr="000000"/>
                </a:solidFill>
              </a:ln>
              <a:solidFill>
                <a:sysClr val="windowText" lastClr="000000"/>
              </a:solidFill>
              <a:effectLst>
                <a:outerShdw blurRad="38100" dist="38100" dir="2700000" algn="tl">
                  <a:srgbClr val="000000">
                    <a:alpha val="43137"/>
                  </a:srgbClr>
                </a:outerShdw>
              </a:effectLst>
            </a:rPr>
            <a:t>Google Dorking – Using advanced Google searches to find sensitive data.</a:t>
          </a:r>
        </a:p>
      </dgm:t>
    </dgm:pt>
    <dgm:pt modelId="{B46346BE-BE9C-4AB2-99DC-102D2249C30B}" type="parTrans" cxnId="{EE519439-55EF-479B-9D72-BF4FFF65AE18}">
      <dgm:prSet/>
      <dgm:spPr/>
      <dgm:t>
        <a:bodyPr/>
        <a:lstStyle/>
        <a:p>
          <a:endParaRPr lang="en-US"/>
        </a:p>
      </dgm:t>
    </dgm:pt>
    <dgm:pt modelId="{FF3DFF1F-B25D-4A05-961F-8E34206775DE}" type="sibTrans" cxnId="{EE519439-55EF-479B-9D72-BF4FFF65AE18}">
      <dgm:prSet/>
      <dgm:spPr/>
      <dgm:t>
        <a:bodyPr/>
        <a:lstStyle/>
        <a:p>
          <a:endParaRPr lang="en-US"/>
        </a:p>
      </dgm:t>
    </dgm:pt>
    <dgm:pt modelId="{F126407C-9BAC-4F14-BA2A-2C59345C5A52}">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1600" b="1" dirty="0">
              <a:ln>
                <a:solidFill>
                  <a:sysClr val="windowText" lastClr="000000"/>
                </a:solidFill>
              </a:ln>
              <a:solidFill>
                <a:sysClr val="windowText" lastClr="000000"/>
              </a:solidFill>
              <a:effectLst>
                <a:outerShdw blurRad="38100" dist="38100" dir="2700000" algn="tl">
                  <a:srgbClr val="000000">
                    <a:alpha val="43137"/>
                  </a:srgbClr>
                </a:outerShdw>
              </a:effectLst>
            </a:rPr>
            <a:t>Ping Sweeps – Checking if hosts are alive.</a:t>
          </a:r>
        </a:p>
      </dgm:t>
    </dgm:pt>
    <dgm:pt modelId="{A4B28D51-6ED0-4505-A92E-0EF2041AFEEB}" type="parTrans" cxnId="{FF2BBFBB-2F96-4B35-9311-27250C31F909}">
      <dgm:prSet/>
      <dgm:spPr/>
      <dgm:t>
        <a:bodyPr/>
        <a:lstStyle/>
        <a:p>
          <a:endParaRPr lang="en-US"/>
        </a:p>
      </dgm:t>
    </dgm:pt>
    <dgm:pt modelId="{F98DB05B-D623-4765-B267-D8B4478628DA}" type="sibTrans" cxnId="{FF2BBFBB-2F96-4B35-9311-27250C31F909}">
      <dgm:prSet/>
      <dgm:spPr/>
      <dgm:t>
        <a:bodyPr/>
        <a:lstStyle/>
        <a:p>
          <a:endParaRPr lang="en-US"/>
        </a:p>
      </dgm:t>
    </dgm:pt>
    <dgm:pt modelId="{7E1D8D4F-8F7C-4404-BCAA-31B5538A51BB}">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1600" b="1" dirty="0">
              <a:ln>
                <a:solidFill>
                  <a:sysClr val="windowText" lastClr="000000"/>
                </a:solidFill>
              </a:ln>
              <a:solidFill>
                <a:sysClr val="windowText" lastClr="000000"/>
              </a:solidFill>
              <a:effectLst>
                <a:outerShdw blurRad="38100" dist="38100" dir="2700000" algn="tl">
                  <a:srgbClr val="000000">
                    <a:alpha val="43137"/>
                  </a:srgbClr>
                </a:outerShdw>
              </a:effectLst>
            </a:rPr>
            <a:t>Port Scanning – Using tools like Nmap to find open ports.</a:t>
          </a:r>
        </a:p>
      </dgm:t>
    </dgm:pt>
    <dgm:pt modelId="{7AC9043A-264C-4204-9E3B-F5CD374772C3}" type="parTrans" cxnId="{CF011709-D65B-42D0-BE22-3A0DA2175B91}">
      <dgm:prSet/>
      <dgm:spPr/>
      <dgm:t>
        <a:bodyPr/>
        <a:lstStyle/>
        <a:p>
          <a:endParaRPr lang="en-US"/>
        </a:p>
      </dgm:t>
    </dgm:pt>
    <dgm:pt modelId="{C0F5F249-318F-4E60-9228-6B75FD4CA123}" type="sibTrans" cxnId="{CF011709-D65B-42D0-BE22-3A0DA2175B91}">
      <dgm:prSet/>
      <dgm:spPr/>
      <dgm:t>
        <a:bodyPr/>
        <a:lstStyle/>
        <a:p>
          <a:endParaRPr lang="en-US"/>
        </a:p>
      </dgm:t>
    </dgm:pt>
    <dgm:pt modelId="{B2FEE369-FBB8-4E71-A5AB-4693A09EBBC1}">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1600" b="1" dirty="0">
              <a:ln>
                <a:solidFill>
                  <a:sysClr val="windowText" lastClr="000000"/>
                </a:solidFill>
              </a:ln>
              <a:solidFill>
                <a:sysClr val="windowText" lastClr="000000"/>
              </a:solidFill>
              <a:effectLst>
                <a:outerShdw blurRad="38100" dist="38100" dir="2700000" algn="tl">
                  <a:srgbClr val="000000">
                    <a:alpha val="43137"/>
                  </a:srgbClr>
                </a:outerShdw>
              </a:effectLst>
            </a:rPr>
            <a:t>OS Fingerprinting – Identifying the operating system used by a target.</a:t>
          </a:r>
        </a:p>
      </dgm:t>
    </dgm:pt>
    <dgm:pt modelId="{D6B0FC7B-8CFB-4CC6-A4C2-B62414448444}" type="parTrans" cxnId="{7348AA88-599C-430D-A6DA-8975DE5A212F}">
      <dgm:prSet/>
      <dgm:spPr/>
      <dgm:t>
        <a:bodyPr/>
        <a:lstStyle/>
        <a:p>
          <a:endParaRPr lang="en-US"/>
        </a:p>
      </dgm:t>
    </dgm:pt>
    <dgm:pt modelId="{19ACD781-E4F1-46AF-A3AA-CF7C1E8A50E0}" type="sibTrans" cxnId="{7348AA88-599C-430D-A6DA-8975DE5A212F}">
      <dgm:prSet/>
      <dgm:spPr/>
      <dgm:t>
        <a:bodyPr/>
        <a:lstStyle/>
        <a:p>
          <a:endParaRPr lang="en-US"/>
        </a:p>
      </dgm:t>
    </dgm:pt>
    <dgm:pt modelId="{076D78EF-D39F-4434-B679-C1787432FD88}" type="pres">
      <dgm:prSet presAssocID="{87A1ABF7-2A47-4262-9EE6-AC2AE3DFB232}" presName="Name0" presStyleCnt="0">
        <dgm:presLayoutVars>
          <dgm:chPref val="1"/>
          <dgm:dir/>
          <dgm:animOne val="branch"/>
          <dgm:animLvl val="lvl"/>
          <dgm:resizeHandles val="exact"/>
        </dgm:presLayoutVars>
      </dgm:prSet>
      <dgm:spPr/>
    </dgm:pt>
    <dgm:pt modelId="{F0382A60-C780-42B2-A422-0007CE15D659}" type="pres">
      <dgm:prSet presAssocID="{3662B0BC-A474-4133-9B68-45DB71F4D8AA}" presName="root1" presStyleCnt="0"/>
      <dgm:spPr/>
    </dgm:pt>
    <dgm:pt modelId="{A8F8AA76-BF7E-430E-981B-42396003B4AA}" type="pres">
      <dgm:prSet presAssocID="{3662B0BC-A474-4133-9B68-45DB71F4D8AA}" presName="LevelOneTextNode" presStyleLbl="node0" presStyleIdx="0" presStyleCnt="1" custScaleX="137922">
        <dgm:presLayoutVars>
          <dgm:chPref val="3"/>
        </dgm:presLayoutVars>
      </dgm:prSet>
      <dgm:spPr>
        <a:prstGeom prst="roundRect">
          <a:avLst/>
        </a:prstGeom>
      </dgm:spPr>
    </dgm:pt>
    <dgm:pt modelId="{96571965-1993-476A-A103-E20DC388DDE1}" type="pres">
      <dgm:prSet presAssocID="{3662B0BC-A474-4133-9B68-45DB71F4D8AA}" presName="level2hierChild" presStyleCnt="0"/>
      <dgm:spPr/>
    </dgm:pt>
    <dgm:pt modelId="{E89FA92D-4646-4535-BDC5-2E484715B70E}" type="pres">
      <dgm:prSet presAssocID="{EAD32A3F-B59A-413A-936C-BBA48B4EDE0B}" presName="conn2-1" presStyleLbl="parChTrans1D2" presStyleIdx="0" presStyleCnt="2"/>
      <dgm:spPr/>
    </dgm:pt>
    <dgm:pt modelId="{08D1EA7D-E87D-4335-BE55-8636C6AEC43B}" type="pres">
      <dgm:prSet presAssocID="{EAD32A3F-B59A-413A-936C-BBA48B4EDE0B}" presName="connTx" presStyleLbl="parChTrans1D2" presStyleIdx="0" presStyleCnt="2"/>
      <dgm:spPr/>
    </dgm:pt>
    <dgm:pt modelId="{DA58E4A3-8B34-406D-B04E-643F99272EAD}" type="pres">
      <dgm:prSet presAssocID="{80D1C820-50E1-4949-B0C2-EF6B733D7182}" presName="root2" presStyleCnt="0"/>
      <dgm:spPr/>
    </dgm:pt>
    <dgm:pt modelId="{11BD51B8-A265-4D65-B69C-D846A5F8B7B0}" type="pres">
      <dgm:prSet presAssocID="{80D1C820-50E1-4949-B0C2-EF6B733D7182}" presName="LevelTwoTextNode" presStyleLbl="node2" presStyleIdx="0" presStyleCnt="2" custScaleX="110866" custScaleY="173414">
        <dgm:presLayoutVars>
          <dgm:chPref val="3"/>
        </dgm:presLayoutVars>
      </dgm:prSet>
      <dgm:spPr>
        <a:prstGeom prst="roundRect">
          <a:avLst/>
        </a:prstGeom>
      </dgm:spPr>
    </dgm:pt>
    <dgm:pt modelId="{273493FC-4E51-4820-82AF-6A0F0E75909D}" type="pres">
      <dgm:prSet presAssocID="{80D1C820-50E1-4949-B0C2-EF6B733D7182}" presName="level3hierChild" presStyleCnt="0"/>
      <dgm:spPr/>
    </dgm:pt>
    <dgm:pt modelId="{5E38D13B-A4EB-42B6-AD10-5A2394C45D6C}" type="pres">
      <dgm:prSet presAssocID="{207A295F-9C59-4177-99BD-2511D4A399B7}" presName="conn2-1" presStyleLbl="parChTrans1D3" presStyleIdx="0" presStyleCnt="2"/>
      <dgm:spPr/>
    </dgm:pt>
    <dgm:pt modelId="{42E32935-3A03-4AC8-BD7D-7299F181D2CF}" type="pres">
      <dgm:prSet presAssocID="{207A295F-9C59-4177-99BD-2511D4A399B7}" presName="connTx" presStyleLbl="parChTrans1D3" presStyleIdx="0" presStyleCnt="2"/>
      <dgm:spPr/>
    </dgm:pt>
    <dgm:pt modelId="{A78C615C-87F1-4635-AD25-2E424C4A263A}" type="pres">
      <dgm:prSet presAssocID="{8DF8D0C0-BD0E-4F41-BDA6-3824801E9269}" presName="root2" presStyleCnt="0"/>
      <dgm:spPr/>
    </dgm:pt>
    <dgm:pt modelId="{039BCB47-1598-4714-B035-1908E4730D4B}" type="pres">
      <dgm:prSet presAssocID="{8DF8D0C0-BD0E-4F41-BDA6-3824801E9269}" presName="LevelTwoTextNode" presStyleLbl="node3" presStyleIdx="0" presStyleCnt="2" custScaleX="165643" custScaleY="214086">
        <dgm:presLayoutVars>
          <dgm:chPref val="3"/>
        </dgm:presLayoutVars>
      </dgm:prSet>
      <dgm:spPr>
        <a:prstGeom prst="roundRect">
          <a:avLst/>
        </a:prstGeom>
      </dgm:spPr>
    </dgm:pt>
    <dgm:pt modelId="{5BFD98FB-D726-4D0B-B838-8C777C27434D}" type="pres">
      <dgm:prSet presAssocID="{8DF8D0C0-BD0E-4F41-BDA6-3824801E9269}" presName="level3hierChild" presStyleCnt="0"/>
      <dgm:spPr/>
    </dgm:pt>
    <dgm:pt modelId="{508F8C72-EFF4-434B-B5A9-E77199BF8C09}" type="pres">
      <dgm:prSet presAssocID="{6C5F15E0-73DC-4F58-877F-C303746DE9B1}" presName="conn2-1" presStyleLbl="parChTrans1D4" presStyleIdx="0" presStyleCnt="5"/>
      <dgm:spPr/>
    </dgm:pt>
    <dgm:pt modelId="{19704D20-7E0C-43E4-BA58-8E61D9C37AF6}" type="pres">
      <dgm:prSet presAssocID="{6C5F15E0-73DC-4F58-877F-C303746DE9B1}" presName="connTx" presStyleLbl="parChTrans1D4" presStyleIdx="0" presStyleCnt="5"/>
      <dgm:spPr/>
    </dgm:pt>
    <dgm:pt modelId="{864B2A6E-58DD-468F-8E8B-E722EF4B3A3F}" type="pres">
      <dgm:prSet presAssocID="{34FDBE35-7DB3-47CB-8EFC-F3908A63D940}" presName="root2" presStyleCnt="0"/>
      <dgm:spPr/>
    </dgm:pt>
    <dgm:pt modelId="{B81F3E6C-7F63-4479-AC66-930C737F88F0}" type="pres">
      <dgm:prSet presAssocID="{34FDBE35-7DB3-47CB-8EFC-F3908A63D940}" presName="LevelTwoTextNode" presStyleLbl="node4" presStyleIdx="0" presStyleCnt="5" custScaleX="165643">
        <dgm:presLayoutVars>
          <dgm:chPref val="3"/>
        </dgm:presLayoutVars>
      </dgm:prSet>
      <dgm:spPr/>
    </dgm:pt>
    <dgm:pt modelId="{1FF30C18-DD3C-4657-A8E6-D66455670E93}" type="pres">
      <dgm:prSet presAssocID="{34FDBE35-7DB3-47CB-8EFC-F3908A63D940}" presName="level3hierChild" presStyleCnt="0"/>
      <dgm:spPr/>
    </dgm:pt>
    <dgm:pt modelId="{450D5869-277D-4906-BA77-9F6121567B82}" type="pres">
      <dgm:prSet presAssocID="{B46346BE-BE9C-4AB2-99DC-102D2249C30B}" presName="conn2-1" presStyleLbl="parChTrans1D4" presStyleIdx="1" presStyleCnt="5"/>
      <dgm:spPr/>
    </dgm:pt>
    <dgm:pt modelId="{3913EBF0-9409-4C15-A861-AA7C480F8086}" type="pres">
      <dgm:prSet presAssocID="{B46346BE-BE9C-4AB2-99DC-102D2249C30B}" presName="connTx" presStyleLbl="parChTrans1D4" presStyleIdx="1" presStyleCnt="5"/>
      <dgm:spPr/>
    </dgm:pt>
    <dgm:pt modelId="{5E0E9626-E60C-40E8-9BC1-2880A43A0367}" type="pres">
      <dgm:prSet presAssocID="{5BB93E91-65B6-4BD3-B3A4-4AA42B7E5C92}" presName="root2" presStyleCnt="0"/>
      <dgm:spPr/>
    </dgm:pt>
    <dgm:pt modelId="{5C042AF9-4D38-4874-AB11-63FA7C779F69}" type="pres">
      <dgm:prSet presAssocID="{5BB93E91-65B6-4BD3-B3A4-4AA42B7E5C92}" presName="LevelTwoTextNode" presStyleLbl="node4" presStyleIdx="1" presStyleCnt="5" custScaleX="165643">
        <dgm:presLayoutVars>
          <dgm:chPref val="3"/>
        </dgm:presLayoutVars>
      </dgm:prSet>
      <dgm:spPr/>
    </dgm:pt>
    <dgm:pt modelId="{ED7175D4-EE60-4A8A-BB15-13FF01080187}" type="pres">
      <dgm:prSet presAssocID="{5BB93E91-65B6-4BD3-B3A4-4AA42B7E5C92}" presName="level3hierChild" presStyleCnt="0"/>
      <dgm:spPr/>
    </dgm:pt>
    <dgm:pt modelId="{DA90E26F-C310-44AB-8EC5-61C6AE04BF09}" type="pres">
      <dgm:prSet presAssocID="{F7DE6798-57CA-4304-A798-C563769402C6}" presName="conn2-1" presStyleLbl="parChTrans1D2" presStyleIdx="1" presStyleCnt="2"/>
      <dgm:spPr/>
    </dgm:pt>
    <dgm:pt modelId="{E8FEC76F-2E64-46C6-9A7C-CB581F76905F}" type="pres">
      <dgm:prSet presAssocID="{F7DE6798-57CA-4304-A798-C563769402C6}" presName="connTx" presStyleLbl="parChTrans1D2" presStyleIdx="1" presStyleCnt="2"/>
      <dgm:spPr/>
    </dgm:pt>
    <dgm:pt modelId="{282D05BC-C2F6-480B-B714-0C6D37DBDCE4}" type="pres">
      <dgm:prSet presAssocID="{170A739C-774E-41E5-BABD-ADAB6473E208}" presName="root2" presStyleCnt="0"/>
      <dgm:spPr/>
    </dgm:pt>
    <dgm:pt modelId="{C918C974-F849-4125-B105-C6D0B6CCA602}" type="pres">
      <dgm:prSet presAssocID="{170A739C-774E-41E5-BABD-ADAB6473E208}" presName="LevelTwoTextNode" presStyleLbl="node2" presStyleIdx="1" presStyleCnt="2" custScaleX="110866" custScaleY="173414">
        <dgm:presLayoutVars>
          <dgm:chPref val="3"/>
        </dgm:presLayoutVars>
      </dgm:prSet>
      <dgm:spPr>
        <a:prstGeom prst="roundRect">
          <a:avLst/>
        </a:prstGeom>
      </dgm:spPr>
    </dgm:pt>
    <dgm:pt modelId="{8623DA33-9EC0-45DF-9075-7B9C156A9543}" type="pres">
      <dgm:prSet presAssocID="{170A739C-774E-41E5-BABD-ADAB6473E208}" presName="level3hierChild" presStyleCnt="0"/>
      <dgm:spPr/>
    </dgm:pt>
    <dgm:pt modelId="{604BEAC1-6D0F-48B1-B4C1-7D8D9AB1AFD2}" type="pres">
      <dgm:prSet presAssocID="{AB423FB7-D622-4165-BACF-4523D421A214}" presName="conn2-1" presStyleLbl="parChTrans1D3" presStyleIdx="1" presStyleCnt="2"/>
      <dgm:spPr/>
    </dgm:pt>
    <dgm:pt modelId="{10872678-7638-41A2-A1A9-16413F3CFC91}" type="pres">
      <dgm:prSet presAssocID="{AB423FB7-D622-4165-BACF-4523D421A214}" presName="connTx" presStyleLbl="parChTrans1D3" presStyleIdx="1" presStyleCnt="2"/>
      <dgm:spPr/>
    </dgm:pt>
    <dgm:pt modelId="{051DB03B-2A52-4C28-A144-01704408348D}" type="pres">
      <dgm:prSet presAssocID="{130B555B-6363-4795-B26F-D580D06D1C77}" presName="root2" presStyleCnt="0"/>
      <dgm:spPr/>
    </dgm:pt>
    <dgm:pt modelId="{10669E49-C40B-45C4-8EE4-4AD1DA936A39}" type="pres">
      <dgm:prSet presAssocID="{130B555B-6363-4795-B26F-D580D06D1C77}" presName="LevelTwoTextNode" presStyleLbl="node3" presStyleIdx="1" presStyleCnt="2" custScaleX="165643" custScaleY="214086">
        <dgm:presLayoutVars>
          <dgm:chPref val="3"/>
        </dgm:presLayoutVars>
      </dgm:prSet>
      <dgm:spPr>
        <a:prstGeom prst="roundRect">
          <a:avLst/>
        </a:prstGeom>
      </dgm:spPr>
    </dgm:pt>
    <dgm:pt modelId="{B6AE61AC-3B45-4F04-ABAA-8C5EE7114246}" type="pres">
      <dgm:prSet presAssocID="{130B555B-6363-4795-B26F-D580D06D1C77}" presName="level3hierChild" presStyleCnt="0"/>
      <dgm:spPr/>
    </dgm:pt>
    <dgm:pt modelId="{1AC9F704-B00A-413D-A04C-DB1E8043CA56}" type="pres">
      <dgm:prSet presAssocID="{A4B28D51-6ED0-4505-A92E-0EF2041AFEEB}" presName="conn2-1" presStyleLbl="parChTrans1D4" presStyleIdx="2" presStyleCnt="5"/>
      <dgm:spPr/>
    </dgm:pt>
    <dgm:pt modelId="{F87EE07D-FE6E-4259-9FD9-655F564F66D6}" type="pres">
      <dgm:prSet presAssocID="{A4B28D51-6ED0-4505-A92E-0EF2041AFEEB}" presName="connTx" presStyleLbl="parChTrans1D4" presStyleIdx="2" presStyleCnt="5"/>
      <dgm:spPr/>
    </dgm:pt>
    <dgm:pt modelId="{D39C9E2F-074D-443B-9D69-DEFF3E795927}" type="pres">
      <dgm:prSet presAssocID="{F126407C-9BAC-4F14-BA2A-2C59345C5A52}" presName="root2" presStyleCnt="0"/>
      <dgm:spPr/>
    </dgm:pt>
    <dgm:pt modelId="{966370B1-56F4-45EC-BE4B-BE0659CF9D72}" type="pres">
      <dgm:prSet presAssocID="{F126407C-9BAC-4F14-BA2A-2C59345C5A52}" presName="LevelTwoTextNode" presStyleLbl="node4" presStyleIdx="2" presStyleCnt="5" custScaleX="165643">
        <dgm:presLayoutVars>
          <dgm:chPref val="3"/>
        </dgm:presLayoutVars>
      </dgm:prSet>
      <dgm:spPr/>
    </dgm:pt>
    <dgm:pt modelId="{7B82E900-C259-498D-AE54-328F48951AFD}" type="pres">
      <dgm:prSet presAssocID="{F126407C-9BAC-4F14-BA2A-2C59345C5A52}" presName="level3hierChild" presStyleCnt="0"/>
      <dgm:spPr/>
    </dgm:pt>
    <dgm:pt modelId="{F068AA8C-33AC-44C2-A21A-FE1C073698E4}" type="pres">
      <dgm:prSet presAssocID="{7AC9043A-264C-4204-9E3B-F5CD374772C3}" presName="conn2-1" presStyleLbl="parChTrans1D4" presStyleIdx="3" presStyleCnt="5"/>
      <dgm:spPr/>
    </dgm:pt>
    <dgm:pt modelId="{F992A3B2-3FDD-4AE7-83F7-52C44968B849}" type="pres">
      <dgm:prSet presAssocID="{7AC9043A-264C-4204-9E3B-F5CD374772C3}" presName="connTx" presStyleLbl="parChTrans1D4" presStyleIdx="3" presStyleCnt="5"/>
      <dgm:spPr/>
    </dgm:pt>
    <dgm:pt modelId="{EEE38257-07B4-4795-A307-C9E5AFDF5CC2}" type="pres">
      <dgm:prSet presAssocID="{7E1D8D4F-8F7C-4404-BCAA-31B5538A51BB}" presName="root2" presStyleCnt="0"/>
      <dgm:spPr/>
    </dgm:pt>
    <dgm:pt modelId="{6D6064E7-EB3A-4933-B6DA-16819D78E783}" type="pres">
      <dgm:prSet presAssocID="{7E1D8D4F-8F7C-4404-BCAA-31B5538A51BB}" presName="LevelTwoTextNode" presStyleLbl="node4" presStyleIdx="3" presStyleCnt="5" custScaleX="165643">
        <dgm:presLayoutVars>
          <dgm:chPref val="3"/>
        </dgm:presLayoutVars>
      </dgm:prSet>
      <dgm:spPr/>
    </dgm:pt>
    <dgm:pt modelId="{A896DA5E-AF8B-4E94-9F7C-9C650C8BDB31}" type="pres">
      <dgm:prSet presAssocID="{7E1D8D4F-8F7C-4404-BCAA-31B5538A51BB}" presName="level3hierChild" presStyleCnt="0"/>
      <dgm:spPr/>
    </dgm:pt>
    <dgm:pt modelId="{A1B765CD-1476-405B-B254-FA4E8FC1B255}" type="pres">
      <dgm:prSet presAssocID="{D6B0FC7B-8CFB-4CC6-A4C2-B62414448444}" presName="conn2-1" presStyleLbl="parChTrans1D4" presStyleIdx="4" presStyleCnt="5"/>
      <dgm:spPr/>
    </dgm:pt>
    <dgm:pt modelId="{8B1B1217-C2CA-4DBF-8998-BE70A05FC040}" type="pres">
      <dgm:prSet presAssocID="{D6B0FC7B-8CFB-4CC6-A4C2-B62414448444}" presName="connTx" presStyleLbl="parChTrans1D4" presStyleIdx="4" presStyleCnt="5"/>
      <dgm:spPr/>
    </dgm:pt>
    <dgm:pt modelId="{556BB9B6-E306-4337-9A68-7BF8A79888D3}" type="pres">
      <dgm:prSet presAssocID="{B2FEE369-FBB8-4E71-A5AB-4693A09EBBC1}" presName="root2" presStyleCnt="0"/>
      <dgm:spPr/>
    </dgm:pt>
    <dgm:pt modelId="{2C37EED9-A816-4E0C-A5DB-86218715D876}" type="pres">
      <dgm:prSet presAssocID="{B2FEE369-FBB8-4E71-A5AB-4693A09EBBC1}" presName="LevelTwoTextNode" presStyleLbl="node4" presStyleIdx="4" presStyleCnt="5" custScaleX="165643">
        <dgm:presLayoutVars>
          <dgm:chPref val="3"/>
        </dgm:presLayoutVars>
      </dgm:prSet>
      <dgm:spPr/>
    </dgm:pt>
    <dgm:pt modelId="{A5A2C9BD-2312-4B8B-8D63-F08E72AE23A8}" type="pres">
      <dgm:prSet presAssocID="{B2FEE369-FBB8-4E71-A5AB-4693A09EBBC1}" presName="level3hierChild" presStyleCnt="0"/>
      <dgm:spPr/>
    </dgm:pt>
  </dgm:ptLst>
  <dgm:cxnLst>
    <dgm:cxn modelId="{E775AC05-031E-4BEE-825F-7FA9B185BB1A}" srcId="{8DF8D0C0-BD0E-4F41-BDA6-3824801E9269}" destId="{34FDBE35-7DB3-47CB-8EFC-F3908A63D940}" srcOrd="0" destOrd="0" parTransId="{6C5F15E0-73DC-4F58-877F-C303746DE9B1}" sibTransId="{22FD8EC9-5C8A-421F-8878-2D5B575F3FB5}"/>
    <dgm:cxn modelId="{0B1D0006-A772-42D0-893F-A3C0512E84A8}" srcId="{3662B0BC-A474-4133-9B68-45DB71F4D8AA}" destId="{80D1C820-50E1-4949-B0C2-EF6B733D7182}" srcOrd="0" destOrd="0" parTransId="{EAD32A3F-B59A-413A-936C-BBA48B4EDE0B}" sibTransId="{EB3E2EA9-7516-4FA4-A27A-16026D344D54}"/>
    <dgm:cxn modelId="{E5170B07-2AA9-4BEA-83BD-2D1CCF264EFB}" srcId="{3662B0BC-A474-4133-9B68-45DB71F4D8AA}" destId="{170A739C-774E-41E5-BABD-ADAB6473E208}" srcOrd="1" destOrd="0" parTransId="{F7DE6798-57CA-4304-A798-C563769402C6}" sibTransId="{5D31E604-AABA-43AD-A251-522FBD478D81}"/>
    <dgm:cxn modelId="{CF011709-D65B-42D0-BE22-3A0DA2175B91}" srcId="{130B555B-6363-4795-B26F-D580D06D1C77}" destId="{7E1D8D4F-8F7C-4404-BCAA-31B5538A51BB}" srcOrd="1" destOrd="0" parTransId="{7AC9043A-264C-4204-9E3B-F5CD374772C3}" sibTransId="{C0F5F249-318F-4E60-9228-6B75FD4CA123}"/>
    <dgm:cxn modelId="{3C193C11-7BD5-4A2E-9102-4ACE248DCC18}" type="presOf" srcId="{EAD32A3F-B59A-413A-936C-BBA48B4EDE0B}" destId="{E89FA92D-4646-4535-BDC5-2E484715B70E}" srcOrd="0" destOrd="0" presId="urn:microsoft.com/office/officeart/2008/layout/HorizontalMultiLevelHierarchy"/>
    <dgm:cxn modelId="{FC1F1912-0B7D-44DB-A180-D3F210FDCD6B}" type="presOf" srcId="{3662B0BC-A474-4133-9B68-45DB71F4D8AA}" destId="{A8F8AA76-BF7E-430E-981B-42396003B4AA}" srcOrd="0" destOrd="0" presId="urn:microsoft.com/office/officeart/2008/layout/HorizontalMultiLevelHierarchy"/>
    <dgm:cxn modelId="{9E78262A-2886-40CC-BF29-E789EB8EB394}" srcId="{87A1ABF7-2A47-4262-9EE6-AC2AE3DFB232}" destId="{3662B0BC-A474-4133-9B68-45DB71F4D8AA}" srcOrd="0" destOrd="0" parTransId="{587203F6-378D-4173-B587-9361F2D89DAC}" sibTransId="{1E396683-7104-4E3A-A064-66D5A2182BD8}"/>
    <dgm:cxn modelId="{BBEB5B2F-967F-4D8B-BB18-FCABD1E618F5}" type="presOf" srcId="{7E1D8D4F-8F7C-4404-BCAA-31B5538A51BB}" destId="{6D6064E7-EB3A-4933-B6DA-16819D78E783}" srcOrd="0" destOrd="0" presId="urn:microsoft.com/office/officeart/2008/layout/HorizontalMultiLevelHierarchy"/>
    <dgm:cxn modelId="{163DF331-B1B3-49FD-A207-4D2419B7DE57}" type="presOf" srcId="{D6B0FC7B-8CFB-4CC6-A4C2-B62414448444}" destId="{8B1B1217-C2CA-4DBF-8998-BE70A05FC040}" srcOrd="1" destOrd="0" presId="urn:microsoft.com/office/officeart/2008/layout/HorizontalMultiLevelHierarchy"/>
    <dgm:cxn modelId="{EE519439-55EF-479B-9D72-BF4FFF65AE18}" srcId="{8DF8D0C0-BD0E-4F41-BDA6-3824801E9269}" destId="{5BB93E91-65B6-4BD3-B3A4-4AA42B7E5C92}" srcOrd="1" destOrd="0" parTransId="{B46346BE-BE9C-4AB2-99DC-102D2249C30B}" sibTransId="{FF3DFF1F-B25D-4A05-961F-8E34206775DE}"/>
    <dgm:cxn modelId="{52B2D639-B203-4943-825D-B2013B9677E5}" type="presOf" srcId="{F7DE6798-57CA-4304-A798-C563769402C6}" destId="{E8FEC76F-2E64-46C6-9A7C-CB581F76905F}" srcOrd="1" destOrd="0" presId="urn:microsoft.com/office/officeart/2008/layout/HorizontalMultiLevelHierarchy"/>
    <dgm:cxn modelId="{6EC95140-E961-4775-84EB-F2DD89481C7A}" type="presOf" srcId="{AB423FB7-D622-4165-BACF-4523D421A214}" destId="{604BEAC1-6D0F-48B1-B4C1-7D8D9AB1AFD2}" srcOrd="0" destOrd="0" presId="urn:microsoft.com/office/officeart/2008/layout/HorizontalMultiLevelHierarchy"/>
    <dgm:cxn modelId="{FC213860-5681-4694-AA69-1208C4B35FBE}" type="presOf" srcId="{EAD32A3F-B59A-413A-936C-BBA48B4EDE0B}" destId="{08D1EA7D-E87D-4335-BE55-8636C6AEC43B}" srcOrd="1" destOrd="0" presId="urn:microsoft.com/office/officeart/2008/layout/HorizontalMultiLevelHierarchy"/>
    <dgm:cxn modelId="{0981D466-8D9C-4D63-87F3-92CC367A0784}" srcId="{170A739C-774E-41E5-BABD-ADAB6473E208}" destId="{130B555B-6363-4795-B26F-D580D06D1C77}" srcOrd="0" destOrd="0" parTransId="{AB423FB7-D622-4165-BACF-4523D421A214}" sibTransId="{69E2D547-0D70-427D-A85E-2FDE0FF3760D}"/>
    <dgm:cxn modelId="{9ACF2670-A9B3-4BAA-9BA0-325FAE62CA17}" type="presOf" srcId="{B46346BE-BE9C-4AB2-99DC-102D2249C30B}" destId="{450D5869-277D-4906-BA77-9F6121567B82}" srcOrd="0" destOrd="0" presId="urn:microsoft.com/office/officeart/2008/layout/HorizontalMultiLevelHierarchy"/>
    <dgm:cxn modelId="{76461474-B99A-4501-B685-3A4DA1878168}" type="presOf" srcId="{F126407C-9BAC-4F14-BA2A-2C59345C5A52}" destId="{966370B1-56F4-45EC-BE4B-BE0659CF9D72}" srcOrd="0" destOrd="0" presId="urn:microsoft.com/office/officeart/2008/layout/HorizontalMultiLevelHierarchy"/>
    <dgm:cxn modelId="{B7FF2E75-83CB-4165-BB53-F050EB276DB5}" type="presOf" srcId="{A4B28D51-6ED0-4505-A92E-0EF2041AFEEB}" destId="{F87EE07D-FE6E-4259-9FD9-655F564F66D6}" srcOrd="1" destOrd="0" presId="urn:microsoft.com/office/officeart/2008/layout/HorizontalMultiLevelHierarchy"/>
    <dgm:cxn modelId="{AAA72456-9D98-45DF-AF74-936A3A11F29D}" type="presOf" srcId="{207A295F-9C59-4177-99BD-2511D4A399B7}" destId="{42E32935-3A03-4AC8-BD7D-7299F181D2CF}" srcOrd="1" destOrd="0" presId="urn:microsoft.com/office/officeart/2008/layout/HorizontalMultiLevelHierarchy"/>
    <dgm:cxn modelId="{73117777-4093-4862-B448-250443308606}" type="presOf" srcId="{7AC9043A-264C-4204-9E3B-F5CD374772C3}" destId="{F068AA8C-33AC-44C2-A21A-FE1C073698E4}" srcOrd="0" destOrd="0" presId="urn:microsoft.com/office/officeart/2008/layout/HorizontalMultiLevelHierarchy"/>
    <dgm:cxn modelId="{50F19277-060E-4D03-B1B8-476786A9DCF3}" type="presOf" srcId="{5BB93E91-65B6-4BD3-B3A4-4AA42B7E5C92}" destId="{5C042AF9-4D38-4874-AB11-63FA7C779F69}" srcOrd="0" destOrd="0" presId="urn:microsoft.com/office/officeart/2008/layout/HorizontalMultiLevelHierarchy"/>
    <dgm:cxn modelId="{2A631085-149A-4A49-A1EA-3BFBE45971FA}" type="presOf" srcId="{8DF8D0C0-BD0E-4F41-BDA6-3824801E9269}" destId="{039BCB47-1598-4714-B035-1908E4730D4B}" srcOrd="0" destOrd="0" presId="urn:microsoft.com/office/officeart/2008/layout/HorizontalMultiLevelHierarchy"/>
    <dgm:cxn modelId="{7348AA88-599C-430D-A6DA-8975DE5A212F}" srcId="{130B555B-6363-4795-B26F-D580D06D1C77}" destId="{B2FEE369-FBB8-4E71-A5AB-4693A09EBBC1}" srcOrd="2" destOrd="0" parTransId="{D6B0FC7B-8CFB-4CC6-A4C2-B62414448444}" sibTransId="{19ACD781-E4F1-46AF-A3AA-CF7C1E8A50E0}"/>
    <dgm:cxn modelId="{B5747C98-2758-44D6-9DF4-64A8437C0836}" type="presOf" srcId="{207A295F-9C59-4177-99BD-2511D4A399B7}" destId="{5E38D13B-A4EB-42B6-AD10-5A2394C45D6C}" srcOrd="0" destOrd="0" presId="urn:microsoft.com/office/officeart/2008/layout/HorizontalMultiLevelHierarchy"/>
    <dgm:cxn modelId="{4CE6FCA5-1644-4216-AEDF-F2DD3B65437E}" type="presOf" srcId="{87A1ABF7-2A47-4262-9EE6-AC2AE3DFB232}" destId="{076D78EF-D39F-4434-B679-C1787432FD88}" srcOrd="0" destOrd="0" presId="urn:microsoft.com/office/officeart/2008/layout/HorizontalMultiLevelHierarchy"/>
    <dgm:cxn modelId="{BCA7E3A7-F097-4B3D-8EB6-D10495C1E237}" type="presOf" srcId="{80D1C820-50E1-4949-B0C2-EF6B733D7182}" destId="{11BD51B8-A265-4D65-B69C-D846A5F8B7B0}" srcOrd="0" destOrd="0" presId="urn:microsoft.com/office/officeart/2008/layout/HorizontalMultiLevelHierarchy"/>
    <dgm:cxn modelId="{F29F43A9-0C47-4719-A97E-D645D9838081}" type="presOf" srcId="{34FDBE35-7DB3-47CB-8EFC-F3908A63D940}" destId="{B81F3E6C-7F63-4479-AC66-930C737F88F0}" srcOrd="0" destOrd="0" presId="urn:microsoft.com/office/officeart/2008/layout/HorizontalMultiLevelHierarchy"/>
    <dgm:cxn modelId="{1E9A5DB2-2C48-451B-9A6E-B741DC8B8E71}" type="presOf" srcId="{F7DE6798-57CA-4304-A798-C563769402C6}" destId="{DA90E26F-C310-44AB-8EC5-61C6AE04BF09}" srcOrd="0" destOrd="0" presId="urn:microsoft.com/office/officeart/2008/layout/HorizontalMultiLevelHierarchy"/>
    <dgm:cxn modelId="{D68DD7B2-1CD0-46EC-A5DC-AAC2C6286657}" type="presOf" srcId="{B46346BE-BE9C-4AB2-99DC-102D2249C30B}" destId="{3913EBF0-9409-4C15-A861-AA7C480F8086}" srcOrd="1" destOrd="0" presId="urn:microsoft.com/office/officeart/2008/layout/HorizontalMultiLevelHierarchy"/>
    <dgm:cxn modelId="{FF2BBFBB-2F96-4B35-9311-27250C31F909}" srcId="{130B555B-6363-4795-B26F-D580D06D1C77}" destId="{F126407C-9BAC-4F14-BA2A-2C59345C5A52}" srcOrd="0" destOrd="0" parTransId="{A4B28D51-6ED0-4505-A92E-0EF2041AFEEB}" sibTransId="{F98DB05B-D623-4765-B267-D8B4478628DA}"/>
    <dgm:cxn modelId="{FDE03EBC-0ADC-4580-80A8-B6C0D0EDA772}" type="presOf" srcId="{7AC9043A-264C-4204-9E3B-F5CD374772C3}" destId="{F992A3B2-3FDD-4AE7-83F7-52C44968B849}" srcOrd="1" destOrd="0" presId="urn:microsoft.com/office/officeart/2008/layout/HorizontalMultiLevelHierarchy"/>
    <dgm:cxn modelId="{AFCE48BD-55F2-4F16-B912-EB36EAA00774}" type="presOf" srcId="{D6B0FC7B-8CFB-4CC6-A4C2-B62414448444}" destId="{A1B765CD-1476-405B-B254-FA4E8FC1B255}" srcOrd="0" destOrd="0" presId="urn:microsoft.com/office/officeart/2008/layout/HorizontalMultiLevelHierarchy"/>
    <dgm:cxn modelId="{365F96C4-34C3-4FBA-AA47-1D323EF314DA}" type="presOf" srcId="{B2FEE369-FBB8-4E71-A5AB-4693A09EBBC1}" destId="{2C37EED9-A816-4E0C-A5DB-86218715D876}" srcOrd="0" destOrd="0" presId="urn:microsoft.com/office/officeart/2008/layout/HorizontalMultiLevelHierarchy"/>
    <dgm:cxn modelId="{DA3455C9-9CD1-4AE1-9101-DEC716874BC9}" type="presOf" srcId="{6C5F15E0-73DC-4F58-877F-C303746DE9B1}" destId="{19704D20-7E0C-43E4-BA58-8E61D9C37AF6}" srcOrd="1" destOrd="0" presId="urn:microsoft.com/office/officeart/2008/layout/HorizontalMultiLevelHierarchy"/>
    <dgm:cxn modelId="{F609A7D0-5C0D-4BCE-9256-69721F645654}" type="presOf" srcId="{130B555B-6363-4795-B26F-D580D06D1C77}" destId="{10669E49-C40B-45C4-8EE4-4AD1DA936A39}" srcOrd="0" destOrd="0" presId="urn:microsoft.com/office/officeart/2008/layout/HorizontalMultiLevelHierarchy"/>
    <dgm:cxn modelId="{951EE2D1-B373-4C16-9BF9-E25DCA5755D4}" type="presOf" srcId="{A4B28D51-6ED0-4505-A92E-0EF2041AFEEB}" destId="{1AC9F704-B00A-413D-A04C-DB1E8043CA56}" srcOrd="0" destOrd="0" presId="urn:microsoft.com/office/officeart/2008/layout/HorizontalMultiLevelHierarchy"/>
    <dgm:cxn modelId="{CA64B9E8-F5C7-4A6B-8C81-320F080A59D1}" srcId="{80D1C820-50E1-4949-B0C2-EF6B733D7182}" destId="{8DF8D0C0-BD0E-4F41-BDA6-3824801E9269}" srcOrd="0" destOrd="0" parTransId="{207A295F-9C59-4177-99BD-2511D4A399B7}" sibTransId="{7E6294E3-F25E-4C1F-9FCC-43E7C3E0DB15}"/>
    <dgm:cxn modelId="{F548A2EA-8DD0-4835-9C2E-A2E2A9215B1D}" type="presOf" srcId="{6C5F15E0-73DC-4F58-877F-C303746DE9B1}" destId="{508F8C72-EFF4-434B-B5A9-E77199BF8C09}" srcOrd="0" destOrd="0" presId="urn:microsoft.com/office/officeart/2008/layout/HorizontalMultiLevelHierarchy"/>
    <dgm:cxn modelId="{AC45C4EB-52A3-4620-9A15-636EBBE76740}" type="presOf" srcId="{170A739C-774E-41E5-BABD-ADAB6473E208}" destId="{C918C974-F849-4125-B105-C6D0B6CCA602}" srcOrd="0" destOrd="0" presId="urn:microsoft.com/office/officeart/2008/layout/HorizontalMultiLevelHierarchy"/>
    <dgm:cxn modelId="{A73D9AF4-D229-476A-B835-1AADEAF79783}" type="presOf" srcId="{AB423FB7-D622-4165-BACF-4523D421A214}" destId="{10872678-7638-41A2-A1A9-16413F3CFC91}" srcOrd="1" destOrd="0" presId="urn:microsoft.com/office/officeart/2008/layout/HorizontalMultiLevelHierarchy"/>
    <dgm:cxn modelId="{6E2A1BB3-8CA3-4D08-9383-8049CE5E1DAA}" type="presParOf" srcId="{076D78EF-D39F-4434-B679-C1787432FD88}" destId="{F0382A60-C780-42B2-A422-0007CE15D659}" srcOrd="0" destOrd="0" presId="urn:microsoft.com/office/officeart/2008/layout/HorizontalMultiLevelHierarchy"/>
    <dgm:cxn modelId="{CD00C2A9-A5DA-45F2-9A2E-5D2BE55208E3}" type="presParOf" srcId="{F0382A60-C780-42B2-A422-0007CE15D659}" destId="{A8F8AA76-BF7E-430E-981B-42396003B4AA}" srcOrd="0" destOrd="0" presId="urn:microsoft.com/office/officeart/2008/layout/HorizontalMultiLevelHierarchy"/>
    <dgm:cxn modelId="{955A6EB6-7B3F-481B-AC8E-DE2399AE0928}" type="presParOf" srcId="{F0382A60-C780-42B2-A422-0007CE15D659}" destId="{96571965-1993-476A-A103-E20DC388DDE1}" srcOrd="1" destOrd="0" presId="urn:microsoft.com/office/officeart/2008/layout/HorizontalMultiLevelHierarchy"/>
    <dgm:cxn modelId="{E8467D20-390D-4EB5-99E9-9B77668562AE}" type="presParOf" srcId="{96571965-1993-476A-A103-E20DC388DDE1}" destId="{E89FA92D-4646-4535-BDC5-2E484715B70E}" srcOrd="0" destOrd="0" presId="urn:microsoft.com/office/officeart/2008/layout/HorizontalMultiLevelHierarchy"/>
    <dgm:cxn modelId="{89E82CE2-6961-417F-B0C9-BB31B9C605CC}" type="presParOf" srcId="{E89FA92D-4646-4535-BDC5-2E484715B70E}" destId="{08D1EA7D-E87D-4335-BE55-8636C6AEC43B}" srcOrd="0" destOrd="0" presId="urn:microsoft.com/office/officeart/2008/layout/HorizontalMultiLevelHierarchy"/>
    <dgm:cxn modelId="{895EB4DB-40F1-430A-BDA7-A90D679AA120}" type="presParOf" srcId="{96571965-1993-476A-A103-E20DC388DDE1}" destId="{DA58E4A3-8B34-406D-B04E-643F99272EAD}" srcOrd="1" destOrd="0" presId="urn:microsoft.com/office/officeart/2008/layout/HorizontalMultiLevelHierarchy"/>
    <dgm:cxn modelId="{50B07050-E356-4F86-B9F3-07C631D4A45E}" type="presParOf" srcId="{DA58E4A3-8B34-406D-B04E-643F99272EAD}" destId="{11BD51B8-A265-4D65-B69C-D846A5F8B7B0}" srcOrd="0" destOrd="0" presId="urn:microsoft.com/office/officeart/2008/layout/HorizontalMultiLevelHierarchy"/>
    <dgm:cxn modelId="{BAA35B97-098A-4C95-8A54-E0FE8560BAD8}" type="presParOf" srcId="{DA58E4A3-8B34-406D-B04E-643F99272EAD}" destId="{273493FC-4E51-4820-82AF-6A0F0E75909D}" srcOrd="1" destOrd="0" presId="urn:microsoft.com/office/officeart/2008/layout/HorizontalMultiLevelHierarchy"/>
    <dgm:cxn modelId="{BA740100-1FC8-4D60-B99A-A8CA66879B03}" type="presParOf" srcId="{273493FC-4E51-4820-82AF-6A0F0E75909D}" destId="{5E38D13B-A4EB-42B6-AD10-5A2394C45D6C}" srcOrd="0" destOrd="0" presId="urn:microsoft.com/office/officeart/2008/layout/HorizontalMultiLevelHierarchy"/>
    <dgm:cxn modelId="{96D0F90B-30D6-4C58-BF22-0CDF21CF4ECA}" type="presParOf" srcId="{5E38D13B-A4EB-42B6-AD10-5A2394C45D6C}" destId="{42E32935-3A03-4AC8-BD7D-7299F181D2CF}" srcOrd="0" destOrd="0" presId="urn:microsoft.com/office/officeart/2008/layout/HorizontalMultiLevelHierarchy"/>
    <dgm:cxn modelId="{DDF9D53C-C9DA-45D0-9A0E-6D6917E05D3D}" type="presParOf" srcId="{273493FC-4E51-4820-82AF-6A0F0E75909D}" destId="{A78C615C-87F1-4635-AD25-2E424C4A263A}" srcOrd="1" destOrd="0" presId="urn:microsoft.com/office/officeart/2008/layout/HorizontalMultiLevelHierarchy"/>
    <dgm:cxn modelId="{FF9F0026-D1BB-41BA-8406-63FFECD07C4E}" type="presParOf" srcId="{A78C615C-87F1-4635-AD25-2E424C4A263A}" destId="{039BCB47-1598-4714-B035-1908E4730D4B}" srcOrd="0" destOrd="0" presId="urn:microsoft.com/office/officeart/2008/layout/HorizontalMultiLevelHierarchy"/>
    <dgm:cxn modelId="{E6C51318-A2ED-4455-AC82-0530C76518A3}" type="presParOf" srcId="{A78C615C-87F1-4635-AD25-2E424C4A263A}" destId="{5BFD98FB-D726-4D0B-B838-8C777C27434D}" srcOrd="1" destOrd="0" presId="urn:microsoft.com/office/officeart/2008/layout/HorizontalMultiLevelHierarchy"/>
    <dgm:cxn modelId="{1BF44F39-04E1-441A-9ED5-D6229C596A4C}" type="presParOf" srcId="{5BFD98FB-D726-4D0B-B838-8C777C27434D}" destId="{508F8C72-EFF4-434B-B5A9-E77199BF8C09}" srcOrd="0" destOrd="0" presId="urn:microsoft.com/office/officeart/2008/layout/HorizontalMultiLevelHierarchy"/>
    <dgm:cxn modelId="{88C6D99B-9C54-4D45-8A12-FC3DFBC7973B}" type="presParOf" srcId="{508F8C72-EFF4-434B-B5A9-E77199BF8C09}" destId="{19704D20-7E0C-43E4-BA58-8E61D9C37AF6}" srcOrd="0" destOrd="0" presId="urn:microsoft.com/office/officeart/2008/layout/HorizontalMultiLevelHierarchy"/>
    <dgm:cxn modelId="{DD822E4B-9C87-435B-995B-4E556F0A3ECE}" type="presParOf" srcId="{5BFD98FB-D726-4D0B-B838-8C777C27434D}" destId="{864B2A6E-58DD-468F-8E8B-E722EF4B3A3F}" srcOrd="1" destOrd="0" presId="urn:microsoft.com/office/officeart/2008/layout/HorizontalMultiLevelHierarchy"/>
    <dgm:cxn modelId="{0B66F624-032F-4224-926E-290318DB3A52}" type="presParOf" srcId="{864B2A6E-58DD-468F-8E8B-E722EF4B3A3F}" destId="{B81F3E6C-7F63-4479-AC66-930C737F88F0}" srcOrd="0" destOrd="0" presId="urn:microsoft.com/office/officeart/2008/layout/HorizontalMultiLevelHierarchy"/>
    <dgm:cxn modelId="{05C7A311-6C73-4ED9-829C-E537F942C38B}" type="presParOf" srcId="{864B2A6E-58DD-468F-8E8B-E722EF4B3A3F}" destId="{1FF30C18-DD3C-4657-A8E6-D66455670E93}" srcOrd="1" destOrd="0" presId="urn:microsoft.com/office/officeart/2008/layout/HorizontalMultiLevelHierarchy"/>
    <dgm:cxn modelId="{062F0B60-D72A-4AD4-962B-4CF906F9D0F5}" type="presParOf" srcId="{5BFD98FB-D726-4D0B-B838-8C777C27434D}" destId="{450D5869-277D-4906-BA77-9F6121567B82}" srcOrd="2" destOrd="0" presId="urn:microsoft.com/office/officeart/2008/layout/HorizontalMultiLevelHierarchy"/>
    <dgm:cxn modelId="{DB3D2758-23E3-4C5D-BEF6-50915C56CB2A}" type="presParOf" srcId="{450D5869-277D-4906-BA77-9F6121567B82}" destId="{3913EBF0-9409-4C15-A861-AA7C480F8086}" srcOrd="0" destOrd="0" presId="urn:microsoft.com/office/officeart/2008/layout/HorizontalMultiLevelHierarchy"/>
    <dgm:cxn modelId="{ED060CE5-521F-47A5-BCA5-98E80E55EEF7}" type="presParOf" srcId="{5BFD98FB-D726-4D0B-B838-8C777C27434D}" destId="{5E0E9626-E60C-40E8-9BC1-2880A43A0367}" srcOrd="3" destOrd="0" presId="urn:microsoft.com/office/officeart/2008/layout/HorizontalMultiLevelHierarchy"/>
    <dgm:cxn modelId="{E61883EF-6B91-4505-A9BB-87BE5AF49773}" type="presParOf" srcId="{5E0E9626-E60C-40E8-9BC1-2880A43A0367}" destId="{5C042AF9-4D38-4874-AB11-63FA7C779F69}" srcOrd="0" destOrd="0" presId="urn:microsoft.com/office/officeart/2008/layout/HorizontalMultiLevelHierarchy"/>
    <dgm:cxn modelId="{1B77B0D1-7C5C-41DF-9787-8EB5EAE1631F}" type="presParOf" srcId="{5E0E9626-E60C-40E8-9BC1-2880A43A0367}" destId="{ED7175D4-EE60-4A8A-BB15-13FF01080187}" srcOrd="1" destOrd="0" presId="urn:microsoft.com/office/officeart/2008/layout/HorizontalMultiLevelHierarchy"/>
    <dgm:cxn modelId="{6C4213F4-B94A-4C08-BA01-C68747F43407}" type="presParOf" srcId="{96571965-1993-476A-A103-E20DC388DDE1}" destId="{DA90E26F-C310-44AB-8EC5-61C6AE04BF09}" srcOrd="2" destOrd="0" presId="urn:microsoft.com/office/officeart/2008/layout/HorizontalMultiLevelHierarchy"/>
    <dgm:cxn modelId="{02052FEC-F3DB-4635-AC01-A27E8F76A595}" type="presParOf" srcId="{DA90E26F-C310-44AB-8EC5-61C6AE04BF09}" destId="{E8FEC76F-2E64-46C6-9A7C-CB581F76905F}" srcOrd="0" destOrd="0" presId="urn:microsoft.com/office/officeart/2008/layout/HorizontalMultiLevelHierarchy"/>
    <dgm:cxn modelId="{1D046AF7-10F5-404B-9EFE-37B521A938C6}" type="presParOf" srcId="{96571965-1993-476A-A103-E20DC388DDE1}" destId="{282D05BC-C2F6-480B-B714-0C6D37DBDCE4}" srcOrd="3" destOrd="0" presId="urn:microsoft.com/office/officeart/2008/layout/HorizontalMultiLevelHierarchy"/>
    <dgm:cxn modelId="{887034E7-255F-4A46-A7CD-49F8C017B7ED}" type="presParOf" srcId="{282D05BC-C2F6-480B-B714-0C6D37DBDCE4}" destId="{C918C974-F849-4125-B105-C6D0B6CCA602}" srcOrd="0" destOrd="0" presId="urn:microsoft.com/office/officeart/2008/layout/HorizontalMultiLevelHierarchy"/>
    <dgm:cxn modelId="{D7C6B8EF-523B-4594-A2E6-5CB4A93F46DA}" type="presParOf" srcId="{282D05BC-C2F6-480B-B714-0C6D37DBDCE4}" destId="{8623DA33-9EC0-45DF-9075-7B9C156A9543}" srcOrd="1" destOrd="0" presId="urn:microsoft.com/office/officeart/2008/layout/HorizontalMultiLevelHierarchy"/>
    <dgm:cxn modelId="{E4F3273B-DBFB-47EB-BB76-6B387E957A5C}" type="presParOf" srcId="{8623DA33-9EC0-45DF-9075-7B9C156A9543}" destId="{604BEAC1-6D0F-48B1-B4C1-7D8D9AB1AFD2}" srcOrd="0" destOrd="0" presId="urn:microsoft.com/office/officeart/2008/layout/HorizontalMultiLevelHierarchy"/>
    <dgm:cxn modelId="{140CC3F7-163E-4D07-967B-B24A25633ABA}" type="presParOf" srcId="{604BEAC1-6D0F-48B1-B4C1-7D8D9AB1AFD2}" destId="{10872678-7638-41A2-A1A9-16413F3CFC91}" srcOrd="0" destOrd="0" presId="urn:microsoft.com/office/officeart/2008/layout/HorizontalMultiLevelHierarchy"/>
    <dgm:cxn modelId="{EA16563A-F7B2-40E6-B95A-2B5A867B1EFA}" type="presParOf" srcId="{8623DA33-9EC0-45DF-9075-7B9C156A9543}" destId="{051DB03B-2A52-4C28-A144-01704408348D}" srcOrd="1" destOrd="0" presId="urn:microsoft.com/office/officeart/2008/layout/HorizontalMultiLevelHierarchy"/>
    <dgm:cxn modelId="{48D0820C-3D91-499A-ADF6-5B4B9C035002}" type="presParOf" srcId="{051DB03B-2A52-4C28-A144-01704408348D}" destId="{10669E49-C40B-45C4-8EE4-4AD1DA936A39}" srcOrd="0" destOrd="0" presId="urn:microsoft.com/office/officeart/2008/layout/HorizontalMultiLevelHierarchy"/>
    <dgm:cxn modelId="{3EFB40B9-7A96-4B32-AB21-21E06D08AE79}" type="presParOf" srcId="{051DB03B-2A52-4C28-A144-01704408348D}" destId="{B6AE61AC-3B45-4F04-ABAA-8C5EE7114246}" srcOrd="1" destOrd="0" presId="urn:microsoft.com/office/officeart/2008/layout/HorizontalMultiLevelHierarchy"/>
    <dgm:cxn modelId="{A1512B1F-1939-4765-8249-0B687EDCC503}" type="presParOf" srcId="{B6AE61AC-3B45-4F04-ABAA-8C5EE7114246}" destId="{1AC9F704-B00A-413D-A04C-DB1E8043CA56}" srcOrd="0" destOrd="0" presId="urn:microsoft.com/office/officeart/2008/layout/HorizontalMultiLevelHierarchy"/>
    <dgm:cxn modelId="{3EE349F1-CD36-44C3-8BDC-0F556DB56ABF}" type="presParOf" srcId="{1AC9F704-B00A-413D-A04C-DB1E8043CA56}" destId="{F87EE07D-FE6E-4259-9FD9-655F564F66D6}" srcOrd="0" destOrd="0" presId="urn:microsoft.com/office/officeart/2008/layout/HorizontalMultiLevelHierarchy"/>
    <dgm:cxn modelId="{DE2620CC-262D-47FE-B816-C67FA429FEDF}" type="presParOf" srcId="{B6AE61AC-3B45-4F04-ABAA-8C5EE7114246}" destId="{D39C9E2F-074D-443B-9D69-DEFF3E795927}" srcOrd="1" destOrd="0" presId="urn:microsoft.com/office/officeart/2008/layout/HorizontalMultiLevelHierarchy"/>
    <dgm:cxn modelId="{D253C797-9F5D-4402-9BCD-A3149CE9A89A}" type="presParOf" srcId="{D39C9E2F-074D-443B-9D69-DEFF3E795927}" destId="{966370B1-56F4-45EC-BE4B-BE0659CF9D72}" srcOrd="0" destOrd="0" presId="urn:microsoft.com/office/officeart/2008/layout/HorizontalMultiLevelHierarchy"/>
    <dgm:cxn modelId="{32272E64-B51E-4249-B7BE-4F8BA849EB55}" type="presParOf" srcId="{D39C9E2F-074D-443B-9D69-DEFF3E795927}" destId="{7B82E900-C259-498D-AE54-328F48951AFD}" srcOrd="1" destOrd="0" presId="urn:microsoft.com/office/officeart/2008/layout/HorizontalMultiLevelHierarchy"/>
    <dgm:cxn modelId="{97A87485-FA10-4542-A2C2-3CD1192A5CBD}" type="presParOf" srcId="{B6AE61AC-3B45-4F04-ABAA-8C5EE7114246}" destId="{F068AA8C-33AC-44C2-A21A-FE1C073698E4}" srcOrd="2" destOrd="0" presId="urn:microsoft.com/office/officeart/2008/layout/HorizontalMultiLevelHierarchy"/>
    <dgm:cxn modelId="{0ABF8C16-44D8-4409-8C94-5718C8589FFA}" type="presParOf" srcId="{F068AA8C-33AC-44C2-A21A-FE1C073698E4}" destId="{F992A3B2-3FDD-4AE7-83F7-52C44968B849}" srcOrd="0" destOrd="0" presId="urn:microsoft.com/office/officeart/2008/layout/HorizontalMultiLevelHierarchy"/>
    <dgm:cxn modelId="{EBE93BAA-6A0C-4732-9093-C83D55C1BF08}" type="presParOf" srcId="{B6AE61AC-3B45-4F04-ABAA-8C5EE7114246}" destId="{EEE38257-07B4-4795-A307-C9E5AFDF5CC2}" srcOrd="3" destOrd="0" presId="urn:microsoft.com/office/officeart/2008/layout/HorizontalMultiLevelHierarchy"/>
    <dgm:cxn modelId="{306D662A-5DA2-4AF4-8D5B-43C81DF7A5C5}" type="presParOf" srcId="{EEE38257-07B4-4795-A307-C9E5AFDF5CC2}" destId="{6D6064E7-EB3A-4933-B6DA-16819D78E783}" srcOrd="0" destOrd="0" presId="urn:microsoft.com/office/officeart/2008/layout/HorizontalMultiLevelHierarchy"/>
    <dgm:cxn modelId="{00AC46B1-8313-4EB0-A6E1-745F8F24CEC6}" type="presParOf" srcId="{EEE38257-07B4-4795-A307-C9E5AFDF5CC2}" destId="{A896DA5E-AF8B-4E94-9F7C-9C650C8BDB31}" srcOrd="1" destOrd="0" presId="urn:microsoft.com/office/officeart/2008/layout/HorizontalMultiLevelHierarchy"/>
    <dgm:cxn modelId="{781824E8-6FC8-4017-95C0-795B1E1FA4A8}" type="presParOf" srcId="{B6AE61AC-3B45-4F04-ABAA-8C5EE7114246}" destId="{A1B765CD-1476-405B-B254-FA4E8FC1B255}" srcOrd="4" destOrd="0" presId="urn:microsoft.com/office/officeart/2008/layout/HorizontalMultiLevelHierarchy"/>
    <dgm:cxn modelId="{3E19430F-7AD6-4095-B252-9BF86E463A3A}" type="presParOf" srcId="{A1B765CD-1476-405B-B254-FA4E8FC1B255}" destId="{8B1B1217-C2CA-4DBF-8998-BE70A05FC040}" srcOrd="0" destOrd="0" presId="urn:microsoft.com/office/officeart/2008/layout/HorizontalMultiLevelHierarchy"/>
    <dgm:cxn modelId="{5E9D57A9-4E0E-4F8E-92E7-33C10813E203}" type="presParOf" srcId="{B6AE61AC-3B45-4F04-ABAA-8C5EE7114246}" destId="{556BB9B6-E306-4337-9A68-7BF8A79888D3}" srcOrd="5" destOrd="0" presId="urn:microsoft.com/office/officeart/2008/layout/HorizontalMultiLevelHierarchy"/>
    <dgm:cxn modelId="{C0F7083D-6F87-4D75-A45F-6C0B5DF08C96}" type="presParOf" srcId="{556BB9B6-E306-4337-9A68-7BF8A79888D3}" destId="{2C37EED9-A816-4E0C-A5DB-86218715D876}" srcOrd="0" destOrd="0" presId="urn:microsoft.com/office/officeart/2008/layout/HorizontalMultiLevelHierarchy"/>
    <dgm:cxn modelId="{207035F4-B667-412D-8651-4C80E9EFA054}" type="presParOf" srcId="{556BB9B6-E306-4337-9A68-7BF8A79888D3}" destId="{A5A2C9BD-2312-4B8B-8D63-F08E72AE23A8}"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765CD-1476-405B-B254-FA4E8FC1B255}">
      <dsp:nvSpPr>
        <dsp:cNvPr id="0" name=""/>
        <dsp:cNvSpPr/>
      </dsp:nvSpPr>
      <dsp:spPr>
        <a:xfrm>
          <a:off x="8030958" y="3091957"/>
          <a:ext cx="447608" cy="852911"/>
        </a:xfrm>
        <a:custGeom>
          <a:avLst/>
          <a:gdLst/>
          <a:ahLst/>
          <a:cxnLst/>
          <a:rect l="0" t="0" r="0" b="0"/>
          <a:pathLst>
            <a:path>
              <a:moveTo>
                <a:pt x="0" y="0"/>
              </a:moveTo>
              <a:lnTo>
                <a:pt x="223804" y="0"/>
              </a:lnTo>
              <a:lnTo>
                <a:pt x="223804" y="852911"/>
              </a:lnTo>
              <a:lnTo>
                <a:pt x="447608" y="852911"/>
              </a:lnTo>
            </a:path>
          </a:pathLst>
        </a:custGeom>
        <a:noFill/>
        <a:ln w="19050" cap="rnd"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30681" y="3494332"/>
        <a:ext cx="48161" cy="48161"/>
      </dsp:txXfrm>
    </dsp:sp>
    <dsp:sp modelId="{F068AA8C-33AC-44C2-A21A-FE1C073698E4}">
      <dsp:nvSpPr>
        <dsp:cNvPr id="0" name=""/>
        <dsp:cNvSpPr/>
      </dsp:nvSpPr>
      <dsp:spPr>
        <a:xfrm>
          <a:off x="8030958" y="3046237"/>
          <a:ext cx="447608" cy="91440"/>
        </a:xfrm>
        <a:custGeom>
          <a:avLst/>
          <a:gdLst/>
          <a:ahLst/>
          <a:cxnLst/>
          <a:rect l="0" t="0" r="0" b="0"/>
          <a:pathLst>
            <a:path>
              <a:moveTo>
                <a:pt x="0" y="45720"/>
              </a:moveTo>
              <a:lnTo>
                <a:pt x="447608" y="45720"/>
              </a:lnTo>
            </a:path>
          </a:pathLst>
        </a:custGeom>
        <a:noFill/>
        <a:ln w="19050" cap="rnd"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43571" y="3080766"/>
        <a:ext cx="22380" cy="22380"/>
      </dsp:txXfrm>
    </dsp:sp>
    <dsp:sp modelId="{1AC9F704-B00A-413D-A04C-DB1E8043CA56}">
      <dsp:nvSpPr>
        <dsp:cNvPr id="0" name=""/>
        <dsp:cNvSpPr/>
      </dsp:nvSpPr>
      <dsp:spPr>
        <a:xfrm>
          <a:off x="8030958" y="2239045"/>
          <a:ext cx="447608" cy="852911"/>
        </a:xfrm>
        <a:custGeom>
          <a:avLst/>
          <a:gdLst/>
          <a:ahLst/>
          <a:cxnLst/>
          <a:rect l="0" t="0" r="0" b="0"/>
          <a:pathLst>
            <a:path>
              <a:moveTo>
                <a:pt x="0" y="852911"/>
              </a:moveTo>
              <a:lnTo>
                <a:pt x="223804" y="852911"/>
              </a:lnTo>
              <a:lnTo>
                <a:pt x="223804" y="0"/>
              </a:lnTo>
              <a:lnTo>
                <a:pt x="447608" y="0"/>
              </a:lnTo>
            </a:path>
          </a:pathLst>
        </a:custGeom>
        <a:noFill/>
        <a:ln w="19050" cap="rnd"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30681" y="2641420"/>
        <a:ext cx="48161" cy="48161"/>
      </dsp:txXfrm>
    </dsp:sp>
    <dsp:sp modelId="{604BEAC1-6D0F-48B1-B4C1-7D8D9AB1AFD2}">
      <dsp:nvSpPr>
        <dsp:cNvPr id="0" name=""/>
        <dsp:cNvSpPr/>
      </dsp:nvSpPr>
      <dsp:spPr>
        <a:xfrm>
          <a:off x="3876192" y="3046237"/>
          <a:ext cx="447608" cy="91440"/>
        </a:xfrm>
        <a:custGeom>
          <a:avLst/>
          <a:gdLst/>
          <a:ahLst/>
          <a:cxnLst/>
          <a:rect l="0" t="0" r="0" b="0"/>
          <a:pathLst>
            <a:path>
              <a:moveTo>
                <a:pt x="0" y="45720"/>
              </a:moveTo>
              <a:lnTo>
                <a:pt x="447608" y="45720"/>
              </a:lnTo>
            </a:path>
          </a:pathLst>
        </a:custGeom>
        <a:noFill/>
        <a:ln w="19050" cap="rnd"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8806" y="3080766"/>
        <a:ext cx="22380" cy="22380"/>
      </dsp:txXfrm>
    </dsp:sp>
    <dsp:sp modelId="{DA90E26F-C310-44AB-8EC5-61C6AE04BF09}">
      <dsp:nvSpPr>
        <dsp:cNvPr id="0" name=""/>
        <dsp:cNvSpPr/>
      </dsp:nvSpPr>
      <dsp:spPr>
        <a:xfrm>
          <a:off x="947359" y="2025817"/>
          <a:ext cx="447608" cy="1066139"/>
        </a:xfrm>
        <a:custGeom>
          <a:avLst/>
          <a:gdLst/>
          <a:ahLst/>
          <a:cxnLst/>
          <a:rect l="0" t="0" r="0" b="0"/>
          <a:pathLst>
            <a:path>
              <a:moveTo>
                <a:pt x="0" y="0"/>
              </a:moveTo>
              <a:lnTo>
                <a:pt x="223804" y="0"/>
              </a:lnTo>
              <a:lnTo>
                <a:pt x="223804" y="1066139"/>
              </a:lnTo>
              <a:lnTo>
                <a:pt x="447608" y="1066139"/>
              </a:lnTo>
            </a:path>
          </a:pathLst>
        </a:custGeom>
        <a:noFill/>
        <a:ln w="19050" cap="rnd"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42255" y="2529980"/>
        <a:ext cx="57814" cy="57814"/>
      </dsp:txXfrm>
    </dsp:sp>
    <dsp:sp modelId="{450D5869-277D-4906-BA77-9F6121567B82}">
      <dsp:nvSpPr>
        <dsp:cNvPr id="0" name=""/>
        <dsp:cNvSpPr/>
      </dsp:nvSpPr>
      <dsp:spPr>
        <a:xfrm>
          <a:off x="8030958" y="959677"/>
          <a:ext cx="447608" cy="426455"/>
        </a:xfrm>
        <a:custGeom>
          <a:avLst/>
          <a:gdLst/>
          <a:ahLst/>
          <a:cxnLst/>
          <a:rect l="0" t="0" r="0" b="0"/>
          <a:pathLst>
            <a:path>
              <a:moveTo>
                <a:pt x="0" y="0"/>
              </a:moveTo>
              <a:lnTo>
                <a:pt x="223804" y="0"/>
              </a:lnTo>
              <a:lnTo>
                <a:pt x="223804" y="426455"/>
              </a:lnTo>
              <a:lnTo>
                <a:pt x="447608" y="426455"/>
              </a:lnTo>
            </a:path>
          </a:pathLst>
        </a:custGeom>
        <a:noFill/>
        <a:ln w="19050" cap="rnd"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39306" y="1157449"/>
        <a:ext cx="30911" cy="30911"/>
      </dsp:txXfrm>
    </dsp:sp>
    <dsp:sp modelId="{508F8C72-EFF4-434B-B5A9-E77199BF8C09}">
      <dsp:nvSpPr>
        <dsp:cNvPr id="0" name=""/>
        <dsp:cNvSpPr/>
      </dsp:nvSpPr>
      <dsp:spPr>
        <a:xfrm>
          <a:off x="8030958" y="533222"/>
          <a:ext cx="447608" cy="426455"/>
        </a:xfrm>
        <a:custGeom>
          <a:avLst/>
          <a:gdLst/>
          <a:ahLst/>
          <a:cxnLst/>
          <a:rect l="0" t="0" r="0" b="0"/>
          <a:pathLst>
            <a:path>
              <a:moveTo>
                <a:pt x="0" y="426455"/>
              </a:moveTo>
              <a:lnTo>
                <a:pt x="223804" y="426455"/>
              </a:lnTo>
              <a:lnTo>
                <a:pt x="223804" y="0"/>
              </a:lnTo>
              <a:lnTo>
                <a:pt x="447608" y="0"/>
              </a:lnTo>
            </a:path>
          </a:pathLst>
        </a:custGeom>
        <a:noFill/>
        <a:ln w="19050" cap="rnd"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39306" y="730994"/>
        <a:ext cx="30911" cy="30911"/>
      </dsp:txXfrm>
    </dsp:sp>
    <dsp:sp modelId="{5E38D13B-A4EB-42B6-AD10-5A2394C45D6C}">
      <dsp:nvSpPr>
        <dsp:cNvPr id="0" name=""/>
        <dsp:cNvSpPr/>
      </dsp:nvSpPr>
      <dsp:spPr>
        <a:xfrm>
          <a:off x="3876192" y="913957"/>
          <a:ext cx="447608" cy="91440"/>
        </a:xfrm>
        <a:custGeom>
          <a:avLst/>
          <a:gdLst/>
          <a:ahLst/>
          <a:cxnLst/>
          <a:rect l="0" t="0" r="0" b="0"/>
          <a:pathLst>
            <a:path>
              <a:moveTo>
                <a:pt x="0" y="45720"/>
              </a:moveTo>
              <a:lnTo>
                <a:pt x="447608" y="45720"/>
              </a:lnTo>
            </a:path>
          </a:pathLst>
        </a:custGeom>
        <a:noFill/>
        <a:ln w="19050" cap="rnd"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8806" y="948487"/>
        <a:ext cx="22380" cy="22380"/>
      </dsp:txXfrm>
    </dsp:sp>
    <dsp:sp modelId="{E89FA92D-4646-4535-BDC5-2E484715B70E}">
      <dsp:nvSpPr>
        <dsp:cNvPr id="0" name=""/>
        <dsp:cNvSpPr/>
      </dsp:nvSpPr>
      <dsp:spPr>
        <a:xfrm>
          <a:off x="947359" y="959677"/>
          <a:ext cx="447608" cy="1066139"/>
        </a:xfrm>
        <a:custGeom>
          <a:avLst/>
          <a:gdLst/>
          <a:ahLst/>
          <a:cxnLst/>
          <a:rect l="0" t="0" r="0" b="0"/>
          <a:pathLst>
            <a:path>
              <a:moveTo>
                <a:pt x="0" y="1066139"/>
              </a:moveTo>
              <a:lnTo>
                <a:pt x="223804" y="1066139"/>
              </a:lnTo>
              <a:lnTo>
                <a:pt x="223804" y="0"/>
              </a:lnTo>
              <a:lnTo>
                <a:pt x="447608" y="0"/>
              </a:lnTo>
            </a:path>
          </a:pathLst>
        </a:custGeom>
        <a:noFill/>
        <a:ln w="19050" cap="rnd"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42255" y="1463840"/>
        <a:ext cx="57814" cy="57814"/>
      </dsp:txXfrm>
    </dsp:sp>
    <dsp:sp modelId="{A8F8AA76-BF7E-430E-981B-42396003B4AA}">
      <dsp:nvSpPr>
        <dsp:cNvPr id="0" name=""/>
        <dsp:cNvSpPr/>
      </dsp:nvSpPr>
      <dsp:spPr>
        <a:xfrm rot="16200000">
          <a:off x="-1318785" y="1555276"/>
          <a:ext cx="3591207" cy="941082"/>
        </a:xfrm>
        <a:prstGeom prst="roundRect">
          <a:avLst/>
        </a:prstGeom>
        <a:solidFill>
          <a:schemeClr val="accent2">
            <a:shade val="60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Reconnaissance Types</a:t>
          </a:r>
        </a:p>
      </dsp:txBody>
      <dsp:txXfrm>
        <a:off x="-1272845" y="1601216"/>
        <a:ext cx="3499327" cy="849202"/>
      </dsp:txXfrm>
    </dsp:sp>
    <dsp:sp modelId="{11BD51B8-A265-4D65-B69C-D846A5F8B7B0}">
      <dsp:nvSpPr>
        <dsp:cNvPr id="0" name=""/>
        <dsp:cNvSpPr/>
      </dsp:nvSpPr>
      <dsp:spPr>
        <a:xfrm>
          <a:off x="1394967" y="368050"/>
          <a:ext cx="2481225" cy="1183254"/>
        </a:xfrm>
        <a:prstGeom prst="roundRect">
          <a:avLst/>
        </a:prstGeom>
        <a:solidFill>
          <a:schemeClr val="accent2">
            <a:shade val="80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Passive Reconnaissance</a:t>
          </a:r>
        </a:p>
      </dsp:txBody>
      <dsp:txXfrm>
        <a:off x="1452729" y="425812"/>
        <a:ext cx="2365701" cy="1067730"/>
      </dsp:txXfrm>
    </dsp:sp>
    <dsp:sp modelId="{039BCB47-1598-4714-B035-1908E4730D4B}">
      <dsp:nvSpPr>
        <dsp:cNvPr id="0" name=""/>
        <dsp:cNvSpPr/>
      </dsp:nvSpPr>
      <dsp:spPr>
        <a:xfrm>
          <a:off x="4323800" y="229292"/>
          <a:ext cx="3707157" cy="1460771"/>
        </a:xfrm>
        <a:prstGeom prst="roundRect">
          <a:avLst/>
        </a:prstGeom>
        <a:solidFill>
          <a:schemeClr val="accent2">
            <a:tint val="99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The attacker gathers information without directly interacting with the target</a:t>
          </a:r>
        </a:p>
      </dsp:txBody>
      <dsp:txXfrm>
        <a:off x="4395109" y="300601"/>
        <a:ext cx="3564539" cy="1318153"/>
      </dsp:txXfrm>
    </dsp:sp>
    <dsp:sp modelId="{B81F3E6C-7F63-4479-AC66-930C737F88F0}">
      <dsp:nvSpPr>
        <dsp:cNvPr id="0" name=""/>
        <dsp:cNvSpPr/>
      </dsp:nvSpPr>
      <dsp:spPr>
        <a:xfrm>
          <a:off x="8478566" y="192057"/>
          <a:ext cx="3707157" cy="682329"/>
        </a:xfrm>
        <a:prstGeom prst="rect">
          <a:avLst/>
        </a:prstGeom>
        <a:solidFill>
          <a:schemeClr val="accent2">
            <a:tint val="70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WHOIS Lookup – To find domain registration details.</a:t>
          </a:r>
        </a:p>
      </dsp:txBody>
      <dsp:txXfrm>
        <a:off x="8478566" y="192057"/>
        <a:ext cx="3707157" cy="682329"/>
      </dsp:txXfrm>
    </dsp:sp>
    <dsp:sp modelId="{5C042AF9-4D38-4874-AB11-63FA7C779F69}">
      <dsp:nvSpPr>
        <dsp:cNvPr id="0" name=""/>
        <dsp:cNvSpPr/>
      </dsp:nvSpPr>
      <dsp:spPr>
        <a:xfrm>
          <a:off x="8478566" y="1044969"/>
          <a:ext cx="3707157" cy="682329"/>
        </a:xfrm>
        <a:prstGeom prst="rect">
          <a:avLst/>
        </a:prstGeom>
        <a:solidFill>
          <a:schemeClr val="accent2">
            <a:tint val="70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Google Dorking – Using advanced Google searches to find sensitive data.</a:t>
          </a:r>
        </a:p>
      </dsp:txBody>
      <dsp:txXfrm>
        <a:off x="8478566" y="1044969"/>
        <a:ext cx="3707157" cy="682329"/>
      </dsp:txXfrm>
    </dsp:sp>
    <dsp:sp modelId="{C918C974-F849-4125-B105-C6D0B6CCA602}">
      <dsp:nvSpPr>
        <dsp:cNvPr id="0" name=""/>
        <dsp:cNvSpPr/>
      </dsp:nvSpPr>
      <dsp:spPr>
        <a:xfrm>
          <a:off x="1394967" y="2500329"/>
          <a:ext cx="2481225" cy="1183254"/>
        </a:xfrm>
        <a:prstGeom prst="roundRect">
          <a:avLst/>
        </a:prstGeom>
        <a:solidFill>
          <a:schemeClr val="accent2">
            <a:shade val="80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Active Reconnaissance</a:t>
          </a:r>
        </a:p>
      </dsp:txBody>
      <dsp:txXfrm>
        <a:off x="1452729" y="2558091"/>
        <a:ext cx="2365701" cy="1067730"/>
      </dsp:txXfrm>
    </dsp:sp>
    <dsp:sp modelId="{10669E49-C40B-45C4-8EE4-4AD1DA936A39}">
      <dsp:nvSpPr>
        <dsp:cNvPr id="0" name=""/>
        <dsp:cNvSpPr/>
      </dsp:nvSpPr>
      <dsp:spPr>
        <a:xfrm>
          <a:off x="4323800" y="2361571"/>
          <a:ext cx="3707157" cy="1460771"/>
        </a:xfrm>
        <a:prstGeom prst="roundRect">
          <a:avLst/>
        </a:prstGeom>
        <a:solidFill>
          <a:schemeClr val="accent2">
            <a:tint val="99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The attacker interacts directly with the target system, increasing the risk of detection</a:t>
          </a:r>
        </a:p>
      </dsp:txBody>
      <dsp:txXfrm>
        <a:off x="4395109" y="2432880"/>
        <a:ext cx="3564539" cy="1318153"/>
      </dsp:txXfrm>
    </dsp:sp>
    <dsp:sp modelId="{966370B1-56F4-45EC-BE4B-BE0659CF9D72}">
      <dsp:nvSpPr>
        <dsp:cNvPr id="0" name=""/>
        <dsp:cNvSpPr/>
      </dsp:nvSpPr>
      <dsp:spPr>
        <a:xfrm>
          <a:off x="8478566" y="1897880"/>
          <a:ext cx="3707157" cy="682329"/>
        </a:xfrm>
        <a:prstGeom prst="rect">
          <a:avLst/>
        </a:prstGeom>
        <a:solidFill>
          <a:schemeClr val="accent2">
            <a:tint val="70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Ping Sweeps – Checking if hosts are alive.</a:t>
          </a:r>
        </a:p>
      </dsp:txBody>
      <dsp:txXfrm>
        <a:off x="8478566" y="1897880"/>
        <a:ext cx="3707157" cy="682329"/>
      </dsp:txXfrm>
    </dsp:sp>
    <dsp:sp modelId="{6D6064E7-EB3A-4933-B6DA-16819D78E783}">
      <dsp:nvSpPr>
        <dsp:cNvPr id="0" name=""/>
        <dsp:cNvSpPr/>
      </dsp:nvSpPr>
      <dsp:spPr>
        <a:xfrm>
          <a:off x="8478566" y="2750792"/>
          <a:ext cx="3707157" cy="682329"/>
        </a:xfrm>
        <a:prstGeom prst="rect">
          <a:avLst/>
        </a:prstGeom>
        <a:solidFill>
          <a:schemeClr val="accent2">
            <a:tint val="70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Port Scanning – Using tools like Nmap to find open ports.</a:t>
          </a:r>
        </a:p>
      </dsp:txBody>
      <dsp:txXfrm>
        <a:off x="8478566" y="2750792"/>
        <a:ext cx="3707157" cy="682329"/>
      </dsp:txXfrm>
    </dsp:sp>
    <dsp:sp modelId="{2C37EED9-A816-4E0C-A5DB-86218715D876}">
      <dsp:nvSpPr>
        <dsp:cNvPr id="0" name=""/>
        <dsp:cNvSpPr/>
      </dsp:nvSpPr>
      <dsp:spPr>
        <a:xfrm>
          <a:off x="8478566" y="3603704"/>
          <a:ext cx="3707157" cy="682329"/>
        </a:xfrm>
        <a:prstGeom prst="rect">
          <a:avLst/>
        </a:prstGeom>
        <a:solidFill>
          <a:schemeClr val="accent2">
            <a:tint val="70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OS Fingerprinting – Identifying the operating system used by a target.</a:t>
          </a:r>
        </a:p>
      </dsp:txBody>
      <dsp:txXfrm>
        <a:off x="8478566" y="3603704"/>
        <a:ext cx="3707157" cy="68232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A537F-DC26-4F67-A4D1-EE77CA92CFD6}"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42A9D-921D-4520-BC80-6DDA6304BFBF}" type="slidenum">
              <a:rPr lang="en-US" smtClean="0"/>
              <a:t>‹#›</a:t>
            </a:fld>
            <a:endParaRPr lang="en-US"/>
          </a:p>
        </p:txBody>
      </p:sp>
    </p:spTree>
    <p:extLst>
      <p:ext uri="{BB962C8B-B14F-4D97-AF65-F5344CB8AC3E}">
        <p14:creationId xmlns:p14="http://schemas.microsoft.com/office/powerpoint/2010/main" val="191929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81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169A7-BB12-C8A8-0B13-A7A72803E4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9BBD75-C178-D2DC-7C9A-948044B15B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33C28-C0C8-27E1-81AE-1F15BC1DF0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7EFFFD-E381-A958-6C92-C5BAEDCBC10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446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77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867950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dirty="0"/>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415842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dirty="0"/>
              <a:t>Click icon to add picture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3991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97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3594732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3178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dirty="0"/>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747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dirty="0"/>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dirty="0"/>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dirty="0"/>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dirty="0"/>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dirty="0"/>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dirty="0"/>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dirty="0"/>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dirty="0"/>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dirty="0"/>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dirty="0"/>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dirty="0"/>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dirty="0"/>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dirty="0"/>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grpSp>
    </p:spTree>
    <p:extLst>
      <p:ext uri="{BB962C8B-B14F-4D97-AF65-F5344CB8AC3E}">
        <p14:creationId xmlns:p14="http://schemas.microsoft.com/office/powerpoint/2010/main" val="425736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dirty="0"/>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extLst>
      <p:ext uri="{BB962C8B-B14F-4D97-AF65-F5344CB8AC3E}">
        <p14:creationId xmlns:p14="http://schemas.microsoft.com/office/powerpoint/2010/main" val="2451136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dirty="0"/>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dirty="0"/>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dirty="0"/>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dirty="0"/>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dirty="0"/>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dirty="0"/>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dirty="0"/>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dirty="0"/>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dirty="0"/>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dirty="0"/>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dirty="0"/>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dirty="0"/>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dirty="0"/>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dirty="0"/>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dirty="0"/>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dirty="0"/>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dirty="0"/>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dirty="0"/>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11294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583336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dirty="0"/>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312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4509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dirty="0"/>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772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dirty="0"/>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dirty="0"/>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dirty="0"/>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dirty="0"/>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dirty="0"/>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dirty="0"/>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dirty="0"/>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dirty="0"/>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dirty="0"/>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extLst>
      <p:ext uri="{BB962C8B-B14F-4D97-AF65-F5344CB8AC3E}">
        <p14:creationId xmlns:p14="http://schemas.microsoft.com/office/powerpoint/2010/main" val="111269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dirty="0"/>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9590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mahmoud-hassan-b4400b1b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hyperlink" Target="https://www.linkedin.com/in/mahmoud-hassan-b4400b1b7/" TargetMode="Externa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4890191" y="1190173"/>
            <a:ext cx="6832210" cy="5438955"/>
          </a:xfrm>
        </p:spPr>
        <p:txBody>
          <a:bodyPr anchor="ctr" anchorCtr="0"/>
          <a:lstStyle/>
          <a:p>
            <a:pPr algn="ctr"/>
            <a:r>
              <a:rPr lang="en-US" sz="9600" b="1" dirty="0">
                <a:ln>
                  <a:solidFill>
                    <a:srgbClr val="DEF44F"/>
                  </a:solidFill>
                </a:ln>
                <a:solidFill>
                  <a:srgbClr val="DEF44F"/>
                </a:solidFill>
                <a:effectLst>
                  <a:outerShdw blurRad="38100" dist="38100" dir="2700000" algn="tl">
                    <a:srgbClr val="000000">
                      <a:alpha val="43137"/>
                    </a:srgbClr>
                  </a:outerShdw>
                </a:effectLst>
              </a:rPr>
              <a:t>Cyber Kill Chain </a:t>
            </a:r>
          </a:p>
        </p:txBody>
      </p:sp>
      <p:sp>
        <p:nvSpPr>
          <p:cNvPr id="2" name="TextBox 1">
            <a:extLst>
              <a:ext uri="{FF2B5EF4-FFF2-40B4-BE49-F238E27FC236}">
                <a16:creationId xmlns:a16="http://schemas.microsoft.com/office/drawing/2014/main" id="{E3D1A4C5-E015-707B-3318-B86551D68C7B}"/>
              </a:ext>
            </a:extLst>
          </p:cNvPr>
          <p:cNvSpPr txBox="1">
            <a:spLocks/>
          </p:cNvSpPr>
          <p:nvPr/>
        </p:nvSpPr>
        <p:spPr>
          <a:xfrm>
            <a:off x="7256453" y="6306867"/>
            <a:ext cx="331997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DEF44F"/>
                </a:solidFill>
                <a:effectLst/>
                <a:uLnTx/>
                <a:uFillTx/>
                <a:latin typeface="Trebuchet MS" panose="020B0603020202020204"/>
                <a:ea typeface="+mn-ea"/>
                <a:cs typeface="+mn-cs"/>
              </a:rPr>
              <a:t>Eng. Mahmoud Hassan</a:t>
            </a:r>
          </a:p>
        </p:txBody>
      </p:sp>
      <p:pic>
        <p:nvPicPr>
          <p:cNvPr id="9" name="Picture 8">
            <a:hlinkClick r:id="rId3"/>
            <a:extLst>
              <a:ext uri="{FF2B5EF4-FFF2-40B4-BE49-F238E27FC236}">
                <a16:creationId xmlns:a16="http://schemas.microsoft.com/office/drawing/2014/main" id="{6FE2DFA3-FE47-AFC9-E10F-941458E31ED7}"/>
              </a:ext>
            </a:extLst>
          </p:cNvPr>
          <p:cNvPicPr>
            <a:picLocks noChangeAspect="1"/>
          </p:cNvPicPr>
          <p:nvPr/>
        </p:nvPicPr>
        <p:blipFill>
          <a:blip r:embed="rId4"/>
          <a:stretch>
            <a:fillRect/>
          </a:stretch>
        </p:blipFill>
        <p:spPr>
          <a:xfrm>
            <a:off x="10411800" y="5152190"/>
            <a:ext cx="1884216" cy="1705810"/>
          </a:xfrm>
          <a:prstGeom prst="rect">
            <a:avLst/>
          </a:prstGeom>
        </p:spPr>
      </p:pic>
      <p:sp>
        <p:nvSpPr>
          <p:cNvPr id="10" name="Rectangle 9">
            <a:extLst>
              <a:ext uri="{FF2B5EF4-FFF2-40B4-BE49-F238E27FC236}">
                <a16:creationId xmlns:a16="http://schemas.microsoft.com/office/drawing/2014/main" id="{01587383-0703-E77B-3FAB-7635121103BD}"/>
              </a:ext>
            </a:extLst>
          </p:cNvPr>
          <p:cNvSpPr>
            <a:spLocks/>
          </p:cNvSpPr>
          <p:nvPr/>
        </p:nvSpPr>
        <p:spPr>
          <a:xfrm>
            <a:off x="8493258" y="2"/>
            <a:ext cx="3698742" cy="2075542"/>
          </a:xfrm>
          <a:prstGeom prst="rect">
            <a:avLst/>
          </a:prstGeom>
          <a:ln>
            <a:solidFill>
              <a:srgbClr val="DEF44F"/>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panose="020B0603020202020204"/>
              <a:ea typeface="+mn-ea"/>
              <a:cs typeface="+mn-cs"/>
            </a:endParaRPr>
          </a:p>
        </p:txBody>
      </p:sp>
      <p:pic>
        <p:nvPicPr>
          <p:cNvPr id="1030" name="Picture 6" descr="My thoughts on TryHackMe's awesome Pre-Security Path - Tramcrazy's Blog">
            <a:extLst>
              <a:ext uri="{FF2B5EF4-FFF2-40B4-BE49-F238E27FC236}">
                <a16:creationId xmlns:a16="http://schemas.microsoft.com/office/drawing/2014/main" id="{04AAA1F0-24CA-DC89-FAD0-2FBDA8EC67C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93258" y="14516"/>
            <a:ext cx="3683920" cy="20610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ticker of a person holding a computer&#10;&#10;Description automatically generated">
            <a:extLst>
              <a:ext uri="{FF2B5EF4-FFF2-40B4-BE49-F238E27FC236}">
                <a16:creationId xmlns:a16="http://schemas.microsoft.com/office/drawing/2014/main" id="{E59A9F0B-7B42-113A-95B8-783488A3E163}"/>
              </a:ext>
            </a:extLst>
          </p:cNvPr>
          <p:cNvPicPr/>
          <p:nvPr/>
        </p:nvPicPr>
        <p:blipFill>
          <a:blip r:embed="rId6"/>
          <a:stretch>
            <a:fillRect/>
          </a:stretch>
        </p:blipFill>
        <p:spPr>
          <a:xfrm>
            <a:off x="-170406" y="1098615"/>
            <a:ext cx="5824697" cy="5824697"/>
          </a:xfrm>
          <a:prstGeom prst="rect">
            <a:avLst/>
          </a:prstGeom>
        </p:spPr>
      </p:pic>
    </p:spTree>
    <p:extLst>
      <p:ext uri="{BB962C8B-B14F-4D97-AF65-F5344CB8AC3E}">
        <p14:creationId xmlns:p14="http://schemas.microsoft.com/office/powerpoint/2010/main" val="13368043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D87FA-0313-44EF-B203-C7A5683D0738}"/>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371D0F1-7921-E2FB-7D19-B627CE3245AA}"/>
              </a:ext>
            </a:extLst>
          </p:cNvPr>
          <p:cNvCxnSpPr>
            <a:cxnSpLocks/>
          </p:cNvCxnSpPr>
          <p:nvPr/>
        </p:nvCxnSpPr>
        <p:spPr>
          <a:xfrm>
            <a:off x="3817256" y="728858"/>
            <a:ext cx="393192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73A0A9F2-BAF0-BDF7-3411-0DF5A28FAE57}"/>
              </a:ext>
            </a:extLst>
          </p:cNvPr>
          <p:cNvSpPr txBox="1">
            <a:spLocks/>
          </p:cNvSpPr>
          <p:nvPr/>
        </p:nvSpPr>
        <p:spPr>
          <a:xfrm>
            <a:off x="0" y="54576"/>
            <a:ext cx="121920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Reconnaissance</a:t>
            </a:r>
          </a:p>
        </p:txBody>
      </p:sp>
      <p:sp>
        <p:nvSpPr>
          <p:cNvPr id="2" name="Google Shape;15224;p81">
            <a:extLst>
              <a:ext uri="{FF2B5EF4-FFF2-40B4-BE49-F238E27FC236}">
                <a16:creationId xmlns:a16="http://schemas.microsoft.com/office/drawing/2014/main" id="{E974ECF9-F6AE-E9E2-9801-72D3C434C61A}"/>
              </a:ext>
            </a:extLst>
          </p:cNvPr>
          <p:cNvSpPr/>
          <p:nvPr/>
        </p:nvSpPr>
        <p:spPr>
          <a:xfrm>
            <a:off x="116113" y="862581"/>
            <a:ext cx="522221" cy="421596"/>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3" name="TextBox 2">
            <a:extLst>
              <a:ext uri="{FF2B5EF4-FFF2-40B4-BE49-F238E27FC236}">
                <a16:creationId xmlns:a16="http://schemas.microsoft.com/office/drawing/2014/main" id="{D5A5C31B-C6DE-0EB9-BDA8-D2DF70335FA0}"/>
              </a:ext>
            </a:extLst>
          </p:cNvPr>
          <p:cNvSpPr txBox="1"/>
          <p:nvPr/>
        </p:nvSpPr>
        <p:spPr>
          <a:xfrm>
            <a:off x="638334" y="825637"/>
            <a:ext cx="11553666" cy="1554272"/>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Reconnaissance from the Attacker's Perspective: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Reconnaissance is the first phase where an attacker begins gathering information about the target system or victim. This phase is essentially the planning stage of an attack, where the attacker aims to fully understand the target before taking any action.</a:t>
            </a:r>
          </a:p>
        </p:txBody>
      </p:sp>
      <p:pic>
        <p:nvPicPr>
          <p:cNvPr id="1026" name="Picture 2">
            <a:extLst>
              <a:ext uri="{FF2B5EF4-FFF2-40B4-BE49-F238E27FC236}">
                <a16:creationId xmlns:a16="http://schemas.microsoft.com/office/drawing/2014/main" id="{ACF7032B-996E-5554-D88A-1139B8EAB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256" y="-41132"/>
            <a:ext cx="835156" cy="7723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5652100F-107A-E1AE-B5D0-123E2AF9B8D8}"/>
              </a:ext>
            </a:extLst>
          </p:cNvPr>
          <p:cNvGraphicFramePr/>
          <p:nvPr/>
        </p:nvGraphicFramePr>
        <p:xfrm>
          <a:off x="0" y="2379908"/>
          <a:ext cx="12192000" cy="44780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16310379"/>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A8F8AA76-BF7E-430E-981B-42396003B4AA}"/>
                                            </p:graphicEl>
                                          </p:spTgt>
                                        </p:tgtEl>
                                        <p:attrNameLst>
                                          <p:attrName>style.visibility</p:attrName>
                                        </p:attrNameLst>
                                      </p:cBhvr>
                                      <p:to>
                                        <p:strVal val="visible"/>
                                      </p:to>
                                    </p:set>
                                    <p:animEffect transition="in" filter="fade">
                                      <p:cBhvr>
                                        <p:cTn id="7" dur="500"/>
                                        <p:tgtEl>
                                          <p:spTgt spid="5">
                                            <p:graphicEl>
                                              <a:dgm id="{A8F8AA76-BF7E-430E-981B-42396003B4A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89FA92D-4646-4535-BDC5-2E484715B70E}"/>
                                            </p:graphicEl>
                                          </p:spTgt>
                                        </p:tgtEl>
                                        <p:attrNameLst>
                                          <p:attrName>style.visibility</p:attrName>
                                        </p:attrNameLst>
                                      </p:cBhvr>
                                      <p:to>
                                        <p:strVal val="visible"/>
                                      </p:to>
                                    </p:set>
                                    <p:animEffect transition="in" filter="fade">
                                      <p:cBhvr>
                                        <p:cTn id="12" dur="500"/>
                                        <p:tgtEl>
                                          <p:spTgt spid="5">
                                            <p:graphicEl>
                                              <a:dgm id="{E89FA92D-4646-4535-BDC5-2E484715B70E}"/>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11BD51B8-A265-4D65-B69C-D846A5F8B7B0}"/>
                                            </p:graphicEl>
                                          </p:spTgt>
                                        </p:tgtEl>
                                        <p:attrNameLst>
                                          <p:attrName>style.visibility</p:attrName>
                                        </p:attrNameLst>
                                      </p:cBhvr>
                                      <p:to>
                                        <p:strVal val="visible"/>
                                      </p:to>
                                    </p:set>
                                    <p:animEffect transition="in" filter="fade">
                                      <p:cBhvr>
                                        <p:cTn id="15" dur="500"/>
                                        <p:tgtEl>
                                          <p:spTgt spid="5">
                                            <p:graphicEl>
                                              <a:dgm id="{11BD51B8-A265-4D65-B69C-D846A5F8B7B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DA90E26F-C310-44AB-8EC5-61C6AE04BF09}"/>
                                            </p:graphicEl>
                                          </p:spTgt>
                                        </p:tgtEl>
                                        <p:attrNameLst>
                                          <p:attrName>style.visibility</p:attrName>
                                        </p:attrNameLst>
                                      </p:cBhvr>
                                      <p:to>
                                        <p:strVal val="visible"/>
                                      </p:to>
                                    </p:set>
                                    <p:animEffect transition="in" filter="fade">
                                      <p:cBhvr>
                                        <p:cTn id="20" dur="500"/>
                                        <p:tgtEl>
                                          <p:spTgt spid="5">
                                            <p:graphicEl>
                                              <a:dgm id="{DA90E26F-C310-44AB-8EC5-61C6AE04BF09}"/>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C918C974-F849-4125-B105-C6D0B6CCA602}"/>
                                            </p:graphicEl>
                                          </p:spTgt>
                                        </p:tgtEl>
                                        <p:attrNameLst>
                                          <p:attrName>style.visibility</p:attrName>
                                        </p:attrNameLst>
                                      </p:cBhvr>
                                      <p:to>
                                        <p:strVal val="visible"/>
                                      </p:to>
                                    </p:set>
                                    <p:animEffect transition="in" filter="fade">
                                      <p:cBhvr>
                                        <p:cTn id="23" dur="500"/>
                                        <p:tgtEl>
                                          <p:spTgt spid="5">
                                            <p:graphicEl>
                                              <a:dgm id="{C918C974-F849-4125-B105-C6D0B6CCA60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5E38D13B-A4EB-42B6-AD10-5A2394C45D6C}"/>
                                            </p:graphicEl>
                                          </p:spTgt>
                                        </p:tgtEl>
                                        <p:attrNameLst>
                                          <p:attrName>style.visibility</p:attrName>
                                        </p:attrNameLst>
                                      </p:cBhvr>
                                      <p:to>
                                        <p:strVal val="visible"/>
                                      </p:to>
                                    </p:set>
                                    <p:animEffect transition="in" filter="fade">
                                      <p:cBhvr>
                                        <p:cTn id="28" dur="500"/>
                                        <p:tgtEl>
                                          <p:spTgt spid="5">
                                            <p:graphicEl>
                                              <a:dgm id="{5E38D13B-A4EB-42B6-AD10-5A2394C45D6C}"/>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039BCB47-1598-4714-B035-1908E4730D4B}"/>
                                            </p:graphicEl>
                                          </p:spTgt>
                                        </p:tgtEl>
                                        <p:attrNameLst>
                                          <p:attrName>style.visibility</p:attrName>
                                        </p:attrNameLst>
                                      </p:cBhvr>
                                      <p:to>
                                        <p:strVal val="visible"/>
                                      </p:to>
                                    </p:set>
                                    <p:animEffect transition="in" filter="fade">
                                      <p:cBhvr>
                                        <p:cTn id="31" dur="500"/>
                                        <p:tgtEl>
                                          <p:spTgt spid="5">
                                            <p:graphicEl>
                                              <a:dgm id="{039BCB47-1598-4714-B035-1908E4730D4B}"/>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604BEAC1-6D0F-48B1-B4C1-7D8D9AB1AFD2}"/>
                                            </p:graphicEl>
                                          </p:spTgt>
                                        </p:tgtEl>
                                        <p:attrNameLst>
                                          <p:attrName>style.visibility</p:attrName>
                                        </p:attrNameLst>
                                      </p:cBhvr>
                                      <p:to>
                                        <p:strVal val="visible"/>
                                      </p:to>
                                    </p:set>
                                    <p:animEffect transition="in" filter="fade">
                                      <p:cBhvr>
                                        <p:cTn id="36" dur="500"/>
                                        <p:tgtEl>
                                          <p:spTgt spid="5">
                                            <p:graphicEl>
                                              <a:dgm id="{604BEAC1-6D0F-48B1-B4C1-7D8D9AB1AFD2}"/>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10669E49-C40B-45C4-8EE4-4AD1DA936A39}"/>
                                            </p:graphicEl>
                                          </p:spTgt>
                                        </p:tgtEl>
                                        <p:attrNameLst>
                                          <p:attrName>style.visibility</p:attrName>
                                        </p:attrNameLst>
                                      </p:cBhvr>
                                      <p:to>
                                        <p:strVal val="visible"/>
                                      </p:to>
                                    </p:set>
                                    <p:animEffect transition="in" filter="fade">
                                      <p:cBhvr>
                                        <p:cTn id="39" dur="500"/>
                                        <p:tgtEl>
                                          <p:spTgt spid="5">
                                            <p:graphicEl>
                                              <a:dgm id="{10669E49-C40B-45C4-8EE4-4AD1DA936A39}"/>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508F8C72-EFF4-434B-B5A9-E77199BF8C09}"/>
                                            </p:graphicEl>
                                          </p:spTgt>
                                        </p:tgtEl>
                                        <p:attrNameLst>
                                          <p:attrName>style.visibility</p:attrName>
                                        </p:attrNameLst>
                                      </p:cBhvr>
                                      <p:to>
                                        <p:strVal val="visible"/>
                                      </p:to>
                                    </p:set>
                                    <p:animEffect transition="in" filter="fade">
                                      <p:cBhvr>
                                        <p:cTn id="44" dur="500"/>
                                        <p:tgtEl>
                                          <p:spTgt spid="5">
                                            <p:graphicEl>
                                              <a:dgm id="{508F8C72-EFF4-434B-B5A9-E77199BF8C09}"/>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B81F3E6C-7F63-4479-AC66-930C737F88F0}"/>
                                            </p:graphicEl>
                                          </p:spTgt>
                                        </p:tgtEl>
                                        <p:attrNameLst>
                                          <p:attrName>style.visibility</p:attrName>
                                        </p:attrNameLst>
                                      </p:cBhvr>
                                      <p:to>
                                        <p:strVal val="visible"/>
                                      </p:to>
                                    </p:set>
                                    <p:animEffect transition="in" filter="fade">
                                      <p:cBhvr>
                                        <p:cTn id="47" dur="500"/>
                                        <p:tgtEl>
                                          <p:spTgt spid="5">
                                            <p:graphicEl>
                                              <a:dgm id="{B81F3E6C-7F63-4479-AC66-930C737F88F0}"/>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450D5869-277D-4906-BA77-9F6121567B82}"/>
                                            </p:graphicEl>
                                          </p:spTgt>
                                        </p:tgtEl>
                                        <p:attrNameLst>
                                          <p:attrName>style.visibility</p:attrName>
                                        </p:attrNameLst>
                                      </p:cBhvr>
                                      <p:to>
                                        <p:strVal val="visible"/>
                                      </p:to>
                                    </p:set>
                                    <p:animEffect transition="in" filter="fade">
                                      <p:cBhvr>
                                        <p:cTn id="52" dur="500"/>
                                        <p:tgtEl>
                                          <p:spTgt spid="5">
                                            <p:graphicEl>
                                              <a:dgm id="{450D5869-277D-4906-BA77-9F6121567B82}"/>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5C042AF9-4D38-4874-AB11-63FA7C779F69}"/>
                                            </p:graphicEl>
                                          </p:spTgt>
                                        </p:tgtEl>
                                        <p:attrNameLst>
                                          <p:attrName>style.visibility</p:attrName>
                                        </p:attrNameLst>
                                      </p:cBhvr>
                                      <p:to>
                                        <p:strVal val="visible"/>
                                      </p:to>
                                    </p:set>
                                    <p:animEffect transition="in" filter="fade">
                                      <p:cBhvr>
                                        <p:cTn id="55" dur="500"/>
                                        <p:tgtEl>
                                          <p:spTgt spid="5">
                                            <p:graphicEl>
                                              <a:dgm id="{5C042AF9-4D38-4874-AB11-63FA7C779F69}"/>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graphicEl>
                                              <a:dgm id="{1AC9F704-B00A-413D-A04C-DB1E8043CA56}"/>
                                            </p:graphicEl>
                                          </p:spTgt>
                                        </p:tgtEl>
                                        <p:attrNameLst>
                                          <p:attrName>style.visibility</p:attrName>
                                        </p:attrNameLst>
                                      </p:cBhvr>
                                      <p:to>
                                        <p:strVal val="visible"/>
                                      </p:to>
                                    </p:set>
                                    <p:animEffect transition="in" filter="fade">
                                      <p:cBhvr>
                                        <p:cTn id="60" dur="500"/>
                                        <p:tgtEl>
                                          <p:spTgt spid="5">
                                            <p:graphicEl>
                                              <a:dgm id="{1AC9F704-B00A-413D-A04C-DB1E8043CA56}"/>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graphicEl>
                                              <a:dgm id="{966370B1-56F4-45EC-BE4B-BE0659CF9D72}"/>
                                            </p:graphicEl>
                                          </p:spTgt>
                                        </p:tgtEl>
                                        <p:attrNameLst>
                                          <p:attrName>style.visibility</p:attrName>
                                        </p:attrNameLst>
                                      </p:cBhvr>
                                      <p:to>
                                        <p:strVal val="visible"/>
                                      </p:to>
                                    </p:set>
                                    <p:animEffect transition="in" filter="fade">
                                      <p:cBhvr>
                                        <p:cTn id="63" dur="500"/>
                                        <p:tgtEl>
                                          <p:spTgt spid="5">
                                            <p:graphicEl>
                                              <a:dgm id="{966370B1-56F4-45EC-BE4B-BE0659CF9D72}"/>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graphicEl>
                                              <a:dgm id="{F068AA8C-33AC-44C2-A21A-FE1C073698E4}"/>
                                            </p:graphicEl>
                                          </p:spTgt>
                                        </p:tgtEl>
                                        <p:attrNameLst>
                                          <p:attrName>style.visibility</p:attrName>
                                        </p:attrNameLst>
                                      </p:cBhvr>
                                      <p:to>
                                        <p:strVal val="visible"/>
                                      </p:to>
                                    </p:set>
                                    <p:animEffect transition="in" filter="fade">
                                      <p:cBhvr>
                                        <p:cTn id="68" dur="500"/>
                                        <p:tgtEl>
                                          <p:spTgt spid="5">
                                            <p:graphicEl>
                                              <a:dgm id="{F068AA8C-33AC-44C2-A21A-FE1C073698E4}"/>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
                                            <p:graphicEl>
                                              <a:dgm id="{6D6064E7-EB3A-4933-B6DA-16819D78E783}"/>
                                            </p:graphicEl>
                                          </p:spTgt>
                                        </p:tgtEl>
                                        <p:attrNameLst>
                                          <p:attrName>style.visibility</p:attrName>
                                        </p:attrNameLst>
                                      </p:cBhvr>
                                      <p:to>
                                        <p:strVal val="visible"/>
                                      </p:to>
                                    </p:set>
                                    <p:animEffect transition="in" filter="fade">
                                      <p:cBhvr>
                                        <p:cTn id="71" dur="500"/>
                                        <p:tgtEl>
                                          <p:spTgt spid="5">
                                            <p:graphicEl>
                                              <a:dgm id="{6D6064E7-EB3A-4933-B6DA-16819D78E783}"/>
                                            </p:graphic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
                                            <p:graphicEl>
                                              <a:dgm id="{A1B765CD-1476-405B-B254-FA4E8FC1B255}"/>
                                            </p:graphicEl>
                                          </p:spTgt>
                                        </p:tgtEl>
                                        <p:attrNameLst>
                                          <p:attrName>style.visibility</p:attrName>
                                        </p:attrNameLst>
                                      </p:cBhvr>
                                      <p:to>
                                        <p:strVal val="visible"/>
                                      </p:to>
                                    </p:set>
                                    <p:animEffect transition="in" filter="fade">
                                      <p:cBhvr>
                                        <p:cTn id="76" dur="500"/>
                                        <p:tgtEl>
                                          <p:spTgt spid="5">
                                            <p:graphicEl>
                                              <a:dgm id="{A1B765CD-1476-405B-B254-FA4E8FC1B255}"/>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
                                            <p:graphicEl>
                                              <a:dgm id="{2C37EED9-A816-4E0C-A5DB-86218715D876}"/>
                                            </p:graphicEl>
                                          </p:spTgt>
                                        </p:tgtEl>
                                        <p:attrNameLst>
                                          <p:attrName>style.visibility</p:attrName>
                                        </p:attrNameLst>
                                      </p:cBhvr>
                                      <p:to>
                                        <p:strVal val="visible"/>
                                      </p:to>
                                    </p:set>
                                    <p:animEffect transition="in" filter="fade">
                                      <p:cBhvr>
                                        <p:cTn id="79" dur="500"/>
                                        <p:tgtEl>
                                          <p:spTgt spid="5">
                                            <p:graphicEl>
                                              <a:dgm id="{2C37EED9-A816-4E0C-A5DB-86218715D87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A6ACD2-5E4F-51CE-BB30-86661DFBBAA0}"/>
              </a:ext>
            </a:extLst>
          </p:cNvPr>
          <p:cNvPicPr>
            <a:picLocks noGrp="1" noRot="1" noChangeAspect="1" noMove="1" noResize="1" noEditPoints="1" noAdjustHandles="1" noChangeArrowheads="1" noChangeShapeType="1" noCrop="1"/>
          </p:cNvPicPr>
          <p:nvPr/>
        </p:nvPicPr>
        <p:blipFill>
          <a:blip r:embed="rId2"/>
          <a:stretch>
            <a:fillRect/>
          </a:stretch>
        </p:blipFill>
        <p:spPr>
          <a:xfrm>
            <a:off x="0" y="898706"/>
            <a:ext cx="12192000" cy="5060587"/>
          </a:xfrm>
          <a:prstGeom prst="rect">
            <a:avLst/>
          </a:prstGeom>
        </p:spPr>
      </p:pic>
      <p:pic>
        <p:nvPicPr>
          <p:cNvPr id="6" name="Picture 5" descr="A blue shield with a white m and a black background&#10;&#10;AI-generated content may be incorrect.">
            <a:extLst>
              <a:ext uri="{FF2B5EF4-FFF2-40B4-BE49-F238E27FC236}">
                <a16:creationId xmlns:a16="http://schemas.microsoft.com/office/drawing/2014/main" id="{33ECCAEB-CE84-F4F7-B827-5D0A9646A857}"/>
              </a:ext>
            </a:extLst>
          </p:cNvPr>
          <p:cNvPicPr>
            <a:picLocks noGrp="1" noRot="1" noChangeAspect="1" noMove="1" noResize="1" noEditPoints="1" noAdjustHandles="1" noChangeArrowheads="1" noChangeShapeType="1" noCrop="1"/>
          </p:cNvPicPr>
          <p:nvPr/>
        </p:nvPicPr>
        <p:blipFill>
          <a:blip r:embed="rId3"/>
          <a:srcRect l="27653" r="29121"/>
          <a:stretch/>
        </p:blipFill>
        <p:spPr>
          <a:xfrm>
            <a:off x="9210980" y="2668778"/>
            <a:ext cx="2034776" cy="2353599"/>
          </a:xfrm>
          <a:prstGeom prst="rect">
            <a:avLst/>
          </a:prstGeom>
        </p:spPr>
      </p:pic>
      <p:sp>
        <p:nvSpPr>
          <p:cNvPr id="9" name="Rectangle 8">
            <a:extLst>
              <a:ext uri="{FF2B5EF4-FFF2-40B4-BE49-F238E27FC236}">
                <a16:creationId xmlns:a16="http://schemas.microsoft.com/office/drawing/2014/main" id="{ADA8D608-B1D6-F31B-A38C-66C9003B0342}"/>
              </a:ext>
            </a:extLst>
          </p:cNvPr>
          <p:cNvSpPr>
            <a:spLocks noGrp="1" noRot="1" noMove="1" noResize="1" noEditPoints="1" noAdjustHandles="1" noChangeArrowheads="1" noChangeShapeType="1"/>
          </p:cNvSpPr>
          <p:nvPr/>
        </p:nvSpPr>
        <p:spPr>
          <a:xfrm>
            <a:off x="0" y="2088606"/>
            <a:ext cx="2034776" cy="32072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panose="020B0603020202020204"/>
              <a:ea typeface="+mn-ea"/>
              <a:cs typeface="+mn-cs"/>
            </a:endParaRPr>
          </a:p>
        </p:txBody>
      </p:sp>
      <p:pic>
        <p:nvPicPr>
          <p:cNvPr id="10" name="Picture 9" descr="A blue circle with a white bird in the air&#10;&#10;AI-generated content may be incorrect.">
            <a:extLst>
              <a:ext uri="{FF2B5EF4-FFF2-40B4-BE49-F238E27FC236}">
                <a16:creationId xmlns:a16="http://schemas.microsoft.com/office/drawing/2014/main" id="{BA678B8F-589D-E778-FEAD-66FFE7CBC943}"/>
              </a:ext>
            </a:extLst>
          </p:cNvPr>
          <p:cNvPicPr>
            <a:picLocks noGrp="1" noRot="1" noChangeAspect="1" noMove="1" noResize="1" noEditPoints="1" noAdjustHandles="1" noChangeArrowheads="1" noChangeShapeType="1" noCrop="1"/>
          </p:cNvPicPr>
          <p:nvPr/>
        </p:nvPicPr>
        <p:blipFill>
          <a:blip r:embed="rId4"/>
          <a:stretch>
            <a:fillRect/>
          </a:stretch>
        </p:blipFill>
        <p:spPr>
          <a:xfrm>
            <a:off x="-477122" y="2498454"/>
            <a:ext cx="3187854" cy="2387528"/>
          </a:xfrm>
          <a:prstGeom prst="rect">
            <a:avLst/>
          </a:prstGeom>
        </p:spPr>
      </p:pic>
      <p:sp>
        <p:nvSpPr>
          <p:cNvPr id="11" name="TextBox 10">
            <a:extLst>
              <a:ext uri="{FF2B5EF4-FFF2-40B4-BE49-F238E27FC236}">
                <a16:creationId xmlns:a16="http://schemas.microsoft.com/office/drawing/2014/main" id="{E1762548-621A-016A-F738-940000BFA583}"/>
              </a:ext>
            </a:extLst>
          </p:cNvPr>
          <p:cNvSpPr txBox="1">
            <a:spLocks noGrp="1" noRot="1" noMove="1" noResize="1" noEditPoints="1" noAdjustHandles="1" noChangeArrowheads="1" noChangeShapeType="1"/>
          </p:cNvSpPr>
          <p:nvPr/>
        </p:nvSpPr>
        <p:spPr>
          <a:xfrm>
            <a:off x="9165571" y="2451846"/>
            <a:ext cx="289332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DLaM Display" panose="02010000000000000000" pitchFamily="2" charset="0"/>
                <a:ea typeface="ADLaM Display" panose="02010000000000000000" pitchFamily="2" charset="0"/>
                <a:cs typeface="ADLaM Display" panose="02010000000000000000" pitchFamily="2" charset="0"/>
              </a:rPr>
              <a:t>Metasploitable VM</a:t>
            </a:r>
          </a:p>
        </p:txBody>
      </p:sp>
      <p:sp>
        <p:nvSpPr>
          <p:cNvPr id="12" name="TextBox 11">
            <a:extLst>
              <a:ext uri="{FF2B5EF4-FFF2-40B4-BE49-F238E27FC236}">
                <a16:creationId xmlns:a16="http://schemas.microsoft.com/office/drawing/2014/main" id="{057A4B04-3C30-C42A-07B5-B97E93A61D1C}"/>
              </a:ext>
            </a:extLst>
          </p:cNvPr>
          <p:cNvSpPr txBox="1">
            <a:spLocks noGrp="1" noRot="1" noMove="1" noResize="1" noEditPoints="1" noAdjustHandles="1" noChangeArrowheads="1" noChangeShapeType="1"/>
          </p:cNvSpPr>
          <p:nvPr/>
        </p:nvSpPr>
        <p:spPr>
          <a:xfrm>
            <a:off x="269504" y="2451846"/>
            <a:ext cx="289332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DLaM Display" panose="02010000000000000000" pitchFamily="2" charset="0"/>
                <a:ea typeface="ADLaM Display" panose="02010000000000000000" pitchFamily="2" charset="0"/>
                <a:cs typeface="ADLaM Display" panose="02010000000000000000" pitchFamily="2" charset="0"/>
              </a:rPr>
              <a:t>Kali Linux VM</a:t>
            </a:r>
          </a:p>
        </p:txBody>
      </p:sp>
      <p:sp>
        <p:nvSpPr>
          <p:cNvPr id="13" name="TextBox 12">
            <a:extLst>
              <a:ext uri="{FF2B5EF4-FFF2-40B4-BE49-F238E27FC236}">
                <a16:creationId xmlns:a16="http://schemas.microsoft.com/office/drawing/2014/main" id="{7519459E-7322-8A99-8E55-DCE9FACEC91F}"/>
              </a:ext>
            </a:extLst>
          </p:cNvPr>
          <p:cNvSpPr txBox="1">
            <a:spLocks noGrp="1" noRot="1" noMove="1" noResize="1" noEditPoints="1" noAdjustHandles="1" noChangeArrowheads="1" noChangeShapeType="1"/>
          </p:cNvSpPr>
          <p:nvPr/>
        </p:nvSpPr>
        <p:spPr>
          <a:xfrm>
            <a:off x="5004182" y="2991427"/>
            <a:ext cx="2893326" cy="369332"/>
          </a:xfrm>
          <a:prstGeom prst="rect">
            <a:avLst/>
          </a:prstGeom>
          <a:solidFill>
            <a:schemeClr val="bg1"/>
          </a:solidFill>
          <a:ln>
            <a:solidFill>
              <a:schemeClr val="bg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DLaM Display" panose="02010000000000000000" pitchFamily="2" charset="0"/>
                <a:ea typeface="ADLaM Display" panose="02010000000000000000" pitchFamily="2" charset="0"/>
                <a:cs typeface="ADLaM Display" panose="02010000000000000000" pitchFamily="2" charset="0"/>
              </a:rPr>
              <a:t>VM SW</a:t>
            </a:r>
          </a:p>
        </p:txBody>
      </p:sp>
    </p:spTree>
    <p:extLst>
      <p:ext uri="{BB962C8B-B14F-4D97-AF65-F5344CB8AC3E}">
        <p14:creationId xmlns:p14="http://schemas.microsoft.com/office/powerpoint/2010/main" val="373859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76200" y="0"/>
            <a:ext cx="8096250" cy="3429000"/>
          </a:xfrm>
        </p:spPr>
        <p:txBody>
          <a:bodyPr/>
          <a:lstStyle/>
          <a:p>
            <a:r>
              <a:rPr lang="en-US" sz="13800" dirty="0"/>
              <a:t>Thank</a:t>
            </a:r>
            <a:r>
              <a:rPr lang="en-US" sz="9600" dirty="0"/>
              <a:t> </a:t>
            </a:r>
            <a:r>
              <a:rPr lang="en-US" sz="8800" dirty="0"/>
              <a:t>you</a:t>
            </a:r>
            <a:endParaRPr lang="en-US" sz="9600" dirty="0"/>
          </a:p>
        </p:txBody>
      </p:sp>
      <p:sp>
        <p:nvSpPr>
          <p:cNvPr id="3" name="TextBox 2">
            <a:extLst>
              <a:ext uri="{FF2B5EF4-FFF2-40B4-BE49-F238E27FC236}">
                <a16:creationId xmlns:a16="http://schemas.microsoft.com/office/drawing/2014/main" id="{4BC4E598-4319-3E97-9917-745165D769E3}"/>
              </a:ext>
            </a:extLst>
          </p:cNvPr>
          <p:cNvSpPr txBox="1"/>
          <p:nvPr/>
        </p:nvSpPr>
        <p:spPr>
          <a:xfrm>
            <a:off x="1074157" y="4038314"/>
            <a:ext cx="6429829" cy="155427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+201116735630</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mahmoudhassan2947@gmail.com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www.linkedin.com/in/mahmoud-hassan-b4400b1b7</a:t>
            </a:r>
          </a:p>
        </p:txBody>
      </p:sp>
      <p:pic>
        <p:nvPicPr>
          <p:cNvPr id="4" name="Graphic 3" descr="Receiver with solid fill">
            <a:extLst>
              <a:ext uri="{FF2B5EF4-FFF2-40B4-BE49-F238E27FC236}">
                <a16:creationId xmlns:a16="http://schemas.microsoft.com/office/drawing/2014/main" id="{164918DC-4451-AC58-363F-50FAD61E92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296" y="4025161"/>
            <a:ext cx="423331" cy="423331"/>
          </a:xfrm>
          <a:prstGeom prst="rect">
            <a:avLst/>
          </a:prstGeom>
        </p:spPr>
      </p:pic>
      <p:pic>
        <p:nvPicPr>
          <p:cNvPr id="5" name="Picture 6" descr="Linkedin - Free social media icons">
            <a:hlinkClick r:id="rId5"/>
            <a:extLst>
              <a:ext uri="{FF2B5EF4-FFF2-40B4-BE49-F238E27FC236}">
                <a16:creationId xmlns:a16="http://schemas.microsoft.com/office/drawing/2014/main" id="{66EC4844-2523-2B17-D58D-CA115A77CA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294" y="5174470"/>
            <a:ext cx="423331" cy="4233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Gmail logo on transparent white ...">
            <a:extLst>
              <a:ext uri="{FF2B5EF4-FFF2-40B4-BE49-F238E27FC236}">
                <a16:creationId xmlns:a16="http://schemas.microsoft.com/office/drawing/2014/main" id="{10F7D1BE-6950-5565-3D73-584AA36B8F9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163" t="26636" r="19282" b="27216"/>
          <a:stretch/>
        </p:blipFill>
        <p:spPr bwMode="auto">
          <a:xfrm>
            <a:off x="640295" y="4593859"/>
            <a:ext cx="423331" cy="42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239618"/>
      </p:ext>
    </p:extLst>
  </p:cSld>
  <p:clrMapOvr>
    <a:masterClrMapping/>
  </p:clrMapOvr>
</p:sld>
</file>

<file path=ppt/theme/theme1.xml><?xml version="1.0" encoding="utf-8"?>
<a:theme xmlns:a="http://schemas.openxmlformats.org/drawingml/2006/main" name="Facet">
  <a:themeElements>
    <a:clrScheme name="Budget Deck">
      <a:dk1>
        <a:srgbClr val="000000"/>
      </a:dk1>
      <a:lt1>
        <a:srgbClr val="FFFFFF"/>
      </a:lt1>
      <a:dk2>
        <a:srgbClr val="0A3D39"/>
      </a:dk2>
      <a:lt2>
        <a:srgbClr val="EBEBEB"/>
      </a:lt2>
      <a:accent1>
        <a:srgbClr val="0B3A24"/>
      </a:accent1>
      <a:accent2>
        <a:srgbClr val="DEF44F"/>
      </a:accent2>
      <a:accent3>
        <a:srgbClr val="9F1841"/>
      </a:accent3>
      <a:accent4>
        <a:srgbClr val="F52960"/>
      </a:accent4>
      <a:accent5>
        <a:srgbClr val="F2EEEC"/>
      </a:accent5>
      <a:accent6>
        <a:srgbClr val="CDC3BD"/>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169</Words>
  <Application>Microsoft Office PowerPoint</Application>
  <PresentationFormat>Widescreen</PresentationFormat>
  <Paragraphs>29</Paragraphs>
  <Slides>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ADLaM Display</vt:lpstr>
      <vt:lpstr>Aptos</vt:lpstr>
      <vt:lpstr>Arial Rounded MT Bold</vt:lpstr>
      <vt:lpstr>Calibri</vt:lpstr>
      <vt:lpstr>Courier New</vt:lpstr>
      <vt:lpstr>Fjalla One</vt:lpstr>
      <vt:lpstr>Trebuchet MS</vt:lpstr>
      <vt:lpstr>Wingdings 3</vt:lpstr>
      <vt:lpstr>Facet</vt:lpstr>
      <vt:lpstr>Cyber Kill Chain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Mahmoud Hassan</dc:creator>
  <cp:lastModifiedBy>Mahmoud Hassan</cp:lastModifiedBy>
  <cp:revision>2</cp:revision>
  <dcterms:created xsi:type="dcterms:W3CDTF">2025-03-14T02:39:54Z</dcterms:created>
  <dcterms:modified xsi:type="dcterms:W3CDTF">2025-03-23T21:15:54Z</dcterms:modified>
</cp:coreProperties>
</file>