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BE8851"/>
    <a:srgbClr val="BCB956"/>
    <a:srgbClr val="BDAE55"/>
    <a:srgbClr val="BDA154"/>
    <a:srgbClr val="9BBB59"/>
    <a:srgbClr val="A7BB58"/>
    <a:srgbClr val="B3BC57"/>
    <a:srgbClr val="BE9553"/>
    <a:srgbClr val="BF7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1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A9A0FB-DC9C-4FE1-9218-FC1A073B9AC6}" type="doc">
      <dgm:prSet loTypeId="urn:microsoft.com/office/officeart/2008/layout/SquareAccent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8A4599-9FBF-419C-A87F-57CE0BA136B4}">
      <dgm:prSet phldrT="[Text]" custT="1"/>
      <dgm:spPr/>
      <dgm:t>
        <a:bodyPr/>
        <a:lstStyle/>
        <a:p>
          <a:pPr algn="ctr"/>
          <a:r>
            <a:rPr lang="en-US" sz="3200" b="1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Section (1)</a:t>
          </a:r>
        </a:p>
      </dgm:t>
    </dgm:pt>
    <dgm:pt modelId="{4FD27394-C949-406F-806E-9DE1CD624F72}" type="parTrans" cxnId="{DBEF1CE8-C3A1-407A-BCF0-D991785D661C}">
      <dgm:prSet/>
      <dgm:spPr/>
      <dgm:t>
        <a:bodyPr/>
        <a:lstStyle/>
        <a:p>
          <a:endParaRPr lang="en-US"/>
        </a:p>
      </dgm:t>
    </dgm:pt>
    <dgm:pt modelId="{414DABF8-58D4-45A6-8E61-657218B50EF4}" type="sibTrans" cxnId="{DBEF1CE8-C3A1-407A-BCF0-D991785D661C}">
      <dgm:prSet/>
      <dgm:spPr/>
      <dgm:t>
        <a:bodyPr/>
        <a:lstStyle/>
        <a:p>
          <a:endParaRPr lang="en-US"/>
        </a:p>
      </dgm:t>
    </dgm:pt>
    <dgm:pt modelId="{0EB8A5B9-119C-4313-B64B-A561D7FCE36A}">
      <dgm:prSet phldrT="[Text]" custT="1"/>
      <dgm:spPr/>
      <dgm:t>
        <a:bodyPr/>
        <a:lstStyle/>
        <a:p>
          <a:pPr algn="ctr"/>
          <a:r>
            <a:rPr lang="en-US" sz="32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Section (2)</a:t>
          </a:r>
        </a:p>
      </dgm:t>
    </dgm:pt>
    <dgm:pt modelId="{5DBC0D81-395D-43E1-8A88-D81E3DE20F1C}" type="parTrans" cxnId="{262ABAEA-FFB0-4DB8-8C89-A833A202FAF0}">
      <dgm:prSet/>
      <dgm:spPr/>
      <dgm:t>
        <a:bodyPr/>
        <a:lstStyle/>
        <a:p>
          <a:endParaRPr lang="en-US"/>
        </a:p>
      </dgm:t>
    </dgm:pt>
    <dgm:pt modelId="{17BF59E1-A6DA-4738-931F-17A20821C080}" type="sibTrans" cxnId="{262ABAEA-FFB0-4DB8-8C89-A833A202FAF0}">
      <dgm:prSet/>
      <dgm:spPr/>
      <dgm:t>
        <a:bodyPr/>
        <a:lstStyle/>
        <a:p>
          <a:endParaRPr lang="en-US"/>
        </a:p>
      </dgm:t>
    </dgm:pt>
    <dgm:pt modelId="{64439938-872B-4675-A54A-728D41C8E354}">
      <dgm:prSet phldrT="[Text]" custT="1"/>
      <dgm:spPr/>
      <dgm:t>
        <a:bodyPr/>
        <a:lstStyle/>
        <a:p>
          <a:pPr algn="ctr"/>
          <a:r>
            <a:rPr lang="en-US" sz="32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Section (3)</a:t>
          </a:r>
        </a:p>
      </dgm:t>
    </dgm:pt>
    <dgm:pt modelId="{63ACFBD5-E73E-4B30-9ED9-7E50716410D6}" type="parTrans" cxnId="{98CFA43C-24F2-41AB-861D-206DE0EA8D46}">
      <dgm:prSet/>
      <dgm:spPr/>
      <dgm:t>
        <a:bodyPr/>
        <a:lstStyle/>
        <a:p>
          <a:endParaRPr lang="en-US"/>
        </a:p>
      </dgm:t>
    </dgm:pt>
    <dgm:pt modelId="{EBC1B9FD-C40D-4981-8CC2-E2E55FE5DBF3}" type="sibTrans" cxnId="{98CFA43C-24F2-41AB-861D-206DE0EA8D46}">
      <dgm:prSet/>
      <dgm:spPr/>
      <dgm:t>
        <a:bodyPr/>
        <a:lstStyle/>
        <a:p>
          <a:endParaRPr lang="en-US"/>
        </a:p>
      </dgm:t>
    </dgm:pt>
    <dgm:pt modelId="{B46E0977-9375-43E4-BAA3-00C39B864FAA}">
      <dgm:prSet phldrT="[Text]" custT="1"/>
      <dgm:spPr/>
      <dgm:t>
        <a:bodyPr/>
        <a:lstStyle/>
        <a:p>
          <a:pPr algn="ctr"/>
          <a:r>
            <a:rPr lang="en-US" sz="32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Section (4)</a:t>
          </a:r>
        </a:p>
      </dgm:t>
    </dgm:pt>
    <dgm:pt modelId="{AF04EE45-61C9-43E0-B00D-1BF6855A52B3}" type="parTrans" cxnId="{C839EE10-97D3-4F24-A2FA-302FD84C434F}">
      <dgm:prSet/>
      <dgm:spPr/>
      <dgm:t>
        <a:bodyPr/>
        <a:lstStyle/>
        <a:p>
          <a:endParaRPr lang="en-US"/>
        </a:p>
      </dgm:t>
    </dgm:pt>
    <dgm:pt modelId="{A16AB07D-5124-42FA-8AAA-98A829A95AB4}" type="sibTrans" cxnId="{C839EE10-97D3-4F24-A2FA-302FD84C434F}">
      <dgm:prSet/>
      <dgm:spPr/>
      <dgm:t>
        <a:bodyPr/>
        <a:lstStyle/>
        <a:p>
          <a:endParaRPr lang="en-US"/>
        </a:p>
      </dgm:t>
    </dgm:pt>
    <dgm:pt modelId="{57977E04-FDB7-4E84-AD70-2F3E7AEF19AE}">
      <dgm:prSet phldrT="[Text]" custT="1"/>
      <dgm:spPr/>
      <dgm:t>
        <a:bodyPr/>
        <a:lstStyle/>
        <a:p>
          <a:pPr algn="ctr"/>
          <a:r>
            <a:rPr lang="en-US" sz="32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Section (5)</a:t>
          </a:r>
        </a:p>
      </dgm:t>
    </dgm:pt>
    <dgm:pt modelId="{57CBDE3B-F13F-4911-9D96-B37694423410}" type="parTrans" cxnId="{98B70B1F-662B-4F84-9F3B-6270E0018FBB}">
      <dgm:prSet/>
      <dgm:spPr/>
      <dgm:t>
        <a:bodyPr/>
        <a:lstStyle/>
        <a:p>
          <a:endParaRPr lang="en-US"/>
        </a:p>
      </dgm:t>
    </dgm:pt>
    <dgm:pt modelId="{64A95989-5F1F-42DA-BD0A-F5B158BF6DBA}" type="sibTrans" cxnId="{98B70B1F-662B-4F84-9F3B-6270E0018FBB}">
      <dgm:prSet/>
      <dgm:spPr/>
      <dgm:t>
        <a:bodyPr/>
        <a:lstStyle/>
        <a:p>
          <a:endParaRPr lang="en-US"/>
        </a:p>
      </dgm:t>
    </dgm:pt>
    <dgm:pt modelId="{6261DFB8-5298-4CDE-8C3A-EEBEFAD4E439}">
      <dgm:prSet phldrT="[Text]"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Overview about what you will learn in this course</a:t>
          </a:r>
        </a:p>
      </dgm:t>
    </dgm:pt>
    <dgm:pt modelId="{42652C39-DADD-4C8A-928E-BBFD2F690192}" type="parTrans" cxnId="{8275DEC2-BE51-405A-9C75-6AB2C4870415}">
      <dgm:prSet/>
      <dgm:spPr/>
      <dgm:t>
        <a:bodyPr/>
        <a:lstStyle/>
        <a:p>
          <a:endParaRPr lang="en-US"/>
        </a:p>
      </dgm:t>
    </dgm:pt>
    <dgm:pt modelId="{5C04ADDF-7B4C-4C6C-9E24-CFAF8606564D}" type="sibTrans" cxnId="{8275DEC2-BE51-405A-9C75-6AB2C4870415}">
      <dgm:prSet/>
      <dgm:spPr/>
      <dgm:t>
        <a:bodyPr/>
        <a:lstStyle/>
        <a:p>
          <a:endParaRPr lang="en-US"/>
        </a:p>
      </dgm:t>
    </dgm:pt>
    <dgm:pt modelId="{60783E5B-097D-4674-9AAB-F6554DD31D3C}">
      <dgm:prSet phldrT="[Text]"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cyber kill chain?</a:t>
          </a:r>
        </a:p>
      </dgm:t>
    </dgm:pt>
    <dgm:pt modelId="{B322ED43-1BA8-440A-BB02-DB062431A6E5}" type="parTrans" cxnId="{3CF49189-762E-4027-89D4-AC4B9DDB2DA9}">
      <dgm:prSet/>
      <dgm:spPr/>
      <dgm:t>
        <a:bodyPr/>
        <a:lstStyle/>
        <a:p>
          <a:endParaRPr lang="en-US"/>
        </a:p>
      </dgm:t>
    </dgm:pt>
    <dgm:pt modelId="{BE57373A-234C-4BE9-9B10-C27EC1EAB9E9}" type="sibTrans" cxnId="{3CF49189-762E-4027-89D4-AC4B9DDB2DA9}">
      <dgm:prSet/>
      <dgm:spPr/>
      <dgm:t>
        <a:bodyPr/>
        <a:lstStyle/>
        <a:p>
          <a:endParaRPr lang="en-US"/>
        </a:p>
      </dgm:t>
    </dgm:pt>
    <dgm:pt modelId="{F071932B-44B9-4855-AB30-F3F75B2E6958}">
      <dgm:prSet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hacker collect information about you?</a:t>
          </a:r>
        </a:p>
      </dgm:t>
    </dgm:pt>
    <dgm:pt modelId="{D3262BAF-F495-4679-B34B-5FBDF6A464C2}" type="parTrans" cxnId="{7B20EFC4-0C82-460B-9250-4CECBE36B468}">
      <dgm:prSet/>
      <dgm:spPr/>
      <dgm:t>
        <a:bodyPr/>
        <a:lstStyle/>
        <a:p>
          <a:endParaRPr lang="en-US"/>
        </a:p>
      </dgm:t>
    </dgm:pt>
    <dgm:pt modelId="{68FBB0E6-81EC-4792-9F33-E1A6D5A5F6A1}" type="sibTrans" cxnId="{7B20EFC4-0C82-460B-9250-4CECBE36B468}">
      <dgm:prSet/>
      <dgm:spPr/>
      <dgm:t>
        <a:bodyPr/>
        <a:lstStyle/>
        <a:p>
          <a:endParaRPr lang="en-US"/>
        </a:p>
      </dgm:t>
    </dgm:pt>
    <dgm:pt modelId="{8E45543C-CE09-45EE-B608-E2D2C6D557B8}">
      <dgm:prSet phldrT="[Text]"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attacker prepares malware to infect your system?</a:t>
          </a:r>
        </a:p>
      </dgm:t>
    </dgm:pt>
    <dgm:pt modelId="{E2F6F4CD-7D44-4063-A4EB-C033BB07A07F}" type="parTrans" cxnId="{0E1B0DF1-1776-4189-B0CC-18816BDA312A}">
      <dgm:prSet/>
      <dgm:spPr/>
      <dgm:t>
        <a:bodyPr/>
        <a:lstStyle/>
        <a:p>
          <a:endParaRPr lang="en-US"/>
        </a:p>
      </dgm:t>
    </dgm:pt>
    <dgm:pt modelId="{34ED1EE8-1C6D-43EB-8103-382A36D771E6}" type="sibTrans" cxnId="{0E1B0DF1-1776-4189-B0CC-18816BDA312A}">
      <dgm:prSet/>
      <dgm:spPr/>
      <dgm:t>
        <a:bodyPr/>
        <a:lstStyle/>
        <a:p>
          <a:endParaRPr lang="en-US"/>
        </a:p>
      </dgm:t>
    </dgm:pt>
    <dgm:pt modelId="{3AF47978-EBF6-4025-8611-ACC4119439E8}">
      <dgm:prSet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 the methods an attacker can use to send you this malware.</a:t>
          </a:r>
        </a:p>
      </dgm:t>
    </dgm:pt>
    <dgm:pt modelId="{5E443212-E8C2-4815-8905-7E871C0B493D}" type="parTrans" cxnId="{640B79AB-2863-44B9-911C-2C680E858BE3}">
      <dgm:prSet/>
      <dgm:spPr/>
      <dgm:t>
        <a:bodyPr/>
        <a:lstStyle/>
        <a:p>
          <a:endParaRPr lang="en-US"/>
        </a:p>
      </dgm:t>
    </dgm:pt>
    <dgm:pt modelId="{5804D74E-C921-4DDE-A8B1-E129FC6DB83E}" type="sibTrans" cxnId="{640B79AB-2863-44B9-911C-2C680E858BE3}">
      <dgm:prSet/>
      <dgm:spPr/>
      <dgm:t>
        <a:bodyPr/>
        <a:lstStyle/>
        <a:p>
          <a:endParaRPr lang="en-US"/>
        </a:p>
      </dgm:t>
    </dgm:pt>
    <dgm:pt modelId="{D81B228A-B7A7-4E0C-8C64-3E2603313410}">
      <dgm:prSet phldrT="[Text]"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Knowing the methods an attacker uses to continue hacking your system</a:t>
          </a:r>
        </a:p>
      </dgm:t>
    </dgm:pt>
    <dgm:pt modelId="{90F9DA6B-18C5-46EA-BA4C-176DD20B9F75}" type="parTrans" cxnId="{28050AEF-F090-4838-8BCF-71BFCDFE9AB6}">
      <dgm:prSet/>
      <dgm:spPr/>
      <dgm:t>
        <a:bodyPr/>
        <a:lstStyle/>
        <a:p>
          <a:endParaRPr lang="en-US"/>
        </a:p>
      </dgm:t>
    </dgm:pt>
    <dgm:pt modelId="{EAA3BFE8-FF41-4F2E-A75D-6625066CD452}" type="sibTrans" cxnId="{28050AEF-F090-4838-8BCF-71BFCDFE9AB6}">
      <dgm:prSet/>
      <dgm:spPr/>
      <dgm:t>
        <a:bodyPr/>
        <a:lstStyle/>
        <a:p>
          <a:endParaRPr lang="en-US"/>
        </a:p>
      </dgm:t>
    </dgm:pt>
    <dgm:pt modelId="{8FC2AE71-86D8-427C-9E38-AAFCFCB5A42D}">
      <dgm:prSet phldrT="[Text]"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Knowing the ways that hacker uses to control you like a puppet</a:t>
          </a:r>
        </a:p>
      </dgm:t>
    </dgm:pt>
    <dgm:pt modelId="{7ED2A0A6-2DDF-4F3A-A54B-4F0B8470DA70}" type="parTrans" cxnId="{46578FD5-2FCB-4EB7-BE74-6902AA9E79D5}">
      <dgm:prSet/>
      <dgm:spPr/>
      <dgm:t>
        <a:bodyPr/>
        <a:lstStyle/>
        <a:p>
          <a:endParaRPr lang="en-US"/>
        </a:p>
      </dgm:t>
    </dgm:pt>
    <dgm:pt modelId="{26E79415-61FD-4808-8E52-29F36429763D}" type="sibTrans" cxnId="{46578FD5-2FCB-4EB7-BE74-6902AA9E79D5}">
      <dgm:prSet/>
      <dgm:spPr/>
      <dgm:t>
        <a:bodyPr/>
        <a:lstStyle/>
        <a:p>
          <a:endParaRPr lang="en-US"/>
        </a:p>
      </dgm:t>
    </dgm:pt>
    <dgm:pt modelId="{1CDEE54B-2CFC-4998-9712-6827F7B614C7}">
      <dgm:prSet phldrT="[Text]"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Knowing the goals that prompted the attacker to hack</a:t>
          </a:r>
        </a:p>
      </dgm:t>
    </dgm:pt>
    <dgm:pt modelId="{461C6AA4-474E-438C-929F-73870AFEFA5B}" type="parTrans" cxnId="{C14550B6-0335-4F82-8748-3BD6115CF204}">
      <dgm:prSet/>
      <dgm:spPr/>
      <dgm:t>
        <a:bodyPr/>
        <a:lstStyle/>
        <a:p>
          <a:endParaRPr lang="en-US"/>
        </a:p>
      </dgm:t>
    </dgm:pt>
    <dgm:pt modelId="{914BB104-B339-4134-A321-149E8906A451}" type="sibTrans" cxnId="{C14550B6-0335-4F82-8748-3BD6115CF204}">
      <dgm:prSet/>
      <dgm:spPr/>
      <dgm:t>
        <a:bodyPr/>
        <a:lstStyle/>
        <a:p>
          <a:endParaRPr lang="en-US"/>
        </a:p>
      </dgm:t>
    </dgm:pt>
    <dgm:pt modelId="{9017CB10-F6DF-4CD6-8EF6-CC97F7DA6CDC}">
      <dgm:prSet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Knowing the methods used by the attacker to run these malware files on your system</a:t>
          </a:r>
        </a:p>
      </dgm:t>
    </dgm:pt>
    <dgm:pt modelId="{85241134-BBCC-438F-B55A-33E91040FE89}" type="parTrans" cxnId="{3DEBE411-37BF-432B-891E-012E4957A200}">
      <dgm:prSet/>
      <dgm:spPr/>
      <dgm:t>
        <a:bodyPr/>
        <a:lstStyle/>
        <a:p>
          <a:endParaRPr lang="en-US"/>
        </a:p>
      </dgm:t>
    </dgm:pt>
    <dgm:pt modelId="{50192DB1-58EC-4A48-A123-E82E1D4C5707}" type="sibTrans" cxnId="{3DEBE411-37BF-432B-891E-012E4957A200}">
      <dgm:prSet/>
      <dgm:spPr/>
      <dgm:t>
        <a:bodyPr/>
        <a:lstStyle/>
        <a:p>
          <a:endParaRPr lang="en-US"/>
        </a:p>
      </dgm:t>
    </dgm:pt>
    <dgm:pt modelId="{3E753DF0-29EB-42F2-9BF3-4DFB4481DC05}">
      <dgm:prSet phldrT="[Text]"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Collecting evidence</a:t>
          </a:r>
        </a:p>
      </dgm:t>
    </dgm:pt>
    <dgm:pt modelId="{93CFEC71-FBC9-43AA-BF4E-E9641A7777D2}" type="parTrans" cxnId="{C4064929-B290-4EC7-8AEC-418C25A77B1D}">
      <dgm:prSet/>
      <dgm:spPr/>
      <dgm:t>
        <a:bodyPr/>
        <a:lstStyle/>
        <a:p>
          <a:endParaRPr lang="en-US"/>
        </a:p>
      </dgm:t>
    </dgm:pt>
    <dgm:pt modelId="{96DCC151-36AC-4864-8B1C-CB735B0C0F3D}" type="sibTrans" cxnId="{C4064929-B290-4EC7-8AEC-418C25A77B1D}">
      <dgm:prSet/>
      <dgm:spPr/>
      <dgm:t>
        <a:bodyPr/>
        <a:lstStyle/>
        <a:p>
          <a:endParaRPr lang="en-US"/>
        </a:p>
      </dgm:t>
    </dgm:pt>
    <dgm:pt modelId="{7D601343-D911-4055-A5A2-70572A7F93AF}">
      <dgm:prSet phldrT="[Text]"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Analyze PCAP files to determine if a security attack has occurred or not.</a:t>
          </a:r>
        </a:p>
      </dgm:t>
    </dgm:pt>
    <dgm:pt modelId="{AAE735CA-9AB2-4DC8-B8F9-9B110FD15E23}" type="parTrans" cxnId="{4ED0D464-4847-4678-A97D-458A451BF644}">
      <dgm:prSet/>
      <dgm:spPr/>
      <dgm:t>
        <a:bodyPr/>
        <a:lstStyle/>
        <a:p>
          <a:endParaRPr lang="en-US"/>
        </a:p>
      </dgm:t>
    </dgm:pt>
    <dgm:pt modelId="{95B20700-242A-4AA0-9700-B7CF92237D17}" type="sibTrans" cxnId="{4ED0D464-4847-4678-A97D-458A451BF644}">
      <dgm:prSet/>
      <dgm:spPr/>
      <dgm:t>
        <a:bodyPr/>
        <a:lstStyle/>
        <a:p>
          <a:endParaRPr lang="en-US"/>
        </a:p>
      </dgm:t>
    </dgm:pt>
    <dgm:pt modelId="{AAC84D29-90DE-42A3-8F29-112D842949E7}">
      <dgm:prSet phldrT="[Text]" custT="1"/>
      <dgm:spPr/>
      <dgm:t>
        <a:bodyPr/>
        <a:lstStyle/>
        <a:p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Knowing what to do after finished this course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9B905BE-E61C-4BC0-9AF6-512B590CF452}" type="parTrans" cxnId="{A4CDFA52-8A65-4565-95B5-E4E4FF70EDE2}">
      <dgm:prSet/>
      <dgm:spPr/>
      <dgm:t>
        <a:bodyPr/>
        <a:lstStyle/>
        <a:p>
          <a:endParaRPr lang="en-US"/>
        </a:p>
      </dgm:t>
    </dgm:pt>
    <dgm:pt modelId="{19C8EE97-7B8F-4846-B8B8-ED1E89278345}" type="sibTrans" cxnId="{A4CDFA52-8A65-4565-95B5-E4E4FF70EDE2}">
      <dgm:prSet/>
      <dgm:spPr/>
      <dgm:t>
        <a:bodyPr/>
        <a:lstStyle/>
        <a:p>
          <a:endParaRPr lang="en-US"/>
        </a:p>
      </dgm:t>
    </dgm:pt>
    <dgm:pt modelId="{FC577589-CE42-470C-BBDC-BCA06B9B1383}" type="pres">
      <dgm:prSet presAssocID="{B8A9A0FB-DC9C-4FE1-9218-FC1A073B9AC6}" presName="layout" presStyleCnt="0">
        <dgm:presLayoutVars>
          <dgm:chMax/>
          <dgm:chPref/>
          <dgm:dir/>
          <dgm:resizeHandles/>
        </dgm:presLayoutVars>
      </dgm:prSet>
      <dgm:spPr/>
    </dgm:pt>
    <dgm:pt modelId="{0401A7DF-14E7-4116-AC08-12AB453D1207}" type="pres">
      <dgm:prSet presAssocID="{C08A4599-9FBF-419C-A87F-57CE0BA136B4}" presName="root" presStyleCnt="0">
        <dgm:presLayoutVars>
          <dgm:chMax/>
          <dgm:chPref/>
        </dgm:presLayoutVars>
      </dgm:prSet>
      <dgm:spPr/>
    </dgm:pt>
    <dgm:pt modelId="{CEC9B945-00CC-4960-BBA1-4D36A3BF3559}" type="pres">
      <dgm:prSet presAssocID="{C08A4599-9FBF-419C-A87F-57CE0BA136B4}" presName="rootComposite" presStyleCnt="0">
        <dgm:presLayoutVars/>
      </dgm:prSet>
      <dgm:spPr/>
    </dgm:pt>
    <dgm:pt modelId="{3FEE2751-5A21-4FD9-A5A0-B61C38635AD6}" type="pres">
      <dgm:prSet presAssocID="{C08A4599-9FBF-419C-A87F-57CE0BA136B4}" presName="ParentAccent" presStyleLbl="alignNode1" presStyleIdx="0" presStyleCnt="5"/>
      <dgm:spPr/>
    </dgm:pt>
    <dgm:pt modelId="{668C55BA-DA1D-449A-A6F3-0883ED443169}" type="pres">
      <dgm:prSet presAssocID="{C08A4599-9FBF-419C-A87F-57CE0BA136B4}" presName="ParentSmallAccent" presStyleLbl="fgAcc1" presStyleIdx="0" presStyleCnt="5"/>
      <dgm:spPr/>
    </dgm:pt>
    <dgm:pt modelId="{B6B5F8C4-B97F-4528-98CC-5CC26ED05AE7}" type="pres">
      <dgm:prSet presAssocID="{C08A4599-9FBF-419C-A87F-57CE0BA136B4}" presName="Parent" presStyleLbl="revTx" presStyleIdx="0" presStyleCnt="17" custLinFactNeighborX="-99" custLinFactNeighborY="-32232">
        <dgm:presLayoutVars>
          <dgm:chMax/>
          <dgm:chPref val="4"/>
          <dgm:bulletEnabled val="1"/>
        </dgm:presLayoutVars>
      </dgm:prSet>
      <dgm:spPr/>
    </dgm:pt>
    <dgm:pt modelId="{F5884E24-6772-41A6-9851-A06BE7D128DD}" type="pres">
      <dgm:prSet presAssocID="{C08A4599-9FBF-419C-A87F-57CE0BA136B4}" presName="childShape" presStyleCnt="0">
        <dgm:presLayoutVars>
          <dgm:chMax val="0"/>
          <dgm:chPref val="0"/>
        </dgm:presLayoutVars>
      </dgm:prSet>
      <dgm:spPr/>
    </dgm:pt>
    <dgm:pt modelId="{5AE1A1AD-71AC-4208-BA4A-654A6CCAA48F}" type="pres">
      <dgm:prSet presAssocID="{6261DFB8-5298-4CDE-8C3A-EEBEFAD4E439}" presName="childComposite" presStyleCnt="0">
        <dgm:presLayoutVars>
          <dgm:chMax val="0"/>
          <dgm:chPref val="0"/>
        </dgm:presLayoutVars>
      </dgm:prSet>
      <dgm:spPr/>
    </dgm:pt>
    <dgm:pt modelId="{DCB272AB-3C31-4494-A8BB-7843A19202EE}" type="pres">
      <dgm:prSet presAssocID="{6261DFB8-5298-4CDE-8C3A-EEBEFAD4E439}" presName="ChildAccent" presStyleLbl="solidFgAcc1" presStyleIdx="0" presStyleCnt="12" custLinFactNeighborY="-2257"/>
      <dgm:spPr>
        <a:solidFill>
          <a:srgbClr val="C0504D"/>
        </a:solidFill>
      </dgm:spPr>
    </dgm:pt>
    <dgm:pt modelId="{D68A6583-8BF0-449C-A97C-D2CE8E5BE857}" type="pres">
      <dgm:prSet presAssocID="{6261DFB8-5298-4CDE-8C3A-EEBEFAD4E439}" presName="Child" presStyleLbl="revTx" presStyleIdx="1" presStyleCnt="17" custLinFactNeighborY="66217">
        <dgm:presLayoutVars>
          <dgm:chMax val="0"/>
          <dgm:chPref val="0"/>
          <dgm:bulletEnabled val="1"/>
        </dgm:presLayoutVars>
      </dgm:prSet>
      <dgm:spPr/>
    </dgm:pt>
    <dgm:pt modelId="{09E395F0-3796-4724-B265-41874DAE2A73}" type="pres">
      <dgm:prSet presAssocID="{0EB8A5B9-119C-4313-B64B-A561D7FCE36A}" presName="root" presStyleCnt="0">
        <dgm:presLayoutVars>
          <dgm:chMax/>
          <dgm:chPref/>
        </dgm:presLayoutVars>
      </dgm:prSet>
      <dgm:spPr/>
    </dgm:pt>
    <dgm:pt modelId="{CFA427E7-A19E-4FC8-98BC-280E07396EAD}" type="pres">
      <dgm:prSet presAssocID="{0EB8A5B9-119C-4313-B64B-A561D7FCE36A}" presName="rootComposite" presStyleCnt="0">
        <dgm:presLayoutVars/>
      </dgm:prSet>
      <dgm:spPr/>
    </dgm:pt>
    <dgm:pt modelId="{6CE47CD8-AABE-453F-B2E3-1C891CCEA480}" type="pres">
      <dgm:prSet presAssocID="{0EB8A5B9-119C-4313-B64B-A561D7FCE36A}" presName="ParentAccent" presStyleLbl="alignNode1" presStyleIdx="1" presStyleCnt="5"/>
      <dgm:spPr/>
    </dgm:pt>
    <dgm:pt modelId="{1CB1A1D4-2802-4256-B566-29C01A2F02E1}" type="pres">
      <dgm:prSet presAssocID="{0EB8A5B9-119C-4313-B64B-A561D7FCE36A}" presName="ParentSmallAccent" presStyleLbl="fgAcc1" presStyleIdx="1" presStyleCnt="5"/>
      <dgm:spPr/>
    </dgm:pt>
    <dgm:pt modelId="{6D6AE739-26B3-41C6-A747-23C1A889CF82}" type="pres">
      <dgm:prSet presAssocID="{0EB8A5B9-119C-4313-B64B-A561D7FCE36A}" presName="Parent" presStyleLbl="revTx" presStyleIdx="2" presStyleCnt="17" custLinFactNeighborX="-99" custLinFactNeighborY="-32232">
        <dgm:presLayoutVars>
          <dgm:chMax/>
          <dgm:chPref val="4"/>
          <dgm:bulletEnabled val="1"/>
        </dgm:presLayoutVars>
      </dgm:prSet>
      <dgm:spPr/>
    </dgm:pt>
    <dgm:pt modelId="{ECA92235-C12A-48C7-9F7D-5F75F6B679C4}" type="pres">
      <dgm:prSet presAssocID="{0EB8A5B9-119C-4313-B64B-A561D7FCE36A}" presName="childShape" presStyleCnt="0">
        <dgm:presLayoutVars>
          <dgm:chMax val="0"/>
          <dgm:chPref val="0"/>
        </dgm:presLayoutVars>
      </dgm:prSet>
      <dgm:spPr/>
    </dgm:pt>
    <dgm:pt modelId="{BFC07360-1BA9-4A15-B885-C5CEC63BBB4A}" type="pres">
      <dgm:prSet presAssocID="{60783E5B-097D-4674-9AAB-F6554DD31D3C}" presName="childComposite" presStyleCnt="0">
        <dgm:presLayoutVars>
          <dgm:chMax val="0"/>
          <dgm:chPref val="0"/>
        </dgm:presLayoutVars>
      </dgm:prSet>
      <dgm:spPr/>
    </dgm:pt>
    <dgm:pt modelId="{9912AE92-9C6B-46DC-9A99-D37FE1555CF3}" type="pres">
      <dgm:prSet presAssocID="{60783E5B-097D-4674-9AAB-F6554DD31D3C}" presName="ChildAccent" presStyleLbl="solidFgAcc1" presStyleIdx="1" presStyleCnt="12" custLinFactNeighborY="-2679"/>
      <dgm:spPr>
        <a:solidFill>
          <a:srgbClr val="C05E4E"/>
        </a:solidFill>
      </dgm:spPr>
    </dgm:pt>
    <dgm:pt modelId="{F65E4C8C-28FB-4D1D-A666-B6496B8501E3}" type="pres">
      <dgm:prSet presAssocID="{60783E5B-097D-4674-9AAB-F6554DD31D3C}" presName="Child" presStyleLbl="revTx" presStyleIdx="3" presStyleCnt="17" custLinFactNeighborY="35201">
        <dgm:presLayoutVars>
          <dgm:chMax val="0"/>
          <dgm:chPref val="0"/>
          <dgm:bulletEnabled val="1"/>
        </dgm:presLayoutVars>
      </dgm:prSet>
      <dgm:spPr/>
    </dgm:pt>
    <dgm:pt modelId="{E51A5568-4155-4474-88F0-BB942ABE31FB}" type="pres">
      <dgm:prSet presAssocID="{F071932B-44B9-4855-AB30-F3F75B2E6958}" presName="childComposite" presStyleCnt="0">
        <dgm:presLayoutVars>
          <dgm:chMax val="0"/>
          <dgm:chPref val="0"/>
        </dgm:presLayoutVars>
      </dgm:prSet>
      <dgm:spPr/>
    </dgm:pt>
    <dgm:pt modelId="{67B6718C-B313-4C9B-A204-6537151ED601}" type="pres">
      <dgm:prSet presAssocID="{F071932B-44B9-4855-AB30-F3F75B2E6958}" presName="ChildAccent" presStyleLbl="solidFgAcc1" presStyleIdx="2" presStyleCnt="12" custLinFactY="300000" custLinFactNeighborY="368514"/>
      <dgm:spPr>
        <a:solidFill>
          <a:srgbClr val="BF6D4F"/>
        </a:solidFill>
      </dgm:spPr>
    </dgm:pt>
    <dgm:pt modelId="{ED906B40-E45F-4012-8A9D-4DCD007EA5B1}" type="pres">
      <dgm:prSet presAssocID="{F071932B-44B9-4855-AB30-F3F75B2E6958}" presName="Child" presStyleLbl="revTx" presStyleIdx="4" presStyleCnt="17" custLinFactY="153024" custLinFactNeighborY="200000">
        <dgm:presLayoutVars>
          <dgm:chMax val="0"/>
          <dgm:chPref val="0"/>
          <dgm:bulletEnabled val="1"/>
        </dgm:presLayoutVars>
      </dgm:prSet>
      <dgm:spPr/>
    </dgm:pt>
    <dgm:pt modelId="{83A2B2EA-F8F3-4AE1-902B-B2A08F9E10E4}" type="pres">
      <dgm:prSet presAssocID="{64439938-872B-4675-A54A-728D41C8E354}" presName="root" presStyleCnt="0">
        <dgm:presLayoutVars>
          <dgm:chMax/>
          <dgm:chPref/>
        </dgm:presLayoutVars>
      </dgm:prSet>
      <dgm:spPr/>
    </dgm:pt>
    <dgm:pt modelId="{4C615DE3-422D-4C74-97C9-9E22EEEA18BF}" type="pres">
      <dgm:prSet presAssocID="{64439938-872B-4675-A54A-728D41C8E354}" presName="rootComposite" presStyleCnt="0">
        <dgm:presLayoutVars/>
      </dgm:prSet>
      <dgm:spPr/>
    </dgm:pt>
    <dgm:pt modelId="{A17AD9D5-188B-4D1E-847C-B5658DD02335}" type="pres">
      <dgm:prSet presAssocID="{64439938-872B-4675-A54A-728D41C8E354}" presName="ParentAccent" presStyleLbl="alignNode1" presStyleIdx="2" presStyleCnt="5"/>
      <dgm:spPr/>
    </dgm:pt>
    <dgm:pt modelId="{00A61ADC-4131-439E-A3B0-599604A7EB56}" type="pres">
      <dgm:prSet presAssocID="{64439938-872B-4675-A54A-728D41C8E354}" presName="ParentSmallAccent" presStyleLbl="fgAcc1" presStyleIdx="2" presStyleCnt="5"/>
      <dgm:spPr/>
    </dgm:pt>
    <dgm:pt modelId="{1AFD0272-7459-4133-9E6C-6729E1FF04C7}" type="pres">
      <dgm:prSet presAssocID="{64439938-872B-4675-A54A-728D41C8E354}" presName="Parent" presStyleLbl="revTx" presStyleIdx="5" presStyleCnt="17" custLinFactNeighborX="-99" custLinFactNeighborY="-32232">
        <dgm:presLayoutVars>
          <dgm:chMax/>
          <dgm:chPref val="4"/>
          <dgm:bulletEnabled val="1"/>
        </dgm:presLayoutVars>
      </dgm:prSet>
      <dgm:spPr/>
    </dgm:pt>
    <dgm:pt modelId="{82DDBBCD-24AD-4473-8A4A-A7C26366C07A}" type="pres">
      <dgm:prSet presAssocID="{64439938-872B-4675-A54A-728D41C8E354}" presName="childShape" presStyleCnt="0">
        <dgm:presLayoutVars>
          <dgm:chMax val="0"/>
          <dgm:chPref val="0"/>
        </dgm:presLayoutVars>
      </dgm:prSet>
      <dgm:spPr/>
    </dgm:pt>
    <dgm:pt modelId="{E054A337-BFC6-429D-80AF-15C24877F4C0}" type="pres">
      <dgm:prSet presAssocID="{8E45543C-CE09-45EE-B608-E2D2C6D557B8}" presName="childComposite" presStyleCnt="0">
        <dgm:presLayoutVars>
          <dgm:chMax val="0"/>
          <dgm:chPref val="0"/>
        </dgm:presLayoutVars>
      </dgm:prSet>
      <dgm:spPr/>
    </dgm:pt>
    <dgm:pt modelId="{36BF9D25-14AF-480B-8941-1850828FE487}" type="pres">
      <dgm:prSet presAssocID="{8E45543C-CE09-45EE-B608-E2D2C6D557B8}" presName="ChildAccent" presStyleLbl="solidFgAcc1" presStyleIdx="3" presStyleCnt="12" custLinFactNeighborY="-3101"/>
      <dgm:spPr>
        <a:solidFill>
          <a:srgbClr val="BF7A50"/>
        </a:solidFill>
      </dgm:spPr>
    </dgm:pt>
    <dgm:pt modelId="{155A0D54-0C26-40A2-85BB-5D7A6378CC1F}" type="pres">
      <dgm:prSet presAssocID="{8E45543C-CE09-45EE-B608-E2D2C6D557B8}" presName="Child" presStyleLbl="revTx" presStyleIdx="6" presStyleCnt="17" custLinFactNeighborY="96673">
        <dgm:presLayoutVars>
          <dgm:chMax val="0"/>
          <dgm:chPref val="0"/>
          <dgm:bulletEnabled val="1"/>
        </dgm:presLayoutVars>
      </dgm:prSet>
      <dgm:spPr/>
    </dgm:pt>
    <dgm:pt modelId="{80C882E2-C15E-47AA-842A-42C673D4A907}" type="pres">
      <dgm:prSet presAssocID="{3AF47978-EBF6-4025-8611-ACC4119439E8}" presName="childComposite" presStyleCnt="0">
        <dgm:presLayoutVars>
          <dgm:chMax val="0"/>
          <dgm:chPref val="0"/>
        </dgm:presLayoutVars>
      </dgm:prSet>
      <dgm:spPr/>
    </dgm:pt>
    <dgm:pt modelId="{2983C808-4D96-410A-98DA-7E447A0D19F3}" type="pres">
      <dgm:prSet presAssocID="{3AF47978-EBF6-4025-8611-ACC4119439E8}" presName="ChildAccent" presStyleLbl="solidFgAcc1" presStyleIdx="4" presStyleCnt="12" custLinFactY="300000" custLinFactNeighborY="369039"/>
      <dgm:spPr>
        <a:solidFill>
          <a:srgbClr val="BE8851"/>
        </a:solidFill>
      </dgm:spPr>
    </dgm:pt>
    <dgm:pt modelId="{A0C14546-BB30-4710-A599-F1ABDB88F9A0}" type="pres">
      <dgm:prSet presAssocID="{3AF47978-EBF6-4025-8611-ACC4119439E8}" presName="Child" presStyleLbl="revTx" presStyleIdx="7" presStyleCnt="17" custLinFactY="183757" custLinFactNeighborY="200000">
        <dgm:presLayoutVars>
          <dgm:chMax val="0"/>
          <dgm:chPref val="0"/>
          <dgm:bulletEnabled val="1"/>
        </dgm:presLayoutVars>
      </dgm:prSet>
      <dgm:spPr/>
    </dgm:pt>
    <dgm:pt modelId="{E6DDD241-74F2-4A41-BFBC-5B6393C794C7}" type="pres">
      <dgm:prSet presAssocID="{9017CB10-F6DF-4CD6-8EF6-CC97F7DA6CDC}" presName="childComposite" presStyleCnt="0">
        <dgm:presLayoutVars>
          <dgm:chMax val="0"/>
          <dgm:chPref val="0"/>
        </dgm:presLayoutVars>
      </dgm:prSet>
      <dgm:spPr/>
    </dgm:pt>
    <dgm:pt modelId="{268A0D87-9620-40FA-8951-71344C5A4A40}" type="pres">
      <dgm:prSet presAssocID="{9017CB10-F6DF-4CD6-8EF6-CC97F7DA6CDC}" presName="ChildAccent" presStyleLbl="solidFgAcc1" presStyleIdx="5" presStyleCnt="12" custLinFactY="600000" custLinFactNeighborY="615432"/>
      <dgm:spPr>
        <a:solidFill>
          <a:srgbClr val="BE9553"/>
        </a:solidFill>
      </dgm:spPr>
    </dgm:pt>
    <dgm:pt modelId="{9DB029BA-7F9C-482A-8395-74EC065D6F27}" type="pres">
      <dgm:prSet presAssocID="{9017CB10-F6DF-4CD6-8EF6-CC97F7DA6CDC}" presName="Child" presStyleLbl="revTx" presStyleIdx="8" presStyleCnt="17" custLinFactY="300000" custLinFactNeighborY="350241">
        <dgm:presLayoutVars>
          <dgm:chMax val="0"/>
          <dgm:chPref val="0"/>
          <dgm:bulletEnabled val="1"/>
        </dgm:presLayoutVars>
      </dgm:prSet>
      <dgm:spPr/>
    </dgm:pt>
    <dgm:pt modelId="{DD67A4FE-C5BA-4B08-9CD8-A18084B52D2A}" type="pres">
      <dgm:prSet presAssocID="{B46E0977-9375-43E4-BAA3-00C39B864FAA}" presName="root" presStyleCnt="0">
        <dgm:presLayoutVars>
          <dgm:chMax/>
          <dgm:chPref/>
        </dgm:presLayoutVars>
      </dgm:prSet>
      <dgm:spPr/>
    </dgm:pt>
    <dgm:pt modelId="{E73B3037-AD48-42A6-A9CC-0C146CA42ADD}" type="pres">
      <dgm:prSet presAssocID="{B46E0977-9375-43E4-BAA3-00C39B864FAA}" presName="rootComposite" presStyleCnt="0">
        <dgm:presLayoutVars/>
      </dgm:prSet>
      <dgm:spPr/>
    </dgm:pt>
    <dgm:pt modelId="{B5985F80-9869-47C4-BC44-9288EFC9A70C}" type="pres">
      <dgm:prSet presAssocID="{B46E0977-9375-43E4-BAA3-00C39B864FAA}" presName="ParentAccent" presStyleLbl="alignNode1" presStyleIdx="3" presStyleCnt="5"/>
      <dgm:spPr/>
    </dgm:pt>
    <dgm:pt modelId="{ADDDC764-D440-4E60-B156-677C8126B289}" type="pres">
      <dgm:prSet presAssocID="{B46E0977-9375-43E4-BAA3-00C39B864FAA}" presName="ParentSmallAccent" presStyleLbl="fgAcc1" presStyleIdx="3" presStyleCnt="5"/>
      <dgm:spPr/>
    </dgm:pt>
    <dgm:pt modelId="{4830553E-5A52-4DE9-A46B-89E444B4109D}" type="pres">
      <dgm:prSet presAssocID="{B46E0977-9375-43E4-BAA3-00C39B864FAA}" presName="Parent" presStyleLbl="revTx" presStyleIdx="9" presStyleCnt="17" custLinFactNeighborX="-99" custLinFactNeighborY="-32232">
        <dgm:presLayoutVars>
          <dgm:chMax/>
          <dgm:chPref val="4"/>
          <dgm:bulletEnabled val="1"/>
        </dgm:presLayoutVars>
      </dgm:prSet>
      <dgm:spPr/>
    </dgm:pt>
    <dgm:pt modelId="{C4DDE575-945A-4A52-B2F7-1D9BFEBB7F26}" type="pres">
      <dgm:prSet presAssocID="{B46E0977-9375-43E4-BAA3-00C39B864FAA}" presName="childShape" presStyleCnt="0">
        <dgm:presLayoutVars>
          <dgm:chMax val="0"/>
          <dgm:chPref val="0"/>
        </dgm:presLayoutVars>
      </dgm:prSet>
      <dgm:spPr/>
    </dgm:pt>
    <dgm:pt modelId="{51613773-F076-446F-9017-9DD8BF0EB5E0}" type="pres">
      <dgm:prSet presAssocID="{D81B228A-B7A7-4E0C-8C64-3E2603313410}" presName="childComposite" presStyleCnt="0">
        <dgm:presLayoutVars>
          <dgm:chMax val="0"/>
          <dgm:chPref val="0"/>
        </dgm:presLayoutVars>
      </dgm:prSet>
      <dgm:spPr/>
    </dgm:pt>
    <dgm:pt modelId="{45FB850B-DE3B-4F81-9F41-268B63C03A87}" type="pres">
      <dgm:prSet presAssocID="{D81B228A-B7A7-4E0C-8C64-3E2603313410}" presName="ChildAccent" presStyleLbl="solidFgAcc1" presStyleIdx="6" presStyleCnt="12" custLinFactNeighborY="-623"/>
      <dgm:spPr>
        <a:solidFill>
          <a:srgbClr val="BDA154"/>
        </a:solidFill>
      </dgm:spPr>
    </dgm:pt>
    <dgm:pt modelId="{CFF6C848-518E-45C2-82A0-6D96D8CCD3FC}" type="pres">
      <dgm:prSet presAssocID="{D81B228A-B7A7-4E0C-8C64-3E2603313410}" presName="Child" presStyleLbl="revTx" presStyleIdx="10" presStyleCnt="17" custLinFactY="27148" custLinFactNeighborY="100000">
        <dgm:presLayoutVars>
          <dgm:chMax val="0"/>
          <dgm:chPref val="0"/>
          <dgm:bulletEnabled val="1"/>
        </dgm:presLayoutVars>
      </dgm:prSet>
      <dgm:spPr/>
    </dgm:pt>
    <dgm:pt modelId="{7A737A48-7BC0-4C25-BF91-B7979C0FB8EE}" type="pres">
      <dgm:prSet presAssocID="{8FC2AE71-86D8-427C-9E38-AAFCFCB5A42D}" presName="childComposite" presStyleCnt="0">
        <dgm:presLayoutVars>
          <dgm:chMax val="0"/>
          <dgm:chPref val="0"/>
        </dgm:presLayoutVars>
      </dgm:prSet>
      <dgm:spPr/>
    </dgm:pt>
    <dgm:pt modelId="{1B90E340-CE49-4438-92CF-31AFF3488E05}" type="pres">
      <dgm:prSet presAssocID="{8FC2AE71-86D8-427C-9E38-AAFCFCB5A42D}" presName="ChildAccent" presStyleLbl="solidFgAcc1" presStyleIdx="7" presStyleCnt="12" custLinFactY="300000" custLinFactNeighborY="367985"/>
      <dgm:spPr>
        <a:solidFill>
          <a:srgbClr val="BDAE55"/>
        </a:solidFill>
      </dgm:spPr>
    </dgm:pt>
    <dgm:pt modelId="{E4EA2612-A996-4131-96E2-8604497A523C}" type="pres">
      <dgm:prSet presAssocID="{8FC2AE71-86D8-427C-9E38-AAFCFCB5A42D}" presName="Child" presStyleLbl="revTx" presStyleIdx="11" presStyleCnt="17" custLinFactY="182852" custLinFactNeighborY="200000">
        <dgm:presLayoutVars>
          <dgm:chMax val="0"/>
          <dgm:chPref val="0"/>
          <dgm:bulletEnabled val="1"/>
        </dgm:presLayoutVars>
      </dgm:prSet>
      <dgm:spPr/>
    </dgm:pt>
    <dgm:pt modelId="{A4FDC7C8-02B2-4393-9E1B-6502467B7E5C}" type="pres">
      <dgm:prSet presAssocID="{1CDEE54B-2CFC-4998-9712-6827F7B614C7}" presName="childComposite" presStyleCnt="0">
        <dgm:presLayoutVars>
          <dgm:chMax val="0"/>
          <dgm:chPref val="0"/>
        </dgm:presLayoutVars>
      </dgm:prSet>
      <dgm:spPr/>
    </dgm:pt>
    <dgm:pt modelId="{AF7F4B78-F05C-4E18-8CA7-E046B9591C57}" type="pres">
      <dgm:prSet presAssocID="{1CDEE54B-2CFC-4998-9712-6827F7B614C7}" presName="ChildAccent" presStyleLbl="solidFgAcc1" presStyleIdx="8" presStyleCnt="12" custLinFactY="600000" custLinFactNeighborY="615402"/>
      <dgm:spPr>
        <a:solidFill>
          <a:srgbClr val="BCB956"/>
        </a:solidFill>
      </dgm:spPr>
    </dgm:pt>
    <dgm:pt modelId="{FA86A6DD-2C29-449F-A6F4-3129DD0F44F8}" type="pres">
      <dgm:prSet presAssocID="{1CDEE54B-2CFC-4998-9712-6827F7B614C7}" presName="Child" presStyleLbl="revTx" presStyleIdx="12" presStyleCnt="17" custLinFactY="287633" custLinFactNeighborY="300000">
        <dgm:presLayoutVars>
          <dgm:chMax val="0"/>
          <dgm:chPref val="0"/>
          <dgm:bulletEnabled val="1"/>
        </dgm:presLayoutVars>
      </dgm:prSet>
      <dgm:spPr/>
    </dgm:pt>
    <dgm:pt modelId="{C8A73DC3-994B-428C-99EA-1E67E7CFD076}" type="pres">
      <dgm:prSet presAssocID="{57977E04-FDB7-4E84-AD70-2F3E7AEF19AE}" presName="root" presStyleCnt="0">
        <dgm:presLayoutVars>
          <dgm:chMax/>
          <dgm:chPref/>
        </dgm:presLayoutVars>
      </dgm:prSet>
      <dgm:spPr/>
    </dgm:pt>
    <dgm:pt modelId="{46CA62CD-5C69-4BCB-84CD-BB7451297C29}" type="pres">
      <dgm:prSet presAssocID="{57977E04-FDB7-4E84-AD70-2F3E7AEF19AE}" presName="rootComposite" presStyleCnt="0">
        <dgm:presLayoutVars/>
      </dgm:prSet>
      <dgm:spPr/>
    </dgm:pt>
    <dgm:pt modelId="{F3DAA8C2-D47F-406B-B684-8B91639438BA}" type="pres">
      <dgm:prSet presAssocID="{57977E04-FDB7-4E84-AD70-2F3E7AEF19AE}" presName="ParentAccent" presStyleLbl="alignNode1" presStyleIdx="4" presStyleCnt="5"/>
      <dgm:spPr/>
    </dgm:pt>
    <dgm:pt modelId="{9E522325-5CE2-4F54-AD9E-D3F59AFD0759}" type="pres">
      <dgm:prSet presAssocID="{57977E04-FDB7-4E84-AD70-2F3E7AEF19AE}" presName="ParentSmallAccent" presStyleLbl="fgAcc1" presStyleIdx="4" presStyleCnt="5"/>
      <dgm:spPr/>
    </dgm:pt>
    <dgm:pt modelId="{87E50529-D445-433B-BA72-2BD1D8C627E1}" type="pres">
      <dgm:prSet presAssocID="{57977E04-FDB7-4E84-AD70-2F3E7AEF19AE}" presName="Parent" presStyleLbl="revTx" presStyleIdx="13" presStyleCnt="17" custLinFactNeighborX="-99" custLinFactNeighborY="-32232">
        <dgm:presLayoutVars>
          <dgm:chMax/>
          <dgm:chPref val="4"/>
          <dgm:bulletEnabled val="1"/>
        </dgm:presLayoutVars>
      </dgm:prSet>
      <dgm:spPr/>
    </dgm:pt>
    <dgm:pt modelId="{32B562C5-CEDC-4713-B4C2-A2BAF81D4D68}" type="pres">
      <dgm:prSet presAssocID="{57977E04-FDB7-4E84-AD70-2F3E7AEF19AE}" presName="childShape" presStyleCnt="0">
        <dgm:presLayoutVars>
          <dgm:chMax val="0"/>
          <dgm:chPref val="0"/>
        </dgm:presLayoutVars>
      </dgm:prSet>
      <dgm:spPr/>
    </dgm:pt>
    <dgm:pt modelId="{6E40264B-FA1B-4840-B626-0FC7FA3BFBC6}" type="pres">
      <dgm:prSet presAssocID="{3E753DF0-29EB-42F2-9BF3-4DFB4481DC05}" presName="childComposite" presStyleCnt="0">
        <dgm:presLayoutVars>
          <dgm:chMax val="0"/>
          <dgm:chPref val="0"/>
        </dgm:presLayoutVars>
      </dgm:prSet>
      <dgm:spPr/>
    </dgm:pt>
    <dgm:pt modelId="{EE1D7AFD-AB7E-4FCF-85F7-7AB2E1D22932}" type="pres">
      <dgm:prSet presAssocID="{3E753DF0-29EB-42F2-9BF3-4DFB4481DC05}" presName="ChildAccent" presStyleLbl="solidFgAcc1" presStyleIdx="9" presStyleCnt="12"/>
      <dgm:spPr>
        <a:solidFill>
          <a:srgbClr val="B3BC57"/>
        </a:solidFill>
      </dgm:spPr>
    </dgm:pt>
    <dgm:pt modelId="{7F58EBFA-4D90-40F4-8BD2-1DF6864450EB}" type="pres">
      <dgm:prSet presAssocID="{3E753DF0-29EB-42F2-9BF3-4DFB4481DC05}" presName="Child" presStyleLbl="revTx" presStyleIdx="14" presStyleCnt="17" custLinFactNeighborY="3798">
        <dgm:presLayoutVars>
          <dgm:chMax val="0"/>
          <dgm:chPref val="0"/>
          <dgm:bulletEnabled val="1"/>
        </dgm:presLayoutVars>
      </dgm:prSet>
      <dgm:spPr/>
    </dgm:pt>
    <dgm:pt modelId="{C47FE6A7-BBD9-489D-984E-547260A9B845}" type="pres">
      <dgm:prSet presAssocID="{7D601343-D911-4055-A5A2-70572A7F93AF}" presName="childComposite" presStyleCnt="0">
        <dgm:presLayoutVars>
          <dgm:chMax val="0"/>
          <dgm:chPref val="0"/>
        </dgm:presLayoutVars>
      </dgm:prSet>
      <dgm:spPr/>
    </dgm:pt>
    <dgm:pt modelId="{2750AF84-5E4A-4A21-8B47-F4412BEB121B}" type="pres">
      <dgm:prSet presAssocID="{7D601343-D911-4055-A5A2-70572A7F93AF}" presName="ChildAccent" presStyleLbl="solidFgAcc1" presStyleIdx="10" presStyleCnt="12" custLinFactY="300000" custLinFactNeighborY="367549"/>
      <dgm:spPr>
        <a:solidFill>
          <a:srgbClr val="A7BB58"/>
        </a:solidFill>
      </dgm:spPr>
    </dgm:pt>
    <dgm:pt modelId="{51447682-0BC2-40F1-AC5C-9AB0945525EE}" type="pres">
      <dgm:prSet presAssocID="{7D601343-D911-4055-A5A2-70572A7F93AF}" presName="Child" presStyleLbl="revTx" presStyleIdx="15" presStyleCnt="17" custLinFactY="182902" custLinFactNeighborY="200000">
        <dgm:presLayoutVars>
          <dgm:chMax val="0"/>
          <dgm:chPref val="0"/>
          <dgm:bulletEnabled val="1"/>
        </dgm:presLayoutVars>
      </dgm:prSet>
      <dgm:spPr/>
    </dgm:pt>
    <dgm:pt modelId="{F6D6508D-E583-4DCE-8D07-B7596FB1C72C}" type="pres">
      <dgm:prSet presAssocID="{AAC84D29-90DE-42A3-8F29-112D842949E7}" presName="childComposite" presStyleCnt="0">
        <dgm:presLayoutVars>
          <dgm:chMax val="0"/>
          <dgm:chPref val="0"/>
        </dgm:presLayoutVars>
      </dgm:prSet>
      <dgm:spPr/>
    </dgm:pt>
    <dgm:pt modelId="{F0C693D4-5199-485D-91B8-7D1B2FFF371D}" type="pres">
      <dgm:prSet presAssocID="{AAC84D29-90DE-42A3-8F29-112D842949E7}" presName="ChildAccent" presStyleLbl="solidFgAcc1" presStyleIdx="11" presStyleCnt="12" custLinFactY="600000" custLinFactNeighborY="617080"/>
      <dgm:spPr>
        <a:solidFill>
          <a:srgbClr val="9BBB59"/>
        </a:solidFill>
      </dgm:spPr>
    </dgm:pt>
    <dgm:pt modelId="{5180D07A-2DCE-4143-9722-D6E79824749D}" type="pres">
      <dgm:prSet presAssocID="{AAC84D29-90DE-42A3-8F29-112D842949E7}" presName="Child" presStyleLbl="revTx" presStyleIdx="16" presStyleCnt="17" custLinFactY="288580" custLinFactNeighborY="300000">
        <dgm:presLayoutVars>
          <dgm:chMax val="0"/>
          <dgm:chPref val="0"/>
          <dgm:bulletEnabled val="1"/>
        </dgm:presLayoutVars>
      </dgm:prSet>
      <dgm:spPr/>
    </dgm:pt>
  </dgm:ptLst>
  <dgm:cxnLst>
    <dgm:cxn modelId="{C839EE10-97D3-4F24-A2FA-302FD84C434F}" srcId="{B8A9A0FB-DC9C-4FE1-9218-FC1A073B9AC6}" destId="{B46E0977-9375-43E4-BAA3-00C39B864FAA}" srcOrd="3" destOrd="0" parTransId="{AF04EE45-61C9-43E0-B00D-1BF6855A52B3}" sibTransId="{A16AB07D-5124-42FA-8AAA-98A829A95AB4}"/>
    <dgm:cxn modelId="{3DEBE411-37BF-432B-891E-012E4957A200}" srcId="{64439938-872B-4675-A54A-728D41C8E354}" destId="{9017CB10-F6DF-4CD6-8EF6-CC97F7DA6CDC}" srcOrd="2" destOrd="0" parTransId="{85241134-BBCC-438F-B55A-33E91040FE89}" sibTransId="{50192DB1-58EC-4A48-A123-E82E1D4C5707}"/>
    <dgm:cxn modelId="{653DCB12-3534-4A14-9663-21E3B42B5A8B}" type="presOf" srcId="{9017CB10-F6DF-4CD6-8EF6-CC97F7DA6CDC}" destId="{9DB029BA-7F9C-482A-8395-74EC065D6F27}" srcOrd="0" destOrd="0" presId="urn:microsoft.com/office/officeart/2008/layout/SquareAccentList"/>
    <dgm:cxn modelId="{98B70B1F-662B-4F84-9F3B-6270E0018FBB}" srcId="{B8A9A0FB-DC9C-4FE1-9218-FC1A073B9AC6}" destId="{57977E04-FDB7-4E84-AD70-2F3E7AEF19AE}" srcOrd="4" destOrd="0" parTransId="{57CBDE3B-F13F-4911-9D96-B37694423410}" sibTransId="{64A95989-5F1F-42DA-BD0A-F5B158BF6DBA}"/>
    <dgm:cxn modelId="{C4064929-B290-4EC7-8AEC-418C25A77B1D}" srcId="{57977E04-FDB7-4E84-AD70-2F3E7AEF19AE}" destId="{3E753DF0-29EB-42F2-9BF3-4DFB4481DC05}" srcOrd="0" destOrd="0" parTransId="{93CFEC71-FBC9-43AA-BF4E-E9641A7777D2}" sibTransId="{96DCC151-36AC-4864-8B1C-CB735B0C0F3D}"/>
    <dgm:cxn modelId="{3E6A5F33-B994-424B-A123-EFAC793B6E24}" type="presOf" srcId="{F071932B-44B9-4855-AB30-F3F75B2E6958}" destId="{ED906B40-E45F-4012-8A9D-4DCD007EA5B1}" srcOrd="0" destOrd="0" presId="urn:microsoft.com/office/officeart/2008/layout/SquareAccentList"/>
    <dgm:cxn modelId="{98CFA43C-24F2-41AB-861D-206DE0EA8D46}" srcId="{B8A9A0FB-DC9C-4FE1-9218-FC1A073B9AC6}" destId="{64439938-872B-4675-A54A-728D41C8E354}" srcOrd="2" destOrd="0" parTransId="{63ACFBD5-E73E-4B30-9ED9-7E50716410D6}" sibTransId="{EBC1B9FD-C40D-4981-8CC2-E2E55FE5DBF3}"/>
    <dgm:cxn modelId="{4ED0D464-4847-4678-A97D-458A451BF644}" srcId="{57977E04-FDB7-4E84-AD70-2F3E7AEF19AE}" destId="{7D601343-D911-4055-A5A2-70572A7F93AF}" srcOrd="1" destOrd="0" parTransId="{AAE735CA-9AB2-4DC8-B8F9-9B110FD15E23}" sibTransId="{95B20700-242A-4AA0-9700-B7CF92237D17}"/>
    <dgm:cxn modelId="{83730F49-E4E2-4D5F-8C51-C840F38339A8}" type="presOf" srcId="{60783E5B-097D-4674-9AAB-F6554DD31D3C}" destId="{F65E4C8C-28FB-4D1D-A666-B6496B8501E3}" srcOrd="0" destOrd="0" presId="urn:microsoft.com/office/officeart/2008/layout/SquareAccentList"/>
    <dgm:cxn modelId="{A4CDFA52-8A65-4565-95B5-E4E4FF70EDE2}" srcId="{57977E04-FDB7-4E84-AD70-2F3E7AEF19AE}" destId="{AAC84D29-90DE-42A3-8F29-112D842949E7}" srcOrd="2" destOrd="0" parTransId="{B9B905BE-E61C-4BC0-9AF6-512B590CF452}" sibTransId="{19C8EE97-7B8F-4846-B8B8-ED1E89278345}"/>
    <dgm:cxn modelId="{A33DBE73-3376-4FD7-8ECE-9C15B9DB0FFD}" type="presOf" srcId="{8FC2AE71-86D8-427C-9E38-AAFCFCB5A42D}" destId="{E4EA2612-A996-4131-96E2-8604497A523C}" srcOrd="0" destOrd="0" presId="urn:microsoft.com/office/officeart/2008/layout/SquareAccentList"/>
    <dgm:cxn modelId="{315DE855-248E-4640-8038-8CCD67424481}" type="presOf" srcId="{7D601343-D911-4055-A5A2-70572A7F93AF}" destId="{51447682-0BC2-40F1-AC5C-9AB0945525EE}" srcOrd="0" destOrd="0" presId="urn:microsoft.com/office/officeart/2008/layout/SquareAccentList"/>
    <dgm:cxn modelId="{ED305778-4B08-4B2B-BDD8-EB516AF298D0}" type="presOf" srcId="{D81B228A-B7A7-4E0C-8C64-3E2603313410}" destId="{CFF6C848-518E-45C2-82A0-6D96D8CCD3FC}" srcOrd="0" destOrd="0" presId="urn:microsoft.com/office/officeart/2008/layout/SquareAccentList"/>
    <dgm:cxn modelId="{DA8C1181-BFC1-4BD1-A8F3-CD30AF00CE6D}" type="presOf" srcId="{AAC84D29-90DE-42A3-8F29-112D842949E7}" destId="{5180D07A-2DCE-4143-9722-D6E79824749D}" srcOrd="0" destOrd="0" presId="urn:microsoft.com/office/officeart/2008/layout/SquareAccentList"/>
    <dgm:cxn modelId="{3CF49189-762E-4027-89D4-AC4B9DDB2DA9}" srcId="{0EB8A5B9-119C-4313-B64B-A561D7FCE36A}" destId="{60783E5B-097D-4674-9AAB-F6554DD31D3C}" srcOrd="0" destOrd="0" parTransId="{B322ED43-1BA8-440A-BB02-DB062431A6E5}" sibTransId="{BE57373A-234C-4BE9-9B10-C27EC1EAB9E9}"/>
    <dgm:cxn modelId="{79315EA3-40A5-4751-B92D-12A605BBB41F}" type="presOf" srcId="{0EB8A5B9-119C-4313-B64B-A561D7FCE36A}" destId="{6D6AE739-26B3-41C6-A747-23C1A889CF82}" srcOrd="0" destOrd="0" presId="urn:microsoft.com/office/officeart/2008/layout/SquareAccentList"/>
    <dgm:cxn modelId="{640B79AB-2863-44B9-911C-2C680E858BE3}" srcId="{64439938-872B-4675-A54A-728D41C8E354}" destId="{3AF47978-EBF6-4025-8611-ACC4119439E8}" srcOrd="1" destOrd="0" parTransId="{5E443212-E8C2-4815-8905-7E871C0B493D}" sibTransId="{5804D74E-C921-4DDE-A8B1-E129FC6DB83E}"/>
    <dgm:cxn modelId="{F30F3FAE-A365-4D03-BA31-C2BFC00EB623}" type="presOf" srcId="{64439938-872B-4675-A54A-728D41C8E354}" destId="{1AFD0272-7459-4133-9E6C-6729E1FF04C7}" srcOrd="0" destOrd="0" presId="urn:microsoft.com/office/officeart/2008/layout/SquareAccentList"/>
    <dgm:cxn modelId="{448288AF-19FE-4B96-81B5-E93481600695}" type="presOf" srcId="{3AF47978-EBF6-4025-8611-ACC4119439E8}" destId="{A0C14546-BB30-4710-A599-F1ABDB88F9A0}" srcOrd="0" destOrd="0" presId="urn:microsoft.com/office/officeart/2008/layout/SquareAccentList"/>
    <dgm:cxn modelId="{D92B5EB2-EED6-48C4-8CEF-01C692495FB2}" type="presOf" srcId="{3E753DF0-29EB-42F2-9BF3-4DFB4481DC05}" destId="{7F58EBFA-4D90-40F4-8BD2-1DF6864450EB}" srcOrd="0" destOrd="0" presId="urn:microsoft.com/office/officeart/2008/layout/SquareAccentList"/>
    <dgm:cxn modelId="{66D971B4-7E63-4D95-89AA-177C759279ED}" type="presOf" srcId="{6261DFB8-5298-4CDE-8C3A-EEBEFAD4E439}" destId="{D68A6583-8BF0-449C-A97C-D2CE8E5BE857}" srcOrd="0" destOrd="0" presId="urn:microsoft.com/office/officeart/2008/layout/SquareAccentList"/>
    <dgm:cxn modelId="{C14550B6-0335-4F82-8748-3BD6115CF204}" srcId="{B46E0977-9375-43E4-BAA3-00C39B864FAA}" destId="{1CDEE54B-2CFC-4998-9712-6827F7B614C7}" srcOrd="2" destOrd="0" parTransId="{461C6AA4-474E-438C-929F-73870AFEFA5B}" sibTransId="{914BB104-B339-4134-A321-149E8906A451}"/>
    <dgm:cxn modelId="{8275DEC2-BE51-405A-9C75-6AB2C4870415}" srcId="{C08A4599-9FBF-419C-A87F-57CE0BA136B4}" destId="{6261DFB8-5298-4CDE-8C3A-EEBEFAD4E439}" srcOrd="0" destOrd="0" parTransId="{42652C39-DADD-4C8A-928E-BBFD2F690192}" sibTransId="{5C04ADDF-7B4C-4C6C-9E24-CFAF8606564D}"/>
    <dgm:cxn modelId="{7B20EFC4-0C82-460B-9250-4CECBE36B468}" srcId="{0EB8A5B9-119C-4313-B64B-A561D7FCE36A}" destId="{F071932B-44B9-4855-AB30-F3F75B2E6958}" srcOrd="1" destOrd="0" parTransId="{D3262BAF-F495-4679-B34B-5FBDF6A464C2}" sibTransId="{68FBB0E6-81EC-4792-9F33-E1A6D5A5F6A1}"/>
    <dgm:cxn modelId="{D32DFFC7-3F03-4FD2-B5C0-77FBC7CAD03C}" type="presOf" srcId="{B46E0977-9375-43E4-BAA3-00C39B864FAA}" destId="{4830553E-5A52-4DE9-A46B-89E444B4109D}" srcOrd="0" destOrd="0" presId="urn:microsoft.com/office/officeart/2008/layout/SquareAccentList"/>
    <dgm:cxn modelId="{439F35CF-9F5A-482B-A00D-206C077212EA}" type="presOf" srcId="{57977E04-FDB7-4E84-AD70-2F3E7AEF19AE}" destId="{87E50529-D445-433B-BA72-2BD1D8C627E1}" srcOrd="0" destOrd="0" presId="urn:microsoft.com/office/officeart/2008/layout/SquareAccentList"/>
    <dgm:cxn modelId="{3AF2ACD4-243E-4608-89D0-42119098E919}" type="presOf" srcId="{C08A4599-9FBF-419C-A87F-57CE0BA136B4}" destId="{B6B5F8C4-B97F-4528-98CC-5CC26ED05AE7}" srcOrd="0" destOrd="0" presId="urn:microsoft.com/office/officeart/2008/layout/SquareAccentList"/>
    <dgm:cxn modelId="{E9E48ED5-99D0-4EA0-B703-EB93B63C3804}" type="presOf" srcId="{8E45543C-CE09-45EE-B608-E2D2C6D557B8}" destId="{155A0D54-0C26-40A2-85BB-5D7A6378CC1F}" srcOrd="0" destOrd="0" presId="urn:microsoft.com/office/officeart/2008/layout/SquareAccentList"/>
    <dgm:cxn modelId="{46578FD5-2FCB-4EB7-BE74-6902AA9E79D5}" srcId="{B46E0977-9375-43E4-BAA3-00C39B864FAA}" destId="{8FC2AE71-86D8-427C-9E38-AAFCFCB5A42D}" srcOrd="1" destOrd="0" parTransId="{7ED2A0A6-2DDF-4F3A-A54B-4F0B8470DA70}" sibTransId="{26E79415-61FD-4808-8E52-29F36429763D}"/>
    <dgm:cxn modelId="{B5845AE6-D2BE-4534-8FA6-F4CB7EB88462}" type="presOf" srcId="{B8A9A0FB-DC9C-4FE1-9218-FC1A073B9AC6}" destId="{FC577589-CE42-470C-BBDC-BCA06B9B1383}" srcOrd="0" destOrd="0" presId="urn:microsoft.com/office/officeart/2008/layout/SquareAccentList"/>
    <dgm:cxn modelId="{DBEF1CE8-C3A1-407A-BCF0-D991785D661C}" srcId="{B8A9A0FB-DC9C-4FE1-9218-FC1A073B9AC6}" destId="{C08A4599-9FBF-419C-A87F-57CE0BA136B4}" srcOrd="0" destOrd="0" parTransId="{4FD27394-C949-406F-806E-9DE1CD624F72}" sibTransId="{414DABF8-58D4-45A6-8E61-657218B50EF4}"/>
    <dgm:cxn modelId="{262ABAEA-FFB0-4DB8-8C89-A833A202FAF0}" srcId="{B8A9A0FB-DC9C-4FE1-9218-FC1A073B9AC6}" destId="{0EB8A5B9-119C-4313-B64B-A561D7FCE36A}" srcOrd="1" destOrd="0" parTransId="{5DBC0D81-395D-43E1-8A88-D81E3DE20F1C}" sibTransId="{17BF59E1-A6DA-4738-931F-17A20821C080}"/>
    <dgm:cxn modelId="{B75575ED-5753-4C67-9B8A-68D7C04791B3}" type="presOf" srcId="{1CDEE54B-2CFC-4998-9712-6827F7B614C7}" destId="{FA86A6DD-2C29-449F-A6F4-3129DD0F44F8}" srcOrd="0" destOrd="0" presId="urn:microsoft.com/office/officeart/2008/layout/SquareAccentList"/>
    <dgm:cxn modelId="{28050AEF-F090-4838-8BCF-71BFCDFE9AB6}" srcId="{B46E0977-9375-43E4-BAA3-00C39B864FAA}" destId="{D81B228A-B7A7-4E0C-8C64-3E2603313410}" srcOrd="0" destOrd="0" parTransId="{90F9DA6B-18C5-46EA-BA4C-176DD20B9F75}" sibTransId="{EAA3BFE8-FF41-4F2E-A75D-6625066CD452}"/>
    <dgm:cxn modelId="{0E1B0DF1-1776-4189-B0CC-18816BDA312A}" srcId="{64439938-872B-4675-A54A-728D41C8E354}" destId="{8E45543C-CE09-45EE-B608-E2D2C6D557B8}" srcOrd="0" destOrd="0" parTransId="{E2F6F4CD-7D44-4063-A4EB-C033BB07A07F}" sibTransId="{34ED1EE8-1C6D-43EB-8103-382A36D771E6}"/>
    <dgm:cxn modelId="{2C889010-D1B2-40F8-B6F0-9CEFFB7DCC24}" type="presParOf" srcId="{FC577589-CE42-470C-BBDC-BCA06B9B1383}" destId="{0401A7DF-14E7-4116-AC08-12AB453D1207}" srcOrd="0" destOrd="0" presId="urn:microsoft.com/office/officeart/2008/layout/SquareAccentList"/>
    <dgm:cxn modelId="{EE563DB7-C60D-4DDF-805E-9B98C393BB24}" type="presParOf" srcId="{0401A7DF-14E7-4116-AC08-12AB453D1207}" destId="{CEC9B945-00CC-4960-BBA1-4D36A3BF3559}" srcOrd="0" destOrd="0" presId="urn:microsoft.com/office/officeart/2008/layout/SquareAccentList"/>
    <dgm:cxn modelId="{5E861490-1DF7-4098-B4C1-CCE6445629E0}" type="presParOf" srcId="{CEC9B945-00CC-4960-BBA1-4D36A3BF3559}" destId="{3FEE2751-5A21-4FD9-A5A0-B61C38635AD6}" srcOrd="0" destOrd="0" presId="urn:microsoft.com/office/officeart/2008/layout/SquareAccentList"/>
    <dgm:cxn modelId="{DFA1A9FF-8501-4736-9D18-256A1F1406A9}" type="presParOf" srcId="{CEC9B945-00CC-4960-BBA1-4D36A3BF3559}" destId="{668C55BA-DA1D-449A-A6F3-0883ED443169}" srcOrd="1" destOrd="0" presId="urn:microsoft.com/office/officeart/2008/layout/SquareAccentList"/>
    <dgm:cxn modelId="{505FCD24-DE9C-4C5C-9AA2-1D3E5CA068BF}" type="presParOf" srcId="{CEC9B945-00CC-4960-BBA1-4D36A3BF3559}" destId="{B6B5F8C4-B97F-4528-98CC-5CC26ED05AE7}" srcOrd="2" destOrd="0" presId="urn:microsoft.com/office/officeart/2008/layout/SquareAccentList"/>
    <dgm:cxn modelId="{3F182AF5-DC45-4370-A491-9A4D1ABC12E3}" type="presParOf" srcId="{0401A7DF-14E7-4116-AC08-12AB453D1207}" destId="{F5884E24-6772-41A6-9851-A06BE7D128DD}" srcOrd="1" destOrd="0" presId="urn:microsoft.com/office/officeart/2008/layout/SquareAccentList"/>
    <dgm:cxn modelId="{0907E783-DD68-4AF1-B233-A6CA496701C8}" type="presParOf" srcId="{F5884E24-6772-41A6-9851-A06BE7D128DD}" destId="{5AE1A1AD-71AC-4208-BA4A-654A6CCAA48F}" srcOrd="0" destOrd="0" presId="urn:microsoft.com/office/officeart/2008/layout/SquareAccentList"/>
    <dgm:cxn modelId="{69B08FEF-832F-40EF-89EC-EB9335E406A1}" type="presParOf" srcId="{5AE1A1AD-71AC-4208-BA4A-654A6CCAA48F}" destId="{DCB272AB-3C31-4494-A8BB-7843A19202EE}" srcOrd="0" destOrd="0" presId="urn:microsoft.com/office/officeart/2008/layout/SquareAccentList"/>
    <dgm:cxn modelId="{C48D6A25-2C07-4466-B113-B077447C9825}" type="presParOf" srcId="{5AE1A1AD-71AC-4208-BA4A-654A6CCAA48F}" destId="{D68A6583-8BF0-449C-A97C-D2CE8E5BE857}" srcOrd="1" destOrd="0" presId="urn:microsoft.com/office/officeart/2008/layout/SquareAccentList"/>
    <dgm:cxn modelId="{F69196C8-72BA-4058-B9A1-DD0906BB1D0B}" type="presParOf" srcId="{FC577589-CE42-470C-BBDC-BCA06B9B1383}" destId="{09E395F0-3796-4724-B265-41874DAE2A73}" srcOrd="1" destOrd="0" presId="urn:microsoft.com/office/officeart/2008/layout/SquareAccentList"/>
    <dgm:cxn modelId="{6716D17E-D37D-443E-851C-C1DC23E8A945}" type="presParOf" srcId="{09E395F0-3796-4724-B265-41874DAE2A73}" destId="{CFA427E7-A19E-4FC8-98BC-280E07396EAD}" srcOrd="0" destOrd="0" presId="urn:microsoft.com/office/officeart/2008/layout/SquareAccentList"/>
    <dgm:cxn modelId="{DB79A77D-11F2-4FA8-BF5A-6DF9572FE4EA}" type="presParOf" srcId="{CFA427E7-A19E-4FC8-98BC-280E07396EAD}" destId="{6CE47CD8-AABE-453F-B2E3-1C891CCEA480}" srcOrd="0" destOrd="0" presId="urn:microsoft.com/office/officeart/2008/layout/SquareAccentList"/>
    <dgm:cxn modelId="{EECD843B-FD72-46CF-A68D-0641E6679055}" type="presParOf" srcId="{CFA427E7-A19E-4FC8-98BC-280E07396EAD}" destId="{1CB1A1D4-2802-4256-B566-29C01A2F02E1}" srcOrd="1" destOrd="0" presId="urn:microsoft.com/office/officeart/2008/layout/SquareAccentList"/>
    <dgm:cxn modelId="{C4316B29-A1B7-4448-84CB-03693EE9C2C0}" type="presParOf" srcId="{CFA427E7-A19E-4FC8-98BC-280E07396EAD}" destId="{6D6AE739-26B3-41C6-A747-23C1A889CF82}" srcOrd="2" destOrd="0" presId="urn:microsoft.com/office/officeart/2008/layout/SquareAccentList"/>
    <dgm:cxn modelId="{6F6782FE-0619-49A8-8E17-A6ECFFE36386}" type="presParOf" srcId="{09E395F0-3796-4724-B265-41874DAE2A73}" destId="{ECA92235-C12A-48C7-9F7D-5F75F6B679C4}" srcOrd="1" destOrd="0" presId="urn:microsoft.com/office/officeart/2008/layout/SquareAccentList"/>
    <dgm:cxn modelId="{06D90773-17BA-4AC8-88F1-7096545ABE9C}" type="presParOf" srcId="{ECA92235-C12A-48C7-9F7D-5F75F6B679C4}" destId="{BFC07360-1BA9-4A15-B885-C5CEC63BBB4A}" srcOrd="0" destOrd="0" presId="urn:microsoft.com/office/officeart/2008/layout/SquareAccentList"/>
    <dgm:cxn modelId="{DBDB510B-F7F5-4C6E-BC7B-CE0D22DEDB05}" type="presParOf" srcId="{BFC07360-1BA9-4A15-B885-C5CEC63BBB4A}" destId="{9912AE92-9C6B-46DC-9A99-D37FE1555CF3}" srcOrd="0" destOrd="0" presId="urn:microsoft.com/office/officeart/2008/layout/SquareAccentList"/>
    <dgm:cxn modelId="{6D68A7B7-EB4C-4953-A230-EB06805E9BA2}" type="presParOf" srcId="{BFC07360-1BA9-4A15-B885-C5CEC63BBB4A}" destId="{F65E4C8C-28FB-4D1D-A666-B6496B8501E3}" srcOrd="1" destOrd="0" presId="urn:microsoft.com/office/officeart/2008/layout/SquareAccentList"/>
    <dgm:cxn modelId="{0FDB90E1-1825-4E4F-A249-9ED75B6F704B}" type="presParOf" srcId="{ECA92235-C12A-48C7-9F7D-5F75F6B679C4}" destId="{E51A5568-4155-4474-88F0-BB942ABE31FB}" srcOrd="1" destOrd="0" presId="urn:microsoft.com/office/officeart/2008/layout/SquareAccentList"/>
    <dgm:cxn modelId="{F4A049A2-13B7-4429-9AD9-B8ED95B55D50}" type="presParOf" srcId="{E51A5568-4155-4474-88F0-BB942ABE31FB}" destId="{67B6718C-B313-4C9B-A204-6537151ED601}" srcOrd="0" destOrd="0" presId="urn:microsoft.com/office/officeart/2008/layout/SquareAccentList"/>
    <dgm:cxn modelId="{C376FA65-99F2-46F1-99AA-D0D1B3FAC8CB}" type="presParOf" srcId="{E51A5568-4155-4474-88F0-BB942ABE31FB}" destId="{ED906B40-E45F-4012-8A9D-4DCD007EA5B1}" srcOrd="1" destOrd="0" presId="urn:microsoft.com/office/officeart/2008/layout/SquareAccentList"/>
    <dgm:cxn modelId="{644CCE8A-E04B-46FF-9CD6-4A8A98C487FA}" type="presParOf" srcId="{FC577589-CE42-470C-BBDC-BCA06B9B1383}" destId="{83A2B2EA-F8F3-4AE1-902B-B2A08F9E10E4}" srcOrd="2" destOrd="0" presId="urn:microsoft.com/office/officeart/2008/layout/SquareAccentList"/>
    <dgm:cxn modelId="{81EE684D-283C-4BC0-AD5C-872E78429E8E}" type="presParOf" srcId="{83A2B2EA-F8F3-4AE1-902B-B2A08F9E10E4}" destId="{4C615DE3-422D-4C74-97C9-9E22EEEA18BF}" srcOrd="0" destOrd="0" presId="urn:microsoft.com/office/officeart/2008/layout/SquareAccentList"/>
    <dgm:cxn modelId="{42C04950-E0E9-4F21-B0BC-89062C81779D}" type="presParOf" srcId="{4C615DE3-422D-4C74-97C9-9E22EEEA18BF}" destId="{A17AD9D5-188B-4D1E-847C-B5658DD02335}" srcOrd="0" destOrd="0" presId="urn:microsoft.com/office/officeart/2008/layout/SquareAccentList"/>
    <dgm:cxn modelId="{C53FB1D5-EE26-4363-B238-4551B2C7A92B}" type="presParOf" srcId="{4C615DE3-422D-4C74-97C9-9E22EEEA18BF}" destId="{00A61ADC-4131-439E-A3B0-599604A7EB56}" srcOrd="1" destOrd="0" presId="urn:microsoft.com/office/officeart/2008/layout/SquareAccentList"/>
    <dgm:cxn modelId="{C3CBB105-3F7B-4A86-90F6-98E41E28232B}" type="presParOf" srcId="{4C615DE3-422D-4C74-97C9-9E22EEEA18BF}" destId="{1AFD0272-7459-4133-9E6C-6729E1FF04C7}" srcOrd="2" destOrd="0" presId="urn:microsoft.com/office/officeart/2008/layout/SquareAccentList"/>
    <dgm:cxn modelId="{6B25D3EF-B44D-4E62-9F20-E6DFD73220CA}" type="presParOf" srcId="{83A2B2EA-F8F3-4AE1-902B-B2A08F9E10E4}" destId="{82DDBBCD-24AD-4473-8A4A-A7C26366C07A}" srcOrd="1" destOrd="0" presId="urn:microsoft.com/office/officeart/2008/layout/SquareAccentList"/>
    <dgm:cxn modelId="{4C337534-DCE7-429A-82DF-20FDFC794566}" type="presParOf" srcId="{82DDBBCD-24AD-4473-8A4A-A7C26366C07A}" destId="{E054A337-BFC6-429D-80AF-15C24877F4C0}" srcOrd="0" destOrd="0" presId="urn:microsoft.com/office/officeart/2008/layout/SquareAccentList"/>
    <dgm:cxn modelId="{83BC6A14-B0F0-477A-9E2A-4916EAFDBE16}" type="presParOf" srcId="{E054A337-BFC6-429D-80AF-15C24877F4C0}" destId="{36BF9D25-14AF-480B-8941-1850828FE487}" srcOrd="0" destOrd="0" presId="urn:microsoft.com/office/officeart/2008/layout/SquareAccentList"/>
    <dgm:cxn modelId="{62A98B65-4B61-48FD-976D-7452B5B9FCDC}" type="presParOf" srcId="{E054A337-BFC6-429D-80AF-15C24877F4C0}" destId="{155A0D54-0C26-40A2-85BB-5D7A6378CC1F}" srcOrd="1" destOrd="0" presId="urn:microsoft.com/office/officeart/2008/layout/SquareAccentList"/>
    <dgm:cxn modelId="{CE47A840-11AA-495A-AE09-E7054A806B4D}" type="presParOf" srcId="{82DDBBCD-24AD-4473-8A4A-A7C26366C07A}" destId="{80C882E2-C15E-47AA-842A-42C673D4A907}" srcOrd="1" destOrd="0" presId="urn:microsoft.com/office/officeart/2008/layout/SquareAccentList"/>
    <dgm:cxn modelId="{1B644E02-1DA8-4C51-B5DB-FB0D460E22EC}" type="presParOf" srcId="{80C882E2-C15E-47AA-842A-42C673D4A907}" destId="{2983C808-4D96-410A-98DA-7E447A0D19F3}" srcOrd="0" destOrd="0" presId="urn:microsoft.com/office/officeart/2008/layout/SquareAccentList"/>
    <dgm:cxn modelId="{4D0D421E-C72D-4149-BA9E-3942F02FD029}" type="presParOf" srcId="{80C882E2-C15E-47AA-842A-42C673D4A907}" destId="{A0C14546-BB30-4710-A599-F1ABDB88F9A0}" srcOrd="1" destOrd="0" presId="urn:microsoft.com/office/officeart/2008/layout/SquareAccentList"/>
    <dgm:cxn modelId="{C19F950F-F5CE-4655-86EA-C9B4685DBBE2}" type="presParOf" srcId="{82DDBBCD-24AD-4473-8A4A-A7C26366C07A}" destId="{E6DDD241-74F2-4A41-BFBC-5B6393C794C7}" srcOrd="2" destOrd="0" presId="urn:microsoft.com/office/officeart/2008/layout/SquareAccentList"/>
    <dgm:cxn modelId="{71E0692D-3A7E-4893-A324-FC9A0EC96E9E}" type="presParOf" srcId="{E6DDD241-74F2-4A41-BFBC-5B6393C794C7}" destId="{268A0D87-9620-40FA-8951-71344C5A4A40}" srcOrd="0" destOrd="0" presId="urn:microsoft.com/office/officeart/2008/layout/SquareAccentList"/>
    <dgm:cxn modelId="{84CACEB7-24D6-44BF-AF57-4664FC1FF521}" type="presParOf" srcId="{E6DDD241-74F2-4A41-BFBC-5B6393C794C7}" destId="{9DB029BA-7F9C-482A-8395-74EC065D6F27}" srcOrd="1" destOrd="0" presId="urn:microsoft.com/office/officeart/2008/layout/SquareAccentList"/>
    <dgm:cxn modelId="{073D4F27-A222-4506-8509-976243E13D47}" type="presParOf" srcId="{FC577589-CE42-470C-BBDC-BCA06B9B1383}" destId="{DD67A4FE-C5BA-4B08-9CD8-A18084B52D2A}" srcOrd="3" destOrd="0" presId="urn:microsoft.com/office/officeart/2008/layout/SquareAccentList"/>
    <dgm:cxn modelId="{739FB46F-E784-453A-9C06-2FC53810F401}" type="presParOf" srcId="{DD67A4FE-C5BA-4B08-9CD8-A18084B52D2A}" destId="{E73B3037-AD48-42A6-A9CC-0C146CA42ADD}" srcOrd="0" destOrd="0" presId="urn:microsoft.com/office/officeart/2008/layout/SquareAccentList"/>
    <dgm:cxn modelId="{F126AD83-DB3A-4460-B9DB-BD82A0F3C1AF}" type="presParOf" srcId="{E73B3037-AD48-42A6-A9CC-0C146CA42ADD}" destId="{B5985F80-9869-47C4-BC44-9288EFC9A70C}" srcOrd="0" destOrd="0" presId="urn:microsoft.com/office/officeart/2008/layout/SquareAccentList"/>
    <dgm:cxn modelId="{DD07C322-FE04-4851-96BD-550FED26EAB6}" type="presParOf" srcId="{E73B3037-AD48-42A6-A9CC-0C146CA42ADD}" destId="{ADDDC764-D440-4E60-B156-677C8126B289}" srcOrd="1" destOrd="0" presId="urn:microsoft.com/office/officeart/2008/layout/SquareAccentList"/>
    <dgm:cxn modelId="{F92372C7-C2D0-44E8-9E23-0E7AFE238FCE}" type="presParOf" srcId="{E73B3037-AD48-42A6-A9CC-0C146CA42ADD}" destId="{4830553E-5A52-4DE9-A46B-89E444B4109D}" srcOrd="2" destOrd="0" presId="urn:microsoft.com/office/officeart/2008/layout/SquareAccentList"/>
    <dgm:cxn modelId="{069588F3-874F-4DB2-BFDE-553208DF73F0}" type="presParOf" srcId="{DD67A4FE-C5BA-4B08-9CD8-A18084B52D2A}" destId="{C4DDE575-945A-4A52-B2F7-1D9BFEBB7F26}" srcOrd="1" destOrd="0" presId="urn:microsoft.com/office/officeart/2008/layout/SquareAccentList"/>
    <dgm:cxn modelId="{907E7EB1-81CC-417F-A5B7-4F4FFECAD34D}" type="presParOf" srcId="{C4DDE575-945A-4A52-B2F7-1D9BFEBB7F26}" destId="{51613773-F076-446F-9017-9DD8BF0EB5E0}" srcOrd="0" destOrd="0" presId="urn:microsoft.com/office/officeart/2008/layout/SquareAccentList"/>
    <dgm:cxn modelId="{8F86006C-D620-4E66-9100-2A07C25D673A}" type="presParOf" srcId="{51613773-F076-446F-9017-9DD8BF0EB5E0}" destId="{45FB850B-DE3B-4F81-9F41-268B63C03A87}" srcOrd="0" destOrd="0" presId="urn:microsoft.com/office/officeart/2008/layout/SquareAccentList"/>
    <dgm:cxn modelId="{78C0B9F1-A366-4BD5-9F1D-2F3BF927F481}" type="presParOf" srcId="{51613773-F076-446F-9017-9DD8BF0EB5E0}" destId="{CFF6C848-518E-45C2-82A0-6D96D8CCD3FC}" srcOrd="1" destOrd="0" presId="urn:microsoft.com/office/officeart/2008/layout/SquareAccentList"/>
    <dgm:cxn modelId="{41C172DC-59E9-4BC3-BDE0-70FF19EDDBA9}" type="presParOf" srcId="{C4DDE575-945A-4A52-B2F7-1D9BFEBB7F26}" destId="{7A737A48-7BC0-4C25-BF91-B7979C0FB8EE}" srcOrd="1" destOrd="0" presId="urn:microsoft.com/office/officeart/2008/layout/SquareAccentList"/>
    <dgm:cxn modelId="{5EC79EF2-32FF-456C-BD35-9F04CABDDE1C}" type="presParOf" srcId="{7A737A48-7BC0-4C25-BF91-B7979C0FB8EE}" destId="{1B90E340-CE49-4438-92CF-31AFF3488E05}" srcOrd="0" destOrd="0" presId="urn:microsoft.com/office/officeart/2008/layout/SquareAccentList"/>
    <dgm:cxn modelId="{92154992-C5ED-4440-9BFB-96DBA0EFFAE4}" type="presParOf" srcId="{7A737A48-7BC0-4C25-BF91-B7979C0FB8EE}" destId="{E4EA2612-A996-4131-96E2-8604497A523C}" srcOrd="1" destOrd="0" presId="urn:microsoft.com/office/officeart/2008/layout/SquareAccentList"/>
    <dgm:cxn modelId="{17B6A76F-E28A-4CB3-9A16-5843F6E6AED9}" type="presParOf" srcId="{C4DDE575-945A-4A52-B2F7-1D9BFEBB7F26}" destId="{A4FDC7C8-02B2-4393-9E1B-6502467B7E5C}" srcOrd="2" destOrd="0" presId="urn:microsoft.com/office/officeart/2008/layout/SquareAccentList"/>
    <dgm:cxn modelId="{3490DC2B-B1FC-44CD-AFBF-E55A0CCB6CBD}" type="presParOf" srcId="{A4FDC7C8-02B2-4393-9E1B-6502467B7E5C}" destId="{AF7F4B78-F05C-4E18-8CA7-E046B9591C57}" srcOrd="0" destOrd="0" presId="urn:microsoft.com/office/officeart/2008/layout/SquareAccentList"/>
    <dgm:cxn modelId="{141586B8-79F7-45D5-A62A-28205FB7A5AD}" type="presParOf" srcId="{A4FDC7C8-02B2-4393-9E1B-6502467B7E5C}" destId="{FA86A6DD-2C29-449F-A6F4-3129DD0F44F8}" srcOrd="1" destOrd="0" presId="urn:microsoft.com/office/officeart/2008/layout/SquareAccentList"/>
    <dgm:cxn modelId="{04F4958C-4F7A-4033-9E58-5CA8F5C80C7A}" type="presParOf" srcId="{FC577589-CE42-470C-BBDC-BCA06B9B1383}" destId="{C8A73DC3-994B-428C-99EA-1E67E7CFD076}" srcOrd="4" destOrd="0" presId="urn:microsoft.com/office/officeart/2008/layout/SquareAccentList"/>
    <dgm:cxn modelId="{EBE115D7-AE12-4E2A-ABF4-DAB18CBFF533}" type="presParOf" srcId="{C8A73DC3-994B-428C-99EA-1E67E7CFD076}" destId="{46CA62CD-5C69-4BCB-84CD-BB7451297C29}" srcOrd="0" destOrd="0" presId="urn:microsoft.com/office/officeart/2008/layout/SquareAccentList"/>
    <dgm:cxn modelId="{B5F6C2E8-2DC8-4013-9861-23CCB4A800F0}" type="presParOf" srcId="{46CA62CD-5C69-4BCB-84CD-BB7451297C29}" destId="{F3DAA8C2-D47F-406B-B684-8B91639438BA}" srcOrd="0" destOrd="0" presId="urn:microsoft.com/office/officeart/2008/layout/SquareAccentList"/>
    <dgm:cxn modelId="{809D38A7-D3BD-4B06-BB40-6C1E8FDE4AC7}" type="presParOf" srcId="{46CA62CD-5C69-4BCB-84CD-BB7451297C29}" destId="{9E522325-5CE2-4F54-AD9E-D3F59AFD0759}" srcOrd="1" destOrd="0" presId="urn:microsoft.com/office/officeart/2008/layout/SquareAccentList"/>
    <dgm:cxn modelId="{92874A5B-B277-4911-BE04-AA4B58B69CC1}" type="presParOf" srcId="{46CA62CD-5C69-4BCB-84CD-BB7451297C29}" destId="{87E50529-D445-433B-BA72-2BD1D8C627E1}" srcOrd="2" destOrd="0" presId="urn:microsoft.com/office/officeart/2008/layout/SquareAccentList"/>
    <dgm:cxn modelId="{6F56306B-256B-43ED-A1E8-023B8A3BBE88}" type="presParOf" srcId="{C8A73DC3-994B-428C-99EA-1E67E7CFD076}" destId="{32B562C5-CEDC-4713-B4C2-A2BAF81D4D68}" srcOrd="1" destOrd="0" presId="urn:microsoft.com/office/officeart/2008/layout/SquareAccentList"/>
    <dgm:cxn modelId="{DD306A62-985A-4F4B-9C3C-39C7450380C1}" type="presParOf" srcId="{32B562C5-CEDC-4713-B4C2-A2BAF81D4D68}" destId="{6E40264B-FA1B-4840-B626-0FC7FA3BFBC6}" srcOrd="0" destOrd="0" presId="urn:microsoft.com/office/officeart/2008/layout/SquareAccentList"/>
    <dgm:cxn modelId="{E383CED3-2059-4D03-8AE6-B25488FD6450}" type="presParOf" srcId="{6E40264B-FA1B-4840-B626-0FC7FA3BFBC6}" destId="{EE1D7AFD-AB7E-4FCF-85F7-7AB2E1D22932}" srcOrd="0" destOrd="0" presId="urn:microsoft.com/office/officeart/2008/layout/SquareAccentList"/>
    <dgm:cxn modelId="{8DB20CD0-D19E-405A-AA3C-D0A6FB6C8276}" type="presParOf" srcId="{6E40264B-FA1B-4840-B626-0FC7FA3BFBC6}" destId="{7F58EBFA-4D90-40F4-8BD2-1DF6864450EB}" srcOrd="1" destOrd="0" presId="urn:microsoft.com/office/officeart/2008/layout/SquareAccentList"/>
    <dgm:cxn modelId="{CE5BFD7F-36C6-4411-8C4F-C1C4690736DE}" type="presParOf" srcId="{32B562C5-CEDC-4713-B4C2-A2BAF81D4D68}" destId="{C47FE6A7-BBD9-489D-984E-547260A9B845}" srcOrd="1" destOrd="0" presId="urn:microsoft.com/office/officeart/2008/layout/SquareAccentList"/>
    <dgm:cxn modelId="{779DB27C-C9A7-4DE5-88F1-799D61072E23}" type="presParOf" srcId="{C47FE6A7-BBD9-489D-984E-547260A9B845}" destId="{2750AF84-5E4A-4A21-8B47-F4412BEB121B}" srcOrd="0" destOrd="0" presId="urn:microsoft.com/office/officeart/2008/layout/SquareAccentList"/>
    <dgm:cxn modelId="{AF51C710-56B0-413B-A737-43CBC73001CB}" type="presParOf" srcId="{C47FE6A7-BBD9-489D-984E-547260A9B845}" destId="{51447682-0BC2-40F1-AC5C-9AB0945525EE}" srcOrd="1" destOrd="0" presId="urn:microsoft.com/office/officeart/2008/layout/SquareAccentList"/>
    <dgm:cxn modelId="{2411CBAC-96FD-4D86-8C1C-FC2F8E49A564}" type="presParOf" srcId="{32B562C5-CEDC-4713-B4C2-A2BAF81D4D68}" destId="{F6D6508D-E583-4DCE-8D07-B7596FB1C72C}" srcOrd="2" destOrd="0" presId="urn:microsoft.com/office/officeart/2008/layout/SquareAccentList"/>
    <dgm:cxn modelId="{0A46BC92-7742-4398-A246-2319A4911AF3}" type="presParOf" srcId="{F6D6508D-E583-4DCE-8D07-B7596FB1C72C}" destId="{F0C693D4-5199-485D-91B8-7D1B2FFF371D}" srcOrd="0" destOrd="0" presId="urn:microsoft.com/office/officeart/2008/layout/SquareAccentList"/>
    <dgm:cxn modelId="{87A1C30E-B13F-4BC5-832A-904AA617030E}" type="presParOf" srcId="{F6D6508D-E583-4DCE-8D07-B7596FB1C72C}" destId="{5180D07A-2DCE-4143-9722-D6E79824749D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E2751-5A21-4FD9-A5A0-B61C38635AD6}">
      <dsp:nvSpPr>
        <dsp:cNvPr id="0" name=""/>
        <dsp:cNvSpPr/>
      </dsp:nvSpPr>
      <dsp:spPr>
        <a:xfrm>
          <a:off x="2335" y="491200"/>
          <a:ext cx="2324178" cy="273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8C55BA-DA1D-449A-A6F3-0883ED443169}">
      <dsp:nvSpPr>
        <dsp:cNvPr id="0" name=""/>
        <dsp:cNvSpPr/>
      </dsp:nvSpPr>
      <dsp:spPr>
        <a:xfrm>
          <a:off x="2335" y="593890"/>
          <a:ext cx="170742" cy="170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F8C4-B97F-4528-98CC-5CC26ED05AE7}">
      <dsp:nvSpPr>
        <dsp:cNvPr id="0" name=""/>
        <dsp:cNvSpPr/>
      </dsp:nvSpPr>
      <dsp:spPr>
        <a:xfrm>
          <a:off x="34" y="0"/>
          <a:ext cx="2324178" cy="49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Section (1)</a:t>
          </a:r>
        </a:p>
      </dsp:txBody>
      <dsp:txXfrm>
        <a:off x="34" y="0"/>
        <a:ext cx="2324178" cy="491200"/>
      </dsp:txXfrm>
    </dsp:sp>
    <dsp:sp modelId="{DCB272AB-3C31-4494-A8BB-7843A19202EE}">
      <dsp:nvSpPr>
        <dsp:cNvPr id="0" name=""/>
        <dsp:cNvSpPr/>
      </dsp:nvSpPr>
      <dsp:spPr>
        <a:xfrm>
          <a:off x="2335" y="988032"/>
          <a:ext cx="170738" cy="170738"/>
        </a:xfrm>
        <a:prstGeom prst="rect">
          <a:avLst/>
        </a:prstGeom>
        <a:solidFill>
          <a:srgbClr val="C0504D"/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A6583-8BF0-449C-A97C-D2CE8E5BE857}">
      <dsp:nvSpPr>
        <dsp:cNvPr id="0" name=""/>
        <dsp:cNvSpPr/>
      </dsp:nvSpPr>
      <dsp:spPr>
        <a:xfrm>
          <a:off x="165028" y="1141797"/>
          <a:ext cx="2161486" cy="397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Overview about what you will learn in this course</a:t>
          </a:r>
        </a:p>
      </dsp:txBody>
      <dsp:txXfrm>
        <a:off x="165028" y="1141797"/>
        <a:ext cx="2161486" cy="397991"/>
      </dsp:txXfrm>
    </dsp:sp>
    <dsp:sp modelId="{6CE47CD8-AABE-453F-B2E3-1C891CCEA480}">
      <dsp:nvSpPr>
        <dsp:cNvPr id="0" name=""/>
        <dsp:cNvSpPr/>
      </dsp:nvSpPr>
      <dsp:spPr>
        <a:xfrm>
          <a:off x="2442723" y="491200"/>
          <a:ext cx="2324178" cy="273432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B1A1D4-2802-4256-B566-29C01A2F02E1}">
      <dsp:nvSpPr>
        <dsp:cNvPr id="0" name=""/>
        <dsp:cNvSpPr/>
      </dsp:nvSpPr>
      <dsp:spPr>
        <a:xfrm>
          <a:off x="2442723" y="593890"/>
          <a:ext cx="170742" cy="170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AE739-26B3-41C6-A747-23C1A889CF82}">
      <dsp:nvSpPr>
        <dsp:cNvPr id="0" name=""/>
        <dsp:cNvSpPr/>
      </dsp:nvSpPr>
      <dsp:spPr>
        <a:xfrm>
          <a:off x="2440422" y="0"/>
          <a:ext cx="2324178" cy="49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Section (2)</a:t>
          </a:r>
        </a:p>
      </dsp:txBody>
      <dsp:txXfrm>
        <a:off x="2440422" y="0"/>
        <a:ext cx="2324178" cy="491200"/>
      </dsp:txXfrm>
    </dsp:sp>
    <dsp:sp modelId="{9912AE92-9C6B-46DC-9A99-D37FE1555CF3}">
      <dsp:nvSpPr>
        <dsp:cNvPr id="0" name=""/>
        <dsp:cNvSpPr/>
      </dsp:nvSpPr>
      <dsp:spPr>
        <a:xfrm>
          <a:off x="2442723" y="987312"/>
          <a:ext cx="170738" cy="170738"/>
        </a:xfrm>
        <a:prstGeom prst="rect">
          <a:avLst/>
        </a:prstGeom>
        <a:solidFill>
          <a:srgbClr val="C05E4E"/>
        </a:solidFill>
        <a:ln w="25400" cap="flat" cmpd="sng" algn="ctr">
          <a:solidFill>
            <a:schemeClr val="accent2">
              <a:hueOff val="425593"/>
              <a:satOff val="-531"/>
              <a:lumOff val="1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E4C8C-28FB-4D1D-A666-B6496B8501E3}">
      <dsp:nvSpPr>
        <dsp:cNvPr id="0" name=""/>
        <dsp:cNvSpPr/>
      </dsp:nvSpPr>
      <dsp:spPr>
        <a:xfrm>
          <a:off x="2605415" y="1018356"/>
          <a:ext cx="2161486" cy="397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What is cyber kill chain?</a:t>
          </a:r>
        </a:p>
      </dsp:txBody>
      <dsp:txXfrm>
        <a:off x="2605415" y="1018356"/>
        <a:ext cx="2161486" cy="397991"/>
      </dsp:txXfrm>
    </dsp:sp>
    <dsp:sp modelId="{67B6718C-B313-4C9B-A204-6537151ED601}">
      <dsp:nvSpPr>
        <dsp:cNvPr id="0" name=""/>
        <dsp:cNvSpPr/>
      </dsp:nvSpPr>
      <dsp:spPr>
        <a:xfrm>
          <a:off x="2442723" y="2531287"/>
          <a:ext cx="170738" cy="170738"/>
        </a:xfrm>
        <a:prstGeom prst="rect">
          <a:avLst/>
        </a:prstGeom>
        <a:solidFill>
          <a:srgbClr val="BF6D4F"/>
        </a:solidFill>
        <a:ln w="25400" cap="flat" cmpd="sng" algn="ctr">
          <a:solidFill>
            <a:schemeClr val="accent2">
              <a:hueOff val="851185"/>
              <a:satOff val="-1062"/>
              <a:lumOff val="2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06B40-E45F-4012-8A9D-4DCD007EA5B1}">
      <dsp:nvSpPr>
        <dsp:cNvPr id="0" name=""/>
        <dsp:cNvSpPr/>
      </dsp:nvSpPr>
      <dsp:spPr>
        <a:xfrm>
          <a:off x="2605415" y="2681256"/>
          <a:ext cx="2161486" cy="397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hacker collect information about you?</a:t>
          </a:r>
        </a:p>
      </dsp:txBody>
      <dsp:txXfrm>
        <a:off x="2605415" y="2681256"/>
        <a:ext cx="2161486" cy="397991"/>
      </dsp:txXfrm>
    </dsp:sp>
    <dsp:sp modelId="{A17AD9D5-188B-4D1E-847C-B5658DD02335}">
      <dsp:nvSpPr>
        <dsp:cNvPr id="0" name=""/>
        <dsp:cNvSpPr/>
      </dsp:nvSpPr>
      <dsp:spPr>
        <a:xfrm>
          <a:off x="4883110" y="491200"/>
          <a:ext cx="2324178" cy="273432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A61ADC-4131-439E-A3B0-599604A7EB56}">
      <dsp:nvSpPr>
        <dsp:cNvPr id="0" name=""/>
        <dsp:cNvSpPr/>
      </dsp:nvSpPr>
      <dsp:spPr>
        <a:xfrm>
          <a:off x="4883110" y="593890"/>
          <a:ext cx="170742" cy="170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D0272-7459-4133-9E6C-6729E1FF04C7}">
      <dsp:nvSpPr>
        <dsp:cNvPr id="0" name=""/>
        <dsp:cNvSpPr/>
      </dsp:nvSpPr>
      <dsp:spPr>
        <a:xfrm>
          <a:off x="4880809" y="0"/>
          <a:ext cx="2324178" cy="49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Section (3)</a:t>
          </a:r>
        </a:p>
      </dsp:txBody>
      <dsp:txXfrm>
        <a:off x="4880809" y="0"/>
        <a:ext cx="2324178" cy="491200"/>
      </dsp:txXfrm>
    </dsp:sp>
    <dsp:sp modelId="{36BF9D25-14AF-480B-8941-1850828FE487}">
      <dsp:nvSpPr>
        <dsp:cNvPr id="0" name=""/>
        <dsp:cNvSpPr/>
      </dsp:nvSpPr>
      <dsp:spPr>
        <a:xfrm>
          <a:off x="4883110" y="986591"/>
          <a:ext cx="170738" cy="170738"/>
        </a:xfrm>
        <a:prstGeom prst="rect">
          <a:avLst/>
        </a:prstGeom>
        <a:solidFill>
          <a:srgbClr val="BF7A50"/>
        </a:solidFill>
        <a:ln w="25400" cap="flat" cmpd="sng" algn="ctr">
          <a:solidFill>
            <a:schemeClr val="accent2">
              <a:hueOff val="1276778"/>
              <a:satOff val="-1592"/>
              <a:lumOff val="3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A0D54-0C26-40A2-85BB-5D7A6378CC1F}">
      <dsp:nvSpPr>
        <dsp:cNvPr id="0" name=""/>
        <dsp:cNvSpPr/>
      </dsp:nvSpPr>
      <dsp:spPr>
        <a:xfrm>
          <a:off x="5045803" y="1263009"/>
          <a:ext cx="2161486" cy="397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How attacker prepares malware to infect your system?</a:t>
          </a:r>
        </a:p>
      </dsp:txBody>
      <dsp:txXfrm>
        <a:off x="5045803" y="1263009"/>
        <a:ext cx="2161486" cy="397991"/>
      </dsp:txXfrm>
    </dsp:sp>
    <dsp:sp modelId="{2983C808-4D96-410A-98DA-7E447A0D19F3}">
      <dsp:nvSpPr>
        <dsp:cNvPr id="0" name=""/>
        <dsp:cNvSpPr/>
      </dsp:nvSpPr>
      <dsp:spPr>
        <a:xfrm>
          <a:off x="4883110" y="2532183"/>
          <a:ext cx="170738" cy="170738"/>
        </a:xfrm>
        <a:prstGeom prst="rect">
          <a:avLst/>
        </a:prstGeom>
        <a:solidFill>
          <a:srgbClr val="BE8851"/>
        </a:solidFill>
        <a:ln w="25400" cap="flat" cmpd="sng" algn="ctr">
          <a:solidFill>
            <a:schemeClr val="accent2">
              <a:hueOff val="1702371"/>
              <a:satOff val="-2123"/>
              <a:lumOff val="4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14546-BB30-4710-A599-F1ABDB88F9A0}">
      <dsp:nvSpPr>
        <dsp:cNvPr id="0" name=""/>
        <dsp:cNvSpPr/>
      </dsp:nvSpPr>
      <dsp:spPr>
        <a:xfrm>
          <a:off x="5045803" y="2803571"/>
          <a:ext cx="2161486" cy="397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 the methods an attacker can use to send you this malware.</a:t>
          </a:r>
        </a:p>
      </dsp:txBody>
      <dsp:txXfrm>
        <a:off x="5045803" y="2803571"/>
        <a:ext cx="2161486" cy="397991"/>
      </dsp:txXfrm>
    </dsp:sp>
    <dsp:sp modelId="{268A0D87-9620-40FA-8951-71344C5A4A40}">
      <dsp:nvSpPr>
        <dsp:cNvPr id="0" name=""/>
        <dsp:cNvSpPr/>
      </dsp:nvSpPr>
      <dsp:spPr>
        <a:xfrm>
          <a:off x="4883110" y="3863077"/>
          <a:ext cx="170738" cy="170738"/>
        </a:xfrm>
        <a:prstGeom prst="rect">
          <a:avLst/>
        </a:prstGeom>
        <a:solidFill>
          <a:srgbClr val="BE9553"/>
        </a:solidFill>
        <a:ln w="25400" cap="flat" cmpd="sng" algn="ctr">
          <a:solidFill>
            <a:schemeClr val="accent2">
              <a:hueOff val="2127963"/>
              <a:satOff val="-2654"/>
              <a:lumOff val="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029BA-7F9C-482A-8395-74EC065D6F27}">
      <dsp:nvSpPr>
        <dsp:cNvPr id="0" name=""/>
        <dsp:cNvSpPr/>
      </dsp:nvSpPr>
      <dsp:spPr>
        <a:xfrm>
          <a:off x="5045803" y="4262146"/>
          <a:ext cx="2161486" cy="397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Knowing the methods used by the attacker to run these malware files on your system</a:t>
          </a:r>
        </a:p>
      </dsp:txBody>
      <dsp:txXfrm>
        <a:off x="5045803" y="4262146"/>
        <a:ext cx="2161486" cy="397991"/>
      </dsp:txXfrm>
    </dsp:sp>
    <dsp:sp modelId="{B5985F80-9869-47C4-BC44-9288EFC9A70C}">
      <dsp:nvSpPr>
        <dsp:cNvPr id="0" name=""/>
        <dsp:cNvSpPr/>
      </dsp:nvSpPr>
      <dsp:spPr>
        <a:xfrm>
          <a:off x="7323498" y="491200"/>
          <a:ext cx="2324178" cy="273432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DDC764-D440-4E60-B156-677C8126B289}">
      <dsp:nvSpPr>
        <dsp:cNvPr id="0" name=""/>
        <dsp:cNvSpPr/>
      </dsp:nvSpPr>
      <dsp:spPr>
        <a:xfrm>
          <a:off x="7323498" y="593890"/>
          <a:ext cx="170742" cy="170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0553E-5A52-4DE9-A46B-89E444B4109D}">
      <dsp:nvSpPr>
        <dsp:cNvPr id="0" name=""/>
        <dsp:cNvSpPr/>
      </dsp:nvSpPr>
      <dsp:spPr>
        <a:xfrm>
          <a:off x="7321197" y="0"/>
          <a:ext cx="2324178" cy="49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Section (4)</a:t>
          </a:r>
        </a:p>
      </dsp:txBody>
      <dsp:txXfrm>
        <a:off x="7321197" y="0"/>
        <a:ext cx="2324178" cy="491200"/>
      </dsp:txXfrm>
    </dsp:sp>
    <dsp:sp modelId="{45FB850B-DE3B-4F81-9F41-268B63C03A87}">
      <dsp:nvSpPr>
        <dsp:cNvPr id="0" name=""/>
        <dsp:cNvSpPr/>
      </dsp:nvSpPr>
      <dsp:spPr>
        <a:xfrm>
          <a:off x="7323498" y="990822"/>
          <a:ext cx="170738" cy="170738"/>
        </a:xfrm>
        <a:prstGeom prst="rect">
          <a:avLst/>
        </a:prstGeom>
        <a:solidFill>
          <a:srgbClr val="BDA154"/>
        </a:solidFill>
        <a:ln w="25400" cap="flat" cmpd="sng" algn="ctr">
          <a:solidFill>
            <a:schemeClr val="accent2">
              <a:hueOff val="2553556"/>
              <a:satOff val="-3185"/>
              <a:lumOff val="7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6C848-518E-45C2-82A0-6D96D8CCD3FC}">
      <dsp:nvSpPr>
        <dsp:cNvPr id="0" name=""/>
        <dsp:cNvSpPr/>
      </dsp:nvSpPr>
      <dsp:spPr>
        <a:xfrm>
          <a:off x="7486190" y="1384297"/>
          <a:ext cx="2161486" cy="397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Knowing the methods an attacker uses to continue hacking your system</a:t>
          </a:r>
        </a:p>
      </dsp:txBody>
      <dsp:txXfrm>
        <a:off x="7486190" y="1384297"/>
        <a:ext cx="2161486" cy="397991"/>
      </dsp:txXfrm>
    </dsp:sp>
    <dsp:sp modelId="{1B90E340-CE49-4438-92CF-31AFF3488E05}">
      <dsp:nvSpPr>
        <dsp:cNvPr id="0" name=""/>
        <dsp:cNvSpPr/>
      </dsp:nvSpPr>
      <dsp:spPr>
        <a:xfrm>
          <a:off x="7323498" y="2530384"/>
          <a:ext cx="170738" cy="170738"/>
        </a:xfrm>
        <a:prstGeom prst="rect">
          <a:avLst/>
        </a:prstGeom>
        <a:solidFill>
          <a:srgbClr val="BDAE55"/>
        </a:solidFill>
        <a:ln w="25400" cap="flat" cmpd="sng" algn="ctr">
          <a:solidFill>
            <a:schemeClr val="accent2">
              <a:hueOff val="2979148"/>
              <a:satOff val="-3716"/>
              <a:lumOff val="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A2612-A996-4131-96E2-8604497A523C}">
      <dsp:nvSpPr>
        <dsp:cNvPr id="0" name=""/>
        <dsp:cNvSpPr/>
      </dsp:nvSpPr>
      <dsp:spPr>
        <a:xfrm>
          <a:off x="7486190" y="2799969"/>
          <a:ext cx="2161486" cy="397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Knowing the ways that hacker uses to control you like a puppet</a:t>
          </a:r>
        </a:p>
      </dsp:txBody>
      <dsp:txXfrm>
        <a:off x="7486190" y="2799969"/>
        <a:ext cx="2161486" cy="397991"/>
      </dsp:txXfrm>
    </dsp:sp>
    <dsp:sp modelId="{AF7F4B78-F05C-4E18-8CA7-E046B9591C57}">
      <dsp:nvSpPr>
        <dsp:cNvPr id="0" name=""/>
        <dsp:cNvSpPr/>
      </dsp:nvSpPr>
      <dsp:spPr>
        <a:xfrm>
          <a:off x="7323498" y="3863026"/>
          <a:ext cx="170738" cy="170738"/>
        </a:xfrm>
        <a:prstGeom prst="rect">
          <a:avLst/>
        </a:prstGeom>
        <a:solidFill>
          <a:srgbClr val="BCB956"/>
        </a:solidFill>
        <a:ln w="25400" cap="flat" cmpd="sng" algn="ctr">
          <a:solidFill>
            <a:schemeClr val="accent2">
              <a:hueOff val="3404741"/>
              <a:satOff val="-4247"/>
              <a:lumOff val="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6A6DD-2C29-449F-A6F4-3129DD0F44F8}">
      <dsp:nvSpPr>
        <dsp:cNvPr id="0" name=""/>
        <dsp:cNvSpPr/>
      </dsp:nvSpPr>
      <dsp:spPr>
        <a:xfrm>
          <a:off x="7486190" y="4012972"/>
          <a:ext cx="2161486" cy="397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Knowing the goals that prompted the attacker to hack</a:t>
          </a:r>
        </a:p>
      </dsp:txBody>
      <dsp:txXfrm>
        <a:off x="7486190" y="4012972"/>
        <a:ext cx="2161486" cy="397991"/>
      </dsp:txXfrm>
    </dsp:sp>
    <dsp:sp modelId="{F3DAA8C2-D47F-406B-B684-8B91639438BA}">
      <dsp:nvSpPr>
        <dsp:cNvPr id="0" name=""/>
        <dsp:cNvSpPr/>
      </dsp:nvSpPr>
      <dsp:spPr>
        <a:xfrm>
          <a:off x="9763885" y="491200"/>
          <a:ext cx="2324178" cy="27343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522325-5CE2-4F54-AD9E-D3F59AFD0759}">
      <dsp:nvSpPr>
        <dsp:cNvPr id="0" name=""/>
        <dsp:cNvSpPr/>
      </dsp:nvSpPr>
      <dsp:spPr>
        <a:xfrm>
          <a:off x="9763885" y="593890"/>
          <a:ext cx="170742" cy="170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50529-D445-433B-BA72-2BD1D8C627E1}">
      <dsp:nvSpPr>
        <dsp:cNvPr id="0" name=""/>
        <dsp:cNvSpPr/>
      </dsp:nvSpPr>
      <dsp:spPr>
        <a:xfrm>
          <a:off x="9761584" y="0"/>
          <a:ext cx="2324178" cy="49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Section (5)</a:t>
          </a:r>
        </a:p>
      </dsp:txBody>
      <dsp:txXfrm>
        <a:off x="9761584" y="0"/>
        <a:ext cx="2324178" cy="491200"/>
      </dsp:txXfrm>
    </dsp:sp>
    <dsp:sp modelId="{EE1D7AFD-AB7E-4FCF-85F7-7AB2E1D22932}">
      <dsp:nvSpPr>
        <dsp:cNvPr id="0" name=""/>
        <dsp:cNvSpPr/>
      </dsp:nvSpPr>
      <dsp:spPr>
        <a:xfrm>
          <a:off x="9763885" y="991886"/>
          <a:ext cx="170738" cy="170738"/>
        </a:xfrm>
        <a:prstGeom prst="rect">
          <a:avLst/>
        </a:prstGeom>
        <a:solidFill>
          <a:srgbClr val="B3BC57"/>
        </a:solidFill>
        <a:ln w="25400" cap="flat" cmpd="sng" algn="ctr">
          <a:solidFill>
            <a:schemeClr val="accent2">
              <a:hueOff val="3830334"/>
              <a:satOff val="-4777"/>
              <a:lumOff val="11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8EBFA-4D90-40F4-8BD2-1DF6864450EB}">
      <dsp:nvSpPr>
        <dsp:cNvPr id="0" name=""/>
        <dsp:cNvSpPr/>
      </dsp:nvSpPr>
      <dsp:spPr>
        <a:xfrm>
          <a:off x="9926578" y="893375"/>
          <a:ext cx="2161486" cy="397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Collecting evidence</a:t>
          </a:r>
        </a:p>
      </dsp:txBody>
      <dsp:txXfrm>
        <a:off x="9926578" y="893375"/>
        <a:ext cx="2161486" cy="397991"/>
      </dsp:txXfrm>
    </dsp:sp>
    <dsp:sp modelId="{2750AF84-5E4A-4A21-8B47-F4412BEB121B}">
      <dsp:nvSpPr>
        <dsp:cNvPr id="0" name=""/>
        <dsp:cNvSpPr/>
      </dsp:nvSpPr>
      <dsp:spPr>
        <a:xfrm>
          <a:off x="9763885" y="2529639"/>
          <a:ext cx="170738" cy="170738"/>
        </a:xfrm>
        <a:prstGeom prst="rect">
          <a:avLst/>
        </a:prstGeom>
        <a:solidFill>
          <a:srgbClr val="A7BB58"/>
        </a:solidFill>
        <a:ln w="25400" cap="flat" cmpd="sng" algn="ctr">
          <a:solidFill>
            <a:schemeClr val="accent2">
              <a:hueOff val="4255926"/>
              <a:satOff val="-5308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47682-0BC2-40F1-AC5C-9AB0945525EE}">
      <dsp:nvSpPr>
        <dsp:cNvPr id="0" name=""/>
        <dsp:cNvSpPr/>
      </dsp:nvSpPr>
      <dsp:spPr>
        <a:xfrm>
          <a:off x="9926578" y="2800168"/>
          <a:ext cx="2161486" cy="397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Analyze PCAP files to determine if a security attack has occurred or not.</a:t>
          </a:r>
        </a:p>
      </dsp:txBody>
      <dsp:txXfrm>
        <a:off x="9926578" y="2800168"/>
        <a:ext cx="2161486" cy="397991"/>
      </dsp:txXfrm>
    </dsp:sp>
    <dsp:sp modelId="{F0C693D4-5199-485D-91B8-7D1B2FFF371D}">
      <dsp:nvSpPr>
        <dsp:cNvPr id="0" name=""/>
        <dsp:cNvSpPr/>
      </dsp:nvSpPr>
      <dsp:spPr>
        <a:xfrm>
          <a:off x="9763885" y="3865891"/>
          <a:ext cx="170738" cy="170738"/>
        </a:xfrm>
        <a:prstGeom prst="rect">
          <a:avLst/>
        </a:prstGeom>
        <a:solidFill>
          <a:srgbClr val="9BBB59"/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0D07A-2DCE-4143-9722-D6E79824749D}">
      <dsp:nvSpPr>
        <dsp:cNvPr id="0" name=""/>
        <dsp:cNvSpPr/>
      </dsp:nvSpPr>
      <dsp:spPr>
        <a:xfrm>
          <a:off x="9926578" y="4016741"/>
          <a:ext cx="2161486" cy="397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Knowing what to do after finished this course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926578" y="4016741"/>
        <a:ext cx="2161486" cy="397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hyperlink" Target="https://www.linkedin.com/in/mahmoud-hassan-b4400b1b7/" TargetMode="Externa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" y="1153572"/>
            <a:ext cx="3886095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Will You Learn in This Course?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C0269D-9B2F-E876-744C-414CB8A6DA26}"/>
              </a:ext>
            </a:extLst>
          </p:cNvPr>
          <p:cNvSpPr txBox="1">
            <a:spLocks/>
          </p:cNvSpPr>
          <p:nvPr/>
        </p:nvSpPr>
        <p:spPr>
          <a:xfrm>
            <a:off x="4036647" y="754432"/>
            <a:ext cx="802168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Cyber Kill Chain</a:t>
            </a:r>
          </a:p>
          <a:p>
            <a:endParaRPr lang="en-US" sz="7200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72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From Attack to Defense in Cybersecurity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91DDA9-3EB1-75D2-A07B-229A5C152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15E30BC-DF9A-A3E7-83CB-7825473B2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933402"/>
              </p:ext>
            </p:extLst>
          </p:nvPr>
        </p:nvGraphicFramePr>
        <p:xfrm>
          <a:off x="50800" y="159656"/>
          <a:ext cx="12090400" cy="5381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4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68C55BA-DA1D-449A-A6F3-0883ED443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668C55BA-DA1D-449A-A6F3-0883ED4431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EE2751-5A21-4FD9-A5A0-B61C38635A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3FEE2751-5A21-4FD9-A5A0-B61C38635A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6B5F8C4-B97F-4528-98CC-5CC26ED05A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B6B5F8C4-B97F-4528-98CC-5CC26ED05A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CB272AB-3C31-4494-A8BB-7843A19202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DCB272AB-3C31-4494-A8BB-7843A19202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68A6583-8BF0-449C-A97C-D2CE8E5BE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D68A6583-8BF0-449C-A97C-D2CE8E5BE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CE47CD8-AABE-453F-B2E3-1C891CCEA4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6CE47CD8-AABE-453F-B2E3-1C891CCEA4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CB1A1D4-2802-4256-B566-29C01A2F0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1CB1A1D4-2802-4256-B566-29C01A2F02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6AE739-26B3-41C6-A747-23C1A889C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6D6AE739-26B3-41C6-A747-23C1A889CF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12AE92-9C6B-46DC-9A99-D37FE1555C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9912AE92-9C6B-46DC-9A99-D37FE1555C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65E4C8C-28FB-4D1D-A666-B6496B850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graphicEl>
                                              <a:dgm id="{F65E4C8C-28FB-4D1D-A666-B6496B8501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7B6718C-B313-4C9B-A204-6537151ED6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67B6718C-B313-4C9B-A204-6537151ED6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D906B40-E45F-4012-8A9D-4DCD007EA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graphicEl>
                                              <a:dgm id="{ED906B40-E45F-4012-8A9D-4DCD007EA5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7AD9D5-188B-4D1E-847C-B5658DD02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graphicEl>
                                              <a:dgm id="{A17AD9D5-188B-4D1E-847C-B5658DD023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A61ADC-4131-439E-A3B0-599604A7EB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graphicEl>
                                              <a:dgm id="{00A61ADC-4131-439E-A3B0-599604A7EB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AFD0272-7459-4133-9E6C-6729E1FF0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graphicEl>
                                              <a:dgm id="{1AFD0272-7459-4133-9E6C-6729E1FF0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6BF9D25-14AF-480B-8941-1850828FE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graphicEl>
                                              <a:dgm id="{36BF9D25-14AF-480B-8941-1850828FE4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5A0D54-0C26-40A2-85BB-5D7A6378C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graphicEl>
                                              <a:dgm id="{155A0D54-0C26-40A2-85BB-5D7A6378CC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983C808-4D96-410A-98DA-7E447A0D1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graphicEl>
                                              <a:dgm id="{2983C808-4D96-410A-98DA-7E447A0D1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C14546-BB30-4710-A599-F1ABDB88F9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graphicEl>
                                              <a:dgm id="{A0C14546-BB30-4710-A599-F1ABDB88F9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68A0D87-9620-40FA-8951-71344C5A4A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">
                                            <p:graphicEl>
                                              <a:dgm id="{268A0D87-9620-40FA-8951-71344C5A4A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DB029BA-7F9C-482A-8395-74EC065D6F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graphicEl>
                                              <a:dgm id="{9DB029BA-7F9C-482A-8395-74EC065D6F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5985F80-9869-47C4-BC44-9288EFC9A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graphicEl>
                                              <a:dgm id="{B5985F80-9869-47C4-BC44-9288EFC9A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DDDC764-D440-4E60-B156-677C8126B2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graphicEl>
                                              <a:dgm id="{ADDDC764-D440-4E60-B156-677C8126B2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830553E-5A52-4DE9-A46B-89E444B41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graphicEl>
                                              <a:dgm id="{4830553E-5A52-4DE9-A46B-89E444B410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FB850B-DE3B-4F81-9F41-268B63C03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graphicEl>
                                              <a:dgm id="{45FB850B-DE3B-4F81-9F41-268B63C03A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FF6C848-518E-45C2-82A0-6D96D8CCD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graphicEl>
                                              <a:dgm id="{CFF6C848-518E-45C2-82A0-6D96D8CCD3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B90E340-CE49-4438-92CF-31AFF3488E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">
                                            <p:graphicEl>
                                              <a:dgm id="{1B90E340-CE49-4438-92CF-31AFF3488E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4EA2612-A996-4131-96E2-8604497A5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">
                                            <p:graphicEl>
                                              <a:dgm id="{E4EA2612-A996-4131-96E2-8604497A52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F7F4B78-F05C-4E18-8CA7-E046B9591C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">
                                            <p:graphicEl>
                                              <a:dgm id="{AF7F4B78-F05C-4E18-8CA7-E046B9591C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86A6DD-2C29-449F-A6F4-3129DD0F44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>
                                            <p:graphicEl>
                                              <a:dgm id="{FA86A6DD-2C29-449F-A6F4-3129DD0F44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522325-5CE2-4F54-AD9E-D3F59AFD07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">
                                            <p:graphicEl>
                                              <a:dgm id="{9E522325-5CE2-4F54-AD9E-D3F59AFD07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3DAA8C2-D47F-406B-B684-8B91639438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">
                                            <p:graphicEl>
                                              <a:dgm id="{F3DAA8C2-D47F-406B-B684-8B91639438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7E50529-D445-433B-BA72-2BD1D8C62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">
                                            <p:graphicEl>
                                              <a:dgm id="{87E50529-D445-433B-BA72-2BD1D8C62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1D7AFD-AB7E-4FCF-85F7-7AB2E1D22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">
                                            <p:graphicEl>
                                              <a:dgm id="{EE1D7AFD-AB7E-4FCF-85F7-7AB2E1D229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F58EBFA-4D90-40F4-8BD2-1DF686445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">
                                            <p:graphicEl>
                                              <a:dgm id="{7F58EBFA-4D90-40F4-8BD2-1DF686445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750AF84-5E4A-4A21-8B47-F4412BEB12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">
                                            <p:graphicEl>
                                              <a:dgm id="{2750AF84-5E4A-4A21-8B47-F4412BEB12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1447682-0BC2-40F1-AC5C-9AB094552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">
                                            <p:graphicEl>
                                              <a:dgm id="{51447682-0BC2-40F1-AC5C-9AB094552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0C693D4-5199-485D-91B8-7D1B2FFF37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">
                                            <p:graphicEl>
                                              <a:dgm id="{F0C693D4-5199-485D-91B8-7D1B2FFF37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180D07A-2DCE-4143-9722-D6E798247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">
                                            <p:graphicEl>
                                              <a:dgm id="{5180D07A-2DCE-4143-9722-D6E7982474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F8C1CD2-E59C-42CC-91D0-39F8E0CF1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0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7" name="Picture 8" descr="Gmail logo on transparent white ...">
            <a:extLst>
              <a:ext uri="{FF2B5EF4-FFF2-40B4-BE49-F238E27FC236}">
                <a16:creationId xmlns:a16="http://schemas.microsoft.com/office/drawing/2014/main" id="{EF3E677A-00D9-B15D-BF2A-08D6D53E1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3" t="26636" r="19282" b="27216"/>
          <a:stretch/>
        </p:blipFill>
        <p:spPr bwMode="auto">
          <a:xfrm>
            <a:off x="6406092" y="2416665"/>
            <a:ext cx="2480088" cy="1859332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 descr="Receiver with solid fill">
            <a:extLst>
              <a:ext uri="{FF2B5EF4-FFF2-40B4-BE49-F238E27FC236}">
                <a16:creationId xmlns:a16="http://schemas.microsoft.com/office/drawing/2014/main" id="{6E820FB9-918B-D878-E283-14FA2C8DE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9611" y="146615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287" y="3391544"/>
            <a:ext cx="569514" cy="569514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62258" y="2429507"/>
            <a:ext cx="1029742" cy="1346076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Picture 6" descr="Linkedin - Free social media icons">
            <a:hlinkClick r:id="rId5"/>
            <a:extLst>
              <a:ext uri="{FF2B5EF4-FFF2-40B4-BE49-F238E27FC236}">
                <a16:creationId xmlns:a16="http://schemas.microsoft.com/office/drawing/2014/main" id="{B5AAFD03-28F7-FDCE-B04A-5F3C15A63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8044" y="4184262"/>
            <a:ext cx="2161997" cy="2161997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97546D8-565E-45FE-8079-058CAED5A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6710830" y="5005247"/>
            <a:ext cx="2170501" cy="2254419"/>
          </a:xfrm>
          <a:custGeom>
            <a:avLst/>
            <a:gdLst>
              <a:gd name="connsiteX0" fmla="*/ 2129607 w 2170501"/>
              <a:gd name="connsiteY0" fmla="*/ 1918583 h 2254419"/>
              <a:gd name="connsiteX1" fmla="*/ 2170492 w 2170501"/>
              <a:gd name="connsiteY1" fmla="*/ 1986678 h 2254419"/>
              <a:gd name="connsiteX2" fmla="*/ 2143122 w 2170501"/>
              <a:gd name="connsiteY2" fmla="*/ 2219532 h 2254419"/>
              <a:gd name="connsiteX3" fmla="*/ 2134528 w 2170501"/>
              <a:gd name="connsiteY3" fmla="*/ 2254419 h 2254419"/>
              <a:gd name="connsiteX4" fmla="*/ 1992178 w 2170501"/>
              <a:gd name="connsiteY4" fmla="*/ 2205563 h 2254419"/>
              <a:gd name="connsiteX5" fmla="*/ 1995353 w 2170501"/>
              <a:gd name="connsiteY5" fmla="*/ 2192695 h 2254419"/>
              <a:gd name="connsiteX6" fmla="*/ 2020595 w 2170501"/>
              <a:gd name="connsiteY6" fmla="*/ 1978457 h 2254419"/>
              <a:gd name="connsiteX7" fmla="*/ 2102402 w 2170501"/>
              <a:gd name="connsiteY7" fmla="*/ 1910681 h 2254419"/>
              <a:gd name="connsiteX8" fmla="*/ 2129607 w 2170501"/>
              <a:gd name="connsiteY8" fmla="*/ 1918583 h 2254419"/>
              <a:gd name="connsiteX9" fmla="*/ 1874324 w 2170501"/>
              <a:gd name="connsiteY9" fmla="*/ 904226 h 2254419"/>
              <a:gd name="connsiteX10" fmla="*/ 1919011 w 2170501"/>
              <a:gd name="connsiteY10" fmla="*/ 937393 h 2254419"/>
              <a:gd name="connsiteX11" fmla="*/ 2101793 w 2170501"/>
              <a:gd name="connsiteY11" fmla="*/ 1368166 h 2254419"/>
              <a:gd name="connsiteX12" fmla="*/ 2049988 w 2170501"/>
              <a:gd name="connsiteY12" fmla="*/ 1460853 h 2254419"/>
              <a:gd name="connsiteX13" fmla="*/ 2029492 w 2170501"/>
              <a:gd name="connsiteY13" fmla="*/ 1463442 h 2254419"/>
              <a:gd name="connsiteX14" fmla="*/ 2029492 w 2170501"/>
              <a:gd name="connsiteY14" fmla="*/ 1463668 h 2254419"/>
              <a:gd name="connsiteX15" fmla="*/ 1957302 w 2170501"/>
              <a:gd name="connsiteY15" fmla="*/ 1409047 h 2254419"/>
              <a:gd name="connsiteX16" fmla="*/ 1789159 w 2170501"/>
              <a:gd name="connsiteY16" fmla="*/ 1012848 h 2254419"/>
              <a:gd name="connsiteX17" fmla="*/ 1819072 w 2170501"/>
              <a:gd name="connsiteY17" fmla="*/ 910914 h 2254419"/>
              <a:gd name="connsiteX18" fmla="*/ 1874324 w 2170501"/>
              <a:gd name="connsiteY18" fmla="*/ 904226 h 2254419"/>
              <a:gd name="connsiteX19" fmla="*/ 565076 w 2170501"/>
              <a:gd name="connsiteY19" fmla="*/ 25347 h 2254419"/>
              <a:gd name="connsiteX20" fmla="*/ 602104 w 2170501"/>
              <a:gd name="connsiteY20" fmla="*/ 99534 h 2254419"/>
              <a:gd name="connsiteX21" fmla="*/ 527134 w 2170501"/>
              <a:gd name="connsiteY21" fmla="*/ 165379 h 2254419"/>
              <a:gd name="connsiteX22" fmla="*/ 517223 w 2170501"/>
              <a:gd name="connsiteY22" fmla="*/ 164816 h 2254419"/>
              <a:gd name="connsiteX23" fmla="*/ 86562 w 2170501"/>
              <a:gd name="connsiteY23" fmla="*/ 162226 h 2254419"/>
              <a:gd name="connsiteX24" fmla="*/ 886 w 2170501"/>
              <a:gd name="connsiteY24" fmla="*/ 99416 h 2254419"/>
              <a:gd name="connsiteX25" fmla="*/ 63695 w 2170501"/>
              <a:gd name="connsiteY25" fmla="*/ 13740 h 2254419"/>
              <a:gd name="connsiteX26" fmla="*/ 68993 w 2170501"/>
              <a:gd name="connsiteY26" fmla="*/ 13116 h 2254419"/>
              <a:gd name="connsiteX27" fmla="*/ 536819 w 2170501"/>
              <a:gd name="connsiteY27" fmla="*/ 15931 h 2254419"/>
              <a:gd name="connsiteX28" fmla="*/ 565076 w 2170501"/>
              <a:gd name="connsiteY28" fmla="*/ 25347 h 2254419"/>
              <a:gd name="connsiteX29" fmla="*/ 1132468 w 2170501"/>
              <a:gd name="connsiteY29" fmla="*/ 198602 h 2254419"/>
              <a:gd name="connsiteX30" fmla="*/ 1521686 w 2170501"/>
              <a:gd name="connsiteY30" fmla="*/ 458304 h 2254419"/>
              <a:gd name="connsiteX31" fmla="*/ 1529659 w 2170501"/>
              <a:gd name="connsiteY31" fmla="*/ 564078 h 2254419"/>
              <a:gd name="connsiteX32" fmla="*/ 1472583 w 2170501"/>
              <a:gd name="connsiteY32" fmla="*/ 590184 h 2254419"/>
              <a:gd name="connsiteX33" fmla="*/ 1472245 w 2170501"/>
              <a:gd name="connsiteY33" fmla="*/ 590184 h 2254419"/>
              <a:gd name="connsiteX34" fmla="*/ 1423143 w 2170501"/>
              <a:gd name="connsiteY34" fmla="*/ 572389 h 2254419"/>
              <a:gd name="connsiteX35" fmla="*/ 1064896 w 2170501"/>
              <a:gd name="connsiteY35" fmla="*/ 332846 h 2254419"/>
              <a:gd name="connsiteX36" fmla="*/ 1031562 w 2170501"/>
              <a:gd name="connsiteY36" fmla="*/ 231938 h 2254419"/>
              <a:gd name="connsiteX37" fmla="*/ 1132468 w 2170501"/>
              <a:gd name="connsiteY37" fmla="*/ 198602 h 225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170501" h="2254419">
                <a:moveTo>
                  <a:pt x="2129607" y="1918583"/>
                </a:moveTo>
                <a:cubicBezTo>
                  <a:pt x="2154398" y="1931279"/>
                  <a:pt x="2170966" y="1957258"/>
                  <a:pt x="2170492" y="1986678"/>
                </a:cubicBezTo>
                <a:cubicBezTo>
                  <a:pt x="2166208" y="2064866"/>
                  <a:pt x="2157057" y="2142632"/>
                  <a:pt x="2143122" y="2219532"/>
                </a:cubicBezTo>
                <a:lnTo>
                  <a:pt x="2134528" y="2254419"/>
                </a:lnTo>
                <a:lnTo>
                  <a:pt x="1992178" y="2205563"/>
                </a:lnTo>
                <a:lnTo>
                  <a:pt x="1995353" y="2192695"/>
                </a:lnTo>
                <a:cubicBezTo>
                  <a:pt x="2008198" y="2121944"/>
                  <a:pt x="2016634" y="2050393"/>
                  <a:pt x="2020595" y="1978457"/>
                </a:cubicBezTo>
                <a:cubicBezTo>
                  <a:pt x="2024469" y="1937147"/>
                  <a:pt x="2061092" y="1906808"/>
                  <a:pt x="2102402" y="1910681"/>
                </a:cubicBezTo>
                <a:cubicBezTo>
                  <a:pt x="2112167" y="1911596"/>
                  <a:pt x="2121344" y="1914352"/>
                  <a:pt x="2129607" y="1918583"/>
                </a:cubicBezTo>
                <a:close/>
                <a:moveTo>
                  <a:pt x="1874324" y="904226"/>
                </a:moveTo>
                <a:cubicBezTo>
                  <a:pt x="1892306" y="908991"/>
                  <a:pt x="1908526" y="920398"/>
                  <a:pt x="1919011" y="937393"/>
                </a:cubicBezTo>
                <a:cubicBezTo>
                  <a:pt x="1997699" y="1072785"/>
                  <a:pt x="2059099" y="1217502"/>
                  <a:pt x="2101793" y="1368166"/>
                </a:cubicBezTo>
                <a:cubicBezTo>
                  <a:pt x="2113067" y="1408067"/>
                  <a:pt x="2089878" y="1449546"/>
                  <a:pt x="2049988" y="1460853"/>
                </a:cubicBezTo>
                <a:cubicBezTo>
                  <a:pt x="2043310" y="1462643"/>
                  <a:pt x="2036406" y="1463511"/>
                  <a:pt x="2029492" y="1463442"/>
                </a:cubicBezTo>
                <a:lnTo>
                  <a:pt x="2029492" y="1463668"/>
                </a:lnTo>
                <a:cubicBezTo>
                  <a:pt x="1995920" y="1463668"/>
                  <a:pt x="1966424" y="1441358"/>
                  <a:pt x="1957302" y="1409047"/>
                </a:cubicBezTo>
                <a:cubicBezTo>
                  <a:pt x="1918054" y="1270468"/>
                  <a:pt x="1861564" y="1137362"/>
                  <a:pt x="1789159" y="1012848"/>
                </a:cubicBezTo>
                <a:cubicBezTo>
                  <a:pt x="1769270" y="976439"/>
                  <a:pt x="1782660" y="930802"/>
                  <a:pt x="1819072" y="910914"/>
                </a:cubicBezTo>
                <a:cubicBezTo>
                  <a:pt x="1836601" y="901341"/>
                  <a:pt x="1856343" y="899462"/>
                  <a:pt x="1874324" y="904226"/>
                </a:cubicBezTo>
                <a:close/>
                <a:moveTo>
                  <a:pt x="565076" y="25347"/>
                </a:moveTo>
                <a:cubicBezTo>
                  <a:pt x="590405" y="39934"/>
                  <a:pt x="605899" y="68698"/>
                  <a:pt x="602104" y="99534"/>
                </a:cubicBezTo>
                <a:cubicBezTo>
                  <a:pt x="597454" y="137333"/>
                  <a:pt x="565217" y="165647"/>
                  <a:pt x="527134" y="165379"/>
                </a:cubicBezTo>
                <a:cubicBezTo>
                  <a:pt x="523821" y="165412"/>
                  <a:pt x="520510" y="165224"/>
                  <a:pt x="517223" y="164816"/>
                </a:cubicBezTo>
                <a:cubicBezTo>
                  <a:pt x="374328" y="146158"/>
                  <a:pt x="229672" y="145287"/>
                  <a:pt x="86562" y="162226"/>
                </a:cubicBezTo>
                <a:cubicBezTo>
                  <a:pt x="45559" y="168541"/>
                  <a:pt x="7201" y="140420"/>
                  <a:pt x="886" y="99416"/>
                </a:cubicBezTo>
                <a:cubicBezTo>
                  <a:pt x="-5428" y="58412"/>
                  <a:pt x="22692" y="20054"/>
                  <a:pt x="63695" y="13740"/>
                </a:cubicBezTo>
                <a:cubicBezTo>
                  <a:pt x="65453" y="13470"/>
                  <a:pt x="67220" y="13261"/>
                  <a:pt x="68993" y="13116"/>
                </a:cubicBezTo>
                <a:cubicBezTo>
                  <a:pt x="224454" y="-5269"/>
                  <a:pt x="381592" y="-4323"/>
                  <a:pt x="536819" y="15931"/>
                </a:cubicBezTo>
                <a:cubicBezTo>
                  <a:pt x="547097" y="17195"/>
                  <a:pt x="556633" y="20483"/>
                  <a:pt x="565076" y="25347"/>
                </a:cubicBezTo>
                <a:close/>
                <a:moveTo>
                  <a:pt x="1132468" y="198602"/>
                </a:moveTo>
                <a:cubicBezTo>
                  <a:pt x="1272445" y="268739"/>
                  <a:pt x="1403185" y="355973"/>
                  <a:pt x="1521686" y="458304"/>
                </a:cubicBezTo>
                <a:cubicBezTo>
                  <a:pt x="1553095" y="485311"/>
                  <a:pt x="1556665" y="532668"/>
                  <a:pt x="1529659" y="564078"/>
                </a:cubicBezTo>
                <a:cubicBezTo>
                  <a:pt x="1515367" y="580705"/>
                  <a:pt x="1494511" y="590242"/>
                  <a:pt x="1472583" y="590184"/>
                </a:cubicBezTo>
                <a:lnTo>
                  <a:pt x="1472245" y="590184"/>
                </a:lnTo>
                <a:cubicBezTo>
                  <a:pt x="1454271" y="590357"/>
                  <a:pt x="1436837" y="584037"/>
                  <a:pt x="1423143" y="572389"/>
                </a:cubicBezTo>
                <a:cubicBezTo>
                  <a:pt x="1314092" y="478031"/>
                  <a:pt x="1193758" y="397569"/>
                  <a:pt x="1064896" y="332846"/>
                </a:cubicBezTo>
                <a:cubicBezTo>
                  <a:pt x="1027826" y="314186"/>
                  <a:pt x="1012901" y="269007"/>
                  <a:pt x="1031562" y="231938"/>
                </a:cubicBezTo>
                <a:cubicBezTo>
                  <a:pt x="1050220" y="194867"/>
                  <a:pt x="1095399" y="179942"/>
                  <a:pt x="1132468" y="19860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6092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97A48B-0C8D-C13A-67C9-60D65A592C1F}"/>
              </a:ext>
            </a:extLst>
          </p:cNvPr>
          <p:cNvSpPr txBox="1"/>
          <p:nvPr/>
        </p:nvSpPr>
        <p:spPr>
          <a:xfrm>
            <a:off x="-10461" y="5547680"/>
            <a:ext cx="64006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+201116735630</a:t>
            </a:r>
            <a:endParaRPr lang="en-US" sz="1400" b="1" dirty="0">
              <a:ln>
                <a:solidFill>
                  <a:schemeClr val="tx1"/>
                </a:solidFill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mahmoudhassan2947@gmail.com</a:t>
            </a:r>
            <a:endParaRPr lang="en-US" sz="1400" b="1" dirty="0">
              <a:ln>
                <a:solidFill>
                  <a:schemeClr val="tx1"/>
                </a:solidFill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www.linkedin.com/in/mahmoud-hassan-b4400b1b7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10AB0AE0-C207-9ACE-91D8-35E53F3C933D}"/>
              </a:ext>
            </a:extLst>
          </p:cNvPr>
          <p:cNvSpPr txBox="1">
            <a:spLocks/>
          </p:cNvSpPr>
          <p:nvPr/>
        </p:nvSpPr>
        <p:spPr>
          <a:xfrm>
            <a:off x="21608" y="1091827"/>
            <a:ext cx="6400637" cy="3429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4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</a:t>
            </a:r>
            <a:r>
              <a:rPr lang="en-US" sz="146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en-US" sz="1000" dirty="0">
              <a:ln>
                <a:solidFill>
                  <a:schemeClr val="tx1"/>
                </a:solidFill>
              </a:ln>
              <a:solidFill>
                <a:schemeClr val="accent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8000" dirty="0">
              <a:ln>
                <a:solidFill>
                  <a:schemeClr val="tx1"/>
                </a:solidFill>
              </a:ln>
              <a:solidFill>
                <a:schemeClr val="accent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n-US" sz="80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</a:t>
            </a:r>
            <a:endParaRPr lang="en-US" sz="14600" dirty="0">
              <a:ln>
                <a:solidFill>
                  <a:schemeClr val="tx1"/>
                </a:solidFill>
              </a:ln>
              <a:solidFill>
                <a:schemeClr val="accent2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171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ADLaM Display</vt:lpstr>
      <vt:lpstr>Arial</vt:lpstr>
      <vt:lpstr>Calibri</vt:lpstr>
      <vt:lpstr>Office Theme</vt:lpstr>
      <vt:lpstr>What Will You Learn in This Course?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Mahmoud Hassan</cp:lastModifiedBy>
  <cp:revision>5</cp:revision>
  <dcterms:created xsi:type="dcterms:W3CDTF">2013-01-27T09:14:16Z</dcterms:created>
  <dcterms:modified xsi:type="dcterms:W3CDTF">2025-03-30T19:24:12Z</dcterms:modified>
  <cp:category/>
</cp:coreProperties>
</file>