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Sherif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3022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Navas Sherif</cp:lastModifiedBy>
  <cp:revision>1</cp:revision>
  <dcterms:created xsi:type="dcterms:W3CDTF">2021-08-26T16:53:12Z</dcterms:created>
  <dcterms:modified xsi:type="dcterms:W3CDTF">2021-08-26T17:48:03Z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