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audio" Target="../media/audio1.wav"  /><Relationship Id="rId5" Type="http://schemas.microsoft.com/office/2007/relationships/media" Target="../media/audio1.wav"  /><Relationship Id="rId6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audio" Target="../media/audio2.wav"  /><Relationship Id="rId5" Type="http://schemas.microsoft.com/office/2007/relationships/media" Target="../media/audio2.wav"  /><Relationship Id="rId6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14" Type="http://schemas.openxmlformats.org/officeDocument/2006/relationships/audio" Target="../media/audio3.wav"  /><Relationship Id="rId15" Type="http://schemas.microsoft.com/office/2007/relationships/media" Target="../media/audio3.wav"  /><Relationship Id="rId16" Type="http://schemas.openxmlformats.org/officeDocument/2006/relationships/image" Target="../media/image3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6.png"  /><Relationship Id="rId11" Type="http://schemas.openxmlformats.org/officeDocument/2006/relationships/image" Target="../media/image27.png"  /><Relationship Id="rId12" Type="http://schemas.openxmlformats.org/officeDocument/2006/relationships/image" Target="../media/image28.png"  /><Relationship Id="rId13" Type="http://schemas.openxmlformats.org/officeDocument/2006/relationships/image" Target="../media/image29.png"  /><Relationship Id="rId14" Type="http://schemas.openxmlformats.org/officeDocument/2006/relationships/image" Target="../media/image30.png"  /><Relationship Id="rId15" Type="http://schemas.openxmlformats.org/officeDocument/2006/relationships/image" Target="../media/image31.png"  /><Relationship Id="rId16" Type="http://schemas.openxmlformats.org/officeDocument/2006/relationships/image" Target="../media/image32.png"  /><Relationship Id="rId17" Type="http://schemas.openxmlformats.org/officeDocument/2006/relationships/image" Target="../media/image33.png"  /><Relationship Id="rId18" Type="http://schemas.openxmlformats.org/officeDocument/2006/relationships/image" Target="../media/image34.png"  /><Relationship Id="rId19" Type="http://schemas.openxmlformats.org/officeDocument/2006/relationships/image" Target="../media/image35.png"  /><Relationship Id="rId2" Type="http://schemas.openxmlformats.org/officeDocument/2006/relationships/image" Target="../media/image18.png"  /><Relationship Id="rId20" Type="http://schemas.openxmlformats.org/officeDocument/2006/relationships/audio" Target="../media/audio4.wav"  /><Relationship Id="rId21" Type="http://schemas.microsoft.com/office/2007/relationships/media" Target="../media/audio4.wav"  /><Relationship Id="rId22" Type="http://schemas.openxmlformats.org/officeDocument/2006/relationships/image" Target="../media/image3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audio" Target="../media/audio5.wav"  /><Relationship Id="rId5" Type="http://schemas.microsoft.com/office/2007/relationships/media" Target="../media/audio5.wav"  /><Relationship Id="rId6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9640" y="7411897"/>
            <a:ext cx="8611404" cy="6742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8132" y="1262389"/>
            <a:ext cx="13197434" cy="5804396"/>
          </a:xfrm>
          <a:prstGeom prst="rect">
            <a:avLst/>
          </a:prstGeom>
        </p:spPr>
      </p:pic>
      <p:pic>
        <p:nvPicPr>
          <p:cNvPr id="4" name="오디오">
            <a:hlinkClick r:id="" action="ppaction://media"/>
          </p:cNvPr>
          <p:cNvPicPr>
            <a:picLocks noRot="1"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17373600" y="9448800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3203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triggerEvt type="onClick" time="1532" objId="4"/>
        <p14:playEvt time="1563" objId="4"/>
        <p14:stopEvt time="13153" objId="4"/>
      </p14:showEvtLst>
    </p:ext>
  </p:extLs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808916" y="1482028"/>
            <a:ext cx="10153423" cy="71214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7786" y="2973710"/>
            <a:ext cx="7392912" cy="4547721"/>
          </a:xfrm>
          <a:prstGeom prst="rect">
            <a:avLst/>
          </a:prstGeom>
        </p:spPr>
      </p:pic>
      <p:pic>
        <p:nvPicPr>
          <p:cNvPr id="4" name="오디오">
            <a:hlinkClick r:id="" action="ppaction://media"/>
          </p:cNvPr>
          <p:cNvPicPr>
            <a:picLocks noRot="1"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17411700" y="9410700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6110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triggerEvt type="onClick" time="781" objId="4"/>
        <p14:playEvt time="813" objId="4"/>
        <p14:stopEvt time="6060" objId="4"/>
      </p14:showEvtLst>
    </p:ext>
  </p:extLs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375" y="1499347"/>
            <a:ext cx="3755719" cy="16463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3563" y="5688886"/>
            <a:ext cx="3058206" cy="25063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95242" y="1493632"/>
            <a:ext cx="3946747" cy="172005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026667" y="5688886"/>
            <a:ext cx="4028911" cy="3651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58099" y="1499346"/>
            <a:ext cx="2891843" cy="16463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74286" y="5688886"/>
            <a:ext cx="3995778" cy="141709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845716" y="3479411"/>
            <a:ext cx="2835871" cy="15799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54516" y="3479411"/>
            <a:ext cx="2202081" cy="1579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007620" y="3479411"/>
            <a:ext cx="2867366" cy="584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10800000">
              <a:off x="19047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2084262" y="5323405"/>
            <a:ext cx="4266667" cy="63443"/>
            <a:chOff x="12084262" y="5323405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10800000">
              <a:off x="120842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6994512" y="5323405"/>
            <a:ext cx="4266667" cy="63443"/>
            <a:chOff x="6994512" y="5323405"/>
            <a:chExt cx="4266667" cy="634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10800000">
              <a:off x="699451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1004" name="오디오">
            <a:hlinkClick r:id="" action="ppaction://media"/>
          </p:cNvPr>
          <p:cNvPicPr>
            <a:picLocks noRot="1"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 rotWithShape="1">
          <a:blip r:embed="rId16"/>
          <a:stretch>
            <a:fillRect/>
          </a:stretch>
        </p:blipFill>
        <p:spPr>
          <a:xfrm>
            <a:off x="17259300" y="9372600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58593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738" fill="hold"/>
                                        <p:tgtEl>
                                          <p:spTgt spid="10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0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triggerEvt type="onClick" time="1593" objId="1004"/>
        <p14:playEvt time="1625" objId="1004"/>
        <p14:stopEvt time="58543" objId="1004"/>
      </p14:showEvtLst>
    </p:ext>
  </p:extLs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653433" y="1075389"/>
            <a:ext cx="13511836" cy="7863584"/>
            <a:chOff x="653433" y="1075389"/>
            <a:chExt cx="13511836" cy="78635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53433" y="1075389"/>
              <a:ext cx="13511836" cy="7863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3001849" y="2059500"/>
            <a:ext cx="1163420" cy="1163420"/>
            <a:chOff x="13001849" y="2059500"/>
            <a:chExt cx="1163420" cy="11634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001849" y="2059500"/>
              <a:ext cx="1163420" cy="11634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6211058" y="3380291"/>
            <a:ext cx="1198293" cy="1198293"/>
            <a:chOff x="6211058" y="3380291"/>
            <a:chExt cx="1198293" cy="11982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11058" y="3380291"/>
              <a:ext cx="1198293" cy="1198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3552387" y="4578584"/>
            <a:ext cx="2273546" cy="742380"/>
            <a:chOff x="3552387" y="4578584"/>
            <a:chExt cx="2273546" cy="7423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163860" y="4499045"/>
              <a:ext cx="1900223" cy="88020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 rot="0">
              <a:off x="3552387" y="4674693"/>
              <a:ext cx="523645" cy="523645"/>
              <a:chOff x="3552387" y="4674693"/>
              <a:chExt cx="523645" cy="52364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552387" y="4674693"/>
                <a:ext cx="523645" cy="52364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 rot="0">
            <a:off x="1056794" y="3303592"/>
            <a:ext cx="11266223" cy="1274992"/>
            <a:chOff x="1056794" y="3303592"/>
            <a:chExt cx="11266223" cy="12749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56794" y="3303592"/>
              <a:ext cx="11266223" cy="12749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029903" y="2188734"/>
            <a:ext cx="11881594" cy="802477"/>
            <a:chOff x="1029903" y="2188734"/>
            <a:chExt cx="11881594" cy="8024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29903" y="2188734"/>
              <a:ext cx="11881594" cy="8024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056794" y="5314719"/>
            <a:ext cx="2712172" cy="2712172"/>
            <a:chOff x="1056794" y="5314719"/>
            <a:chExt cx="2712172" cy="27121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56794" y="5314719"/>
              <a:ext cx="2712172" cy="27121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071141" y="5320964"/>
            <a:ext cx="2712172" cy="2712172"/>
            <a:chOff x="4071141" y="5320964"/>
            <a:chExt cx="2712172" cy="27121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071141" y="5320964"/>
              <a:ext cx="2712172" cy="27121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7115671" y="5346091"/>
            <a:ext cx="2712172" cy="2712172"/>
            <a:chOff x="7115671" y="5346091"/>
            <a:chExt cx="2712172" cy="271217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15671" y="5346091"/>
              <a:ext cx="2712172" cy="271217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10199326" y="5339496"/>
            <a:ext cx="2712172" cy="2712172"/>
            <a:chOff x="10199326" y="5339496"/>
            <a:chExt cx="2712172" cy="271217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0199326" y="5339496"/>
              <a:ext cx="2712172" cy="271217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243718" y="2273417"/>
            <a:ext cx="1562630" cy="62842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003162" y="2273419"/>
            <a:ext cx="1610249" cy="6284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895676" y="2273419"/>
            <a:ext cx="1557735" cy="62842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582801" y="6354249"/>
            <a:ext cx="1821744" cy="68340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607175" y="6354249"/>
            <a:ext cx="1821744" cy="68340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7641678" y="6354249"/>
            <a:ext cx="1821744" cy="68340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0719135" y="6354249"/>
            <a:ext cx="1821744" cy="683402"/>
          </a:xfrm>
          <a:prstGeom prst="rect">
            <a:avLst/>
          </a:prstGeom>
        </p:spPr>
      </p:pic>
      <p:pic>
        <p:nvPicPr>
          <p:cNvPr id="1012" name="오디오">
            <a:hlinkClick r:id="" action="ppaction://media"/>
          </p:cNvPr>
          <p:cNvPicPr>
            <a:picLocks noRot="1"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 rotWithShape="1">
          <a:blip r:embed="rId22"/>
          <a:stretch>
            <a:fillRect/>
          </a:stretch>
        </p:blipFill>
        <p:spPr>
          <a:xfrm>
            <a:off x="17716500" y="9715500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9938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48" fill="hold"/>
                                        <p:tgtEl>
                                          <p:spTgt spid="10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1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triggerEvt type="onClick" time="1250" objId="1012"/>
        <p14:playEvt time="1281" objId="1012"/>
        <p14:triggerEvt type="onClick" time="1828" objId="1012"/>
        <p14:stopEvt time="1844" objId="1012"/>
        <p14:playEvt time="1844" objId="1012"/>
        <p14:stopEvt time="9888" objId="1012"/>
      </p14:showEvtLst>
    </p:ext>
  </p:extLs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815226" y="933120"/>
              <a:ext cx="12700486" cy="53026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565726" y="3999077"/>
              <a:ext cx="8569038" cy="6307762"/>
            </a:xfrm>
            <a:prstGeom prst="rect">
              <a:avLst/>
            </a:prstGeom>
          </p:spPr>
        </p:pic>
      </p:grpSp>
      <p:pic>
        <p:nvPicPr>
          <p:cNvPr id="1002" name="오디오">
            <a:hlinkClick r:id="" action="ppaction://media"/>
          </p:cNvPr>
          <p:cNvPicPr>
            <a:picLocks noRot="1"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17716500" y="9715500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8422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28" fill="hold"/>
                                        <p:tgtEl>
                                          <p:spTgt spid="10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0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triggerEvt type="onClick" time="1500" objId="1002"/>
        <p14:playEvt time="1516" objId="1002"/>
      </p14:showEvtLst>
    </p:ext>
  </p:extLs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5</ep:Slides>
  <ep:Notes>0</ep:Notes>
  <ep:TotalTime>0</ep:TotalTime>
  <ep:HiddenSlides>0</ep:HiddenSlides>
  <ep:MMClips>5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2023-04-25T19:30:49.000</dcterms:created>
  <dc:creator>officegen</dc:creator>
  <cp:lastModifiedBy>oakss</cp:lastModifiedBy>
  <dcterms:modified xsi:type="dcterms:W3CDTF">2023-04-25T11:14:11.489</dcterms:modified>
  <cp:revision>7</cp:revision>
  <cp:version/>
</cp:coreProperties>
</file>