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err="1"/>
              <a:t>R.subinamary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312200405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</a:t>
            </a:r>
            <a:r>
              <a:rPr lang="en-GB" sz="2400" dirty="0" err="1"/>
              <a:t>B.Com</a:t>
            </a:r>
            <a:r>
              <a:rPr lang="en-GB" sz="2400" dirty="0"/>
              <a:t>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S.I.V.E.T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F549F-9D20-B058-AB67-259409A0924C}"/>
              </a:ext>
            </a:extLst>
          </p:cNvPr>
          <p:cNvSpPr txBox="1"/>
          <p:nvPr/>
        </p:nvSpPr>
        <p:spPr>
          <a:xfrm>
            <a:off x="1022747" y="1314271"/>
            <a:ext cx="81391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collection :</a:t>
            </a:r>
          </a:p>
          <a:p>
            <a:r>
              <a:rPr lang="en-US" dirty="0"/>
              <a:t>1.Edunet download </a:t>
            </a:r>
          </a:p>
          <a:p>
            <a:r>
              <a:rPr lang="en-US" dirty="0"/>
              <a:t>2.Goodwill download 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Identifying features one by one</a:t>
            </a:r>
          </a:p>
          <a:p>
            <a:r>
              <a:rPr lang="en-US" dirty="0"/>
              <a:t>What features you will identify </a:t>
            </a:r>
          </a:p>
          <a:p>
            <a:r>
              <a:rPr lang="en-US" dirty="0"/>
              <a:t>Data leaning:</a:t>
            </a:r>
          </a:p>
          <a:p>
            <a:r>
              <a:rPr lang="en-US" dirty="0"/>
              <a:t>1.Missing values identify </a:t>
            </a:r>
          </a:p>
          <a:p>
            <a:r>
              <a:rPr lang="en-US" dirty="0"/>
              <a:t>2.Missing values filter out </a:t>
            </a:r>
          </a:p>
          <a:p>
            <a:r>
              <a:rPr lang="en-US" dirty="0"/>
              <a:t>Performance level:</a:t>
            </a:r>
          </a:p>
          <a:p>
            <a:r>
              <a:rPr lang="en-US" dirty="0"/>
              <a:t>Calculate which column you will performance</a:t>
            </a:r>
          </a:p>
          <a:p>
            <a:r>
              <a:rPr lang="en-US" dirty="0"/>
              <a:t>Summary:</a:t>
            </a:r>
          </a:p>
          <a:p>
            <a:r>
              <a:rPr lang="en-US" dirty="0"/>
              <a:t>1.Pivot table</a:t>
            </a:r>
          </a:p>
          <a:p>
            <a:r>
              <a:rPr lang="en-US" dirty="0"/>
              <a:t>2. graphs</a:t>
            </a:r>
          </a:p>
          <a:p>
            <a:r>
              <a:rPr lang="en-US" dirty="0"/>
              <a:t>3.Ppt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4EAE17-FF05-A496-3647-C4B3921F1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695450"/>
            <a:ext cx="541972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81AFA-8F2D-9DA6-0407-43B7C8EEAE98}"/>
              </a:ext>
            </a:extLst>
          </p:cNvPr>
          <p:cNvSpPr txBox="1"/>
          <p:nvPr/>
        </p:nvSpPr>
        <p:spPr>
          <a:xfrm>
            <a:off x="755332" y="1770577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1.Download the data employee form </a:t>
            </a:r>
            <a:r>
              <a:rPr lang="en-US" dirty="0" err="1"/>
              <a:t>Edunet</a:t>
            </a:r>
            <a:endParaRPr lang="en-US" dirty="0"/>
          </a:p>
          <a:p>
            <a:r>
              <a:rPr lang="en-US" dirty="0"/>
              <a:t>Dashboard.2.Filter the employee data3.Created a </a:t>
            </a:r>
          </a:p>
          <a:p>
            <a:r>
              <a:rPr lang="en-US" dirty="0"/>
              <a:t>performance level using formula.4.In Insert option using </a:t>
            </a:r>
          </a:p>
          <a:p>
            <a:r>
              <a:rPr lang="en-US" dirty="0"/>
              <a:t>pivot table create a table EMPLOYEE PERFORMANCE </a:t>
            </a:r>
          </a:p>
          <a:p>
            <a:r>
              <a:rPr lang="en-US" dirty="0"/>
              <a:t>ANALYSIS.5.Also create a pie chart graph.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08083-EFE0-A680-A9FD-5065FC9E5E4E}"/>
              </a:ext>
            </a:extLst>
          </p:cNvPr>
          <p:cNvSpPr txBox="1"/>
          <p:nvPr/>
        </p:nvSpPr>
        <p:spPr>
          <a:xfrm>
            <a:off x="1747837" y="1511141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validating employee 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Based on performance</a:t>
            </a:r>
          </a:p>
          <a:p>
            <a:r>
              <a:rPr lang="en-US" dirty="0"/>
              <a:t>providing increment the </a:t>
            </a:r>
          </a:p>
          <a:p>
            <a:r>
              <a:rPr lang="en-US" dirty="0"/>
              <a:t>employee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217064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performance of employees considering.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•Various factors like employee id, gender, performance level,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business unit.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25FDC-041D-F92A-2FCD-8017478B164F}"/>
              </a:ext>
            </a:extLst>
          </p:cNvPr>
          <p:cNvSpPr txBox="1"/>
          <p:nvPr/>
        </p:nvSpPr>
        <p:spPr>
          <a:xfrm>
            <a:off x="1660922" y="1857375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EMPLOYEE </a:t>
            </a:r>
          </a:p>
          <a:p>
            <a:r>
              <a:rPr lang="en-US" dirty="0"/>
              <a:t>• EMPPLOYER </a:t>
            </a:r>
          </a:p>
          <a:p>
            <a:r>
              <a:rPr lang="en-US" dirty="0"/>
              <a:t>• MANAGEMENT</a:t>
            </a:r>
          </a:p>
          <a:p>
            <a:r>
              <a:rPr lang="en-US" dirty="0"/>
              <a:t>• INDUSTRY </a:t>
            </a:r>
          </a:p>
          <a:p>
            <a:r>
              <a:rPr lang="en-US" dirty="0"/>
              <a:t>• ORGANISATION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E2330-A2E8-7CF7-44BB-26FD46F1C49C}"/>
              </a:ext>
            </a:extLst>
          </p:cNvPr>
          <p:cNvSpPr txBox="1"/>
          <p:nvPr/>
        </p:nvSpPr>
        <p:spPr>
          <a:xfrm>
            <a:off x="3053953" y="2422267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formatting-Missing</a:t>
            </a:r>
          </a:p>
          <a:p>
            <a:r>
              <a:rPr lang="en-US" dirty="0"/>
              <a:t>2. Formula-performance level</a:t>
            </a:r>
          </a:p>
          <a:p>
            <a:r>
              <a:rPr lang="en-US" dirty="0"/>
              <a:t>3. IF(L2=5,”Very </a:t>
            </a:r>
          </a:p>
          <a:p>
            <a:r>
              <a:rPr lang="en-US" dirty="0" err="1"/>
              <a:t>High”,IF</a:t>
            </a:r>
            <a:r>
              <a:rPr lang="en-US" dirty="0"/>
              <a:t>(L2=4,”High”,IF(L2=3,”Med”,IF(L2=2</a:t>
            </a:r>
          </a:p>
          <a:p>
            <a:r>
              <a:rPr lang="en-US" dirty="0"/>
              <a:t>,”</a:t>
            </a:r>
            <a:r>
              <a:rPr lang="en-US" dirty="0" err="1"/>
              <a:t>Low”,”Low</a:t>
            </a:r>
            <a:r>
              <a:rPr lang="en-US" dirty="0"/>
              <a:t>”)))))</a:t>
            </a:r>
          </a:p>
          <a:p>
            <a:r>
              <a:rPr lang="en-US" dirty="0"/>
              <a:t>4. Filter-Remove the value</a:t>
            </a:r>
          </a:p>
          <a:p>
            <a:r>
              <a:rPr lang="en-US" dirty="0"/>
              <a:t>5. 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E9CED-EEC0-3ED6-3540-4621475DA192}"/>
              </a:ext>
            </a:extLst>
          </p:cNvPr>
          <p:cNvSpPr txBox="1"/>
          <p:nvPr/>
        </p:nvSpPr>
        <p:spPr>
          <a:xfrm>
            <a:off x="1196578" y="1868269"/>
            <a:ext cx="79652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26-features</a:t>
            </a:r>
          </a:p>
          <a:p>
            <a:r>
              <a:rPr lang="en-US" dirty="0"/>
              <a:t>13-features</a:t>
            </a:r>
          </a:p>
          <a:p>
            <a:r>
              <a:rPr lang="en-US" dirty="0" err="1"/>
              <a:t>Emp</a:t>
            </a:r>
            <a:r>
              <a:rPr lang="en-US" dirty="0"/>
              <a:t> id-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 err="1"/>
              <a:t>Emp</a:t>
            </a:r>
            <a:r>
              <a:rPr lang="en-US" dirty="0"/>
              <a:t> type</a:t>
            </a:r>
          </a:p>
          <a:p>
            <a:r>
              <a:rPr lang="en-US" dirty="0"/>
              <a:t>Performance level</a:t>
            </a:r>
          </a:p>
          <a:p>
            <a:r>
              <a:rPr lang="en-US" dirty="0"/>
              <a:t>Gender-</a:t>
            </a:r>
            <a:r>
              <a:rPr lang="en-US" dirty="0" err="1"/>
              <a:t>Male,Female</a:t>
            </a:r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=IFD(X2=5,”VERYHIGH”,IF(X2=4,”HIGH”,IF(X2=3,”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MED”,IF(X2=2,”LOW”,))))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vallishankar2004@gmail.com</cp:lastModifiedBy>
  <cp:revision>13</cp:revision>
  <dcterms:created xsi:type="dcterms:W3CDTF">2024-03-29T15:07:22Z</dcterms:created>
  <dcterms:modified xsi:type="dcterms:W3CDTF">2024-08-31T16:09:24Z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