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1" r:id="rId14"/>
    <p:sldId id="275" r:id="rId15"/>
    <p:sldId id="272" r:id="rId16"/>
    <p:sldId id="274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5B7AF-0A6C-4FB8-96A9-989512A24D6E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58856-1525-4E69-ADF0-1428137112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64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9B45-C12D-45D3-856D-313A8DCBABB6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5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FE82-1A26-44D8-87C8-79495CC9C24A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6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3B45-89B3-40B7-84DB-A9FD2DD1F4A6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70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0AB9-AF00-4A71-9044-89310E5F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74B5-85D9-46DB-9A58-B1C369F32BB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F59C-A8F1-4E5D-B36C-E6E0776C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8BD0-004B-424E-BE53-B76158A7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3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F03E-F223-4F7E-9151-7B497E24C4E6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343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12E0-AE94-4556-900F-C8985B9CB1E2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C0B4-BE7E-440E-A9DB-C83F3A45BEDF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DF50-8EA7-4C60-A78E-64599C5F4E5A}" type="datetime1">
              <a:rPr lang="de-DE" smtClean="0"/>
              <a:t>24.06.2024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45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543-6547-4D16-A239-416A6FFB15E9}" type="datetime1">
              <a:rPr lang="de-DE" smtClean="0"/>
              <a:t>24.06.2024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83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4DF4-6571-4BF1-8F14-6E2333313D36}" type="datetime1">
              <a:rPr lang="de-DE" smtClean="0"/>
              <a:t>24.06.2024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0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911CFA-433D-4EBE-9DB2-1706C6422A26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21C4-D3C0-47C4-9537-DAA09B752AB0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42F03E-F223-4F7E-9151-7B497E24C4E6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2494656-E00F-45BE-A20B-9CE8740DCF0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34" y="0"/>
            <a:ext cx="1483366" cy="8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data-flow-diagram/logical-vs-physical-data-flow-diagram" TargetMode="External"/><Relationship Id="rId2" Type="http://schemas.openxmlformats.org/officeDocument/2006/relationships/hyperlink" Target="https://www.hackster.io/Laheeb/line-follower-robot-very-fast-using-port-manipulation-c87639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.wikipedia.org/wiki/Datei:HSHL-Logo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C834-8860-4411-B7DD-2AEF96344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261" y="87290"/>
            <a:ext cx="6798197" cy="80010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de-DE" sz="3200" b="1" dirty="0"/>
              <a:t>        System Engineering &amp; </a:t>
            </a:r>
            <a:r>
              <a:rPr lang="de-DE" sz="3200" b="1" dirty="0" err="1"/>
              <a:t>Prototyping</a:t>
            </a:r>
            <a:endParaRPr lang="de-DE" sz="32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107F26-D338-467F-88E0-89434A5F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z="1050" smtClean="0"/>
              <a:t>1</a:t>
            </a:fld>
            <a:endParaRPr lang="de-DE" sz="10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54505-F61A-4252-9503-AFB23061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15" y="1243668"/>
            <a:ext cx="6181090" cy="4370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73F69-71C1-4C41-BC75-B8AF7FFD67C6}"/>
              </a:ext>
            </a:extLst>
          </p:cNvPr>
          <p:cNvSpPr txBox="1"/>
          <p:nvPr/>
        </p:nvSpPr>
        <p:spPr>
          <a:xfrm>
            <a:off x="9034318" y="2033454"/>
            <a:ext cx="2313132" cy="193129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de-DE" sz="1050" dirty="0"/>
              <a:t>           </a:t>
            </a:r>
          </a:p>
          <a:p>
            <a:endParaRPr lang="de-DE" sz="1050" dirty="0"/>
          </a:p>
          <a:p>
            <a:r>
              <a:rPr lang="de-DE" sz="1400" b="1" dirty="0"/>
              <a:t>          </a:t>
            </a:r>
            <a:r>
              <a:rPr lang="de-DE" sz="2400" b="1" dirty="0"/>
              <a:t>Group : 4</a:t>
            </a:r>
          </a:p>
          <a:p>
            <a:r>
              <a:rPr lang="de-DE" sz="1050" dirty="0"/>
              <a:t>                 Group Members:</a:t>
            </a:r>
          </a:p>
          <a:p>
            <a:r>
              <a:rPr lang="de-DE" sz="1050" dirty="0"/>
              <a:t>                </a:t>
            </a:r>
            <a:r>
              <a:rPr lang="de-DE" sz="1600" dirty="0"/>
              <a:t>Abu </a:t>
            </a:r>
            <a:r>
              <a:rPr lang="de-DE" sz="1600" dirty="0" err="1"/>
              <a:t>Sayem</a:t>
            </a:r>
            <a:endParaRPr lang="de-DE" sz="1600" dirty="0"/>
          </a:p>
          <a:p>
            <a:r>
              <a:rPr lang="de-DE" sz="1600" dirty="0"/>
              <a:t>           Subir </a:t>
            </a:r>
            <a:r>
              <a:rPr lang="de-DE" sz="1600" dirty="0" err="1"/>
              <a:t>Balo</a:t>
            </a:r>
            <a:endParaRPr lang="de-DE" sz="1600" dirty="0"/>
          </a:p>
          <a:p>
            <a:r>
              <a:rPr lang="de-DE" sz="1600" dirty="0"/>
              <a:t>        Ismail Hossain</a:t>
            </a:r>
          </a:p>
          <a:p>
            <a:r>
              <a:rPr lang="de-DE" sz="1600" dirty="0"/>
              <a:t>      Hammad </a:t>
            </a:r>
            <a:r>
              <a:rPr lang="de-DE" sz="1600" dirty="0" err="1"/>
              <a:t>Karamat</a:t>
            </a:r>
            <a:endParaRPr lang="de-DE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84811-56CA-466D-B766-E43485187013}"/>
              </a:ext>
            </a:extLst>
          </p:cNvPr>
          <p:cNvSpPr txBox="1"/>
          <p:nvPr/>
        </p:nvSpPr>
        <p:spPr>
          <a:xfrm>
            <a:off x="5402580" y="5943601"/>
            <a:ext cx="4800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73694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247E-8AB6-4524-A77B-32A2A353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10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243B3-24A7-4324-8E17-7A0CE040E2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87775" y="88900"/>
            <a:ext cx="4616450" cy="825500"/>
          </a:xfr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b="1" dirty="0"/>
              <a:t>         Side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A3952-93A9-423E-A929-C8664E856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95" y="1060450"/>
            <a:ext cx="8618341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8D5F5-CAFA-4ED2-A69C-7B571D63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11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747BA-2058-4DF8-B809-991DE9A0E2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0" y="50801"/>
            <a:ext cx="4457699" cy="647700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de-DE" b="1" dirty="0"/>
              <a:t>           Top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F4A4C-C509-4E36-B0FB-B5CDD679F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1073150"/>
            <a:ext cx="7842250" cy="46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6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581526-2D6B-43F8-90E4-48E4C916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415" y="73025"/>
            <a:ext cx="3831220" cy="892175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de-DE" b="1" dirty="0"/>
              <a:t>C </a:t>
            </a:r>
            <a:r>
              <a:rPr lang="de-DE" b="1" dirty="0" err="1"/>
              <a:t>Programming</a:t>
            </a:r>
            <a:endParaRPr lang="de-DE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01851-DE2A-42A7-9B49-E27CF7C7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12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3435A-8F61-4389-B87B-B92674C88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1371600"/>
            <a:ext cx="4095750" cy="449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04FFC6-9CFA-4CEC-ADAD-79C16AFBD013}"/>
              </a:ext>
            </a:extLst>
          </p:cNvPr>
          <p:cNvSpPr txBox="1"/>
          <p:nvPr/>
        </p:nvSpPr>
        <p:spPr>
          <a:xfrm>
            <a:off x="5948362" y="6423109"/>
            <a:ext cx="382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96847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7E651B-E2A9-4DBE-967F-2F7ED4DE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30553-CE1A-4958-BF24-FFB0785F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0" y="530658"/>
            <a:ext cx="6111433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438E7-E9F9-442E-B818-AC165229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14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C5A58-6428-4376-90ED-31389A354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66" y="682252"/>
            <a:ext cx="5891512" cy="52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FD47BA-8030-4F30-870C-B6FE97DA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15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B458F-B86E-4CF2-B9D8-6B7E6BBCF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891250"/>
            <a:ext cx="5822066" cy="48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0F5E39-F3A7-4619-8E42-893C47B7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838" y="4896339"/>
            <a:ext cx="4495800" cy="1371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>
                <a:latin typeface="Bahnschrift SemiBold" panose="020B0502040204020203" pitchFamily="34" charset="0"/>
              </a:rPr>
              <a:t>      </a:t>
            </a:r>
            <a:r>
              <a:rPr lang="de-DE" dirty="0" err="1">
                <a:latin typeface="Bahnschrift SemiBold" panose="020B0502040204020203" pitchFamily="34" charset="0"/>
              </a:rPr>
              <a:t>Thank</a:t>
            </a:r>
            <a:r>
              <a:rPr lang="de-DE" dirty="0">
                <a:latin typeface="Bahnschrift SemiBold" panose="020B0502040204020203" pitchFamily="34" charset="0"/>
              </a:rPr>
              <a:t> </a:t>
            </a:r>
            <a:r>
              <a:rPr lang="de-DE" dirty="0" err="1">
                <a:latin typeface="Bahnschrift SemiBold" panose="020B0502040204020203" pitchFamily="34" charset="0"/>
              </a:rPr>
              <a:t>You</a:t>
            </a:r>
            <a:endParaRPr lang="de-DE" dirty="0">
              <a:latin typeface="Bahnschrift SemiBold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88B20-CC62-4737-B11B-EA2A7C2E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16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EB001-9006-44D2-94BB-EEE6A275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08" y="33090"/>
            <a:ext cx="8983784" cy="4591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AC1A9-CF29-44F6-8C22-4E66F7E0C90F}"/>
              </a:ext>
            </a:extLst>
          </p:cNvPr>
          <p:cNvSpPr txBox="1"/>
          <p:nvPr/>
        </p:nvSpPr>
        <p:spPr>
          <a:xfrm>
            <a:off x="5920154" y="4642423"/>
            <a:ext cx="214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020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F15D-86D5-4A04-BD47-F2971FD7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17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BAD82-3A89-49CB-B8BE-8F5E7AB60D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822813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5D4D-CA25-46CD-ADB6-9B6E122EA5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6462" y="1751626"/>
            <a:ext cx="10371014" cy="4399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50" dirty="0"/>
              <a:t>[1] </a:t>
            </a:r>
            <a:r>
              <a:rPr lang="en-US" sz="1050" dirty="0"/>
              <a:t>Hackster.io. (2020, January 3). Line Follower Robot -Very fast using port manipulation. </a:t>
            </a:r>
            <a:r>
              <a:rPr lang="en-US" sz="1050" dirty="0">
                <a:hlinkClick r:id="rId2"/>
              </a:rPr>
              <a:t>https://www.hackster.io/Laheeb/line-follower-robot-very-fast-using-port-manipulation-c87639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[2] Hackster.io. (2020, January 3). Line Follower Robot -Very fast using port manipulation. https://www.hackster.io/Laheeb/line-follower-robot-very-fast-using-port-manipulation-c87639 Logical vs. Physical Data Flow Diagram. (n.d.). </a:t>
            </a:r>
            <a:r>
              <a:rPr lang="en-US" sz="1050" dirty="0" err="1"/>
              <a:t>Lucidchart</a:t>
            </a:r>
            <a:r>
              <a:rPr lang="en-US" sz="1050" dirty="0"/>
              <a:t>. </a:t>
            </a:r>
            <a:r>
              <a:rPr lang="en-US" sz="1050" dirty="0">
                <a:hlinkClick r:id="rId3"/>
              </a:rPr>
              <a:t>https://www.lucidchart.com/pages/data-flow-diagram/logical-vs-physical-data-flow-diagram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[3] Graphic design - </a:t>
            </a:r>
            <a:r>
              <a:rPr lang="en-US" sz="1050" dirty="0" err="1"/>
              <a:t>Voyou</a:t>
            </a:r>
            <a:r>
              <a:rPr lang="en-US" sz="1050" dirty="0"/>
              <a:t> - Creative Performance. (n.d.). https://www.voyou.com/voyou-services/graphic-design.html Hackster.io. (2020, January 3). Line Follower Robot -Very fast using port manipulation. https://www.hackster.io/Laheeb/line-follower-robot-very-fast-using-port-manipulation-c87639 Logical vs. Physical Data Flow Diagram. (n.d.). </a:t>
            </a:r>
            <a:r>
              <a:rPr lang="en-US" sz="1050" dirty="0" err="1"/>
              <a:t>Lucidchart</a:t>
            </a:r>
            <a:r>
              <a:rPr lang="en-US" sz="1050" dirty="0"/>
              <a:t>. </a:t>
            </a:r>
            <a:r>
              <a:rPr lang="en-US" sz="1050" dirty="0">
                <a:hlinkClick r:id="rId3"/>
              </a:rPr>
              <a:t>https://www.lucidchart.com/pages/data-flow-diagram/logical-vs-physical-data-flow-diagram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[4] Graphic design - </a:t>
            </a:r>
            <a:r>
              <a:rPr lang="en-US" sz="1050" dirty="0" err="1"/>
              <a:t>Voyou</a:t>
            </a:r>
            <a:r>
              <a:rPr lang="en-US" sz="1050" dirty="0"/>
              <a:t> - Creative Performance. (n.d.). https://www.voyou.com/voyou-services/graphic-design.html Hackster.io. (2020, January 3). Line Follower Robot -Very fast using port manipulation. https://www.hackster.io/Laheeb/line-follower-robot-very-fast-using-port-manipulation-c87639 Logical vs. Physical Data Flow Diagram. (n.d.). </a:t>
            </a:r>
            <a:r>
              <a:rPr lang="en-US" sz="1050" dirty="0" err="1"/>
              <a:t>Lucidchart</a:t>
            </a:r>
            <a:r>
              <a:rPr lang="en-US" sz="1050" dirty="0"/>
              <a:t>. https://www.lucidchart.com/pages/data-flow-diagram/logical-vs-physical-data-flow-diagram </a:t>
            </a:r>
            <a:r>
              <a:rPr lang="en-US" sz="1050" dirty="0" err="1"/>
              <a:t>UXWing</a:t>
            </a:r>
            <a:r>
              <a:rPr lang="en-US" sz="1050" dirty="0"/>
              <a:t>. (2020, May 27). Programmer icon PNG and SVG Vector Free Download. </a:t>
            </a:r>
            <a:r>
              <a:rPr lang="en-US" sz="1050" dirty="0" err="1"/>
              <a:t>UXWing</a:t>
            </a:r>
            <a:r>
              <a:rPr lang="en-US" sz="1050" dirty="0"/>
              <a:t>. https://uxwing.com/programmer-icon/ Wikipedia-</a:t>
            </a:r>
            <a:r>
              <a:rPr lang="en-US" sz="1050" dirty="0" err="1"/>
              <a:t>Autoren</a:t>
            </a:r>
            <a:r>
              <a:rPr lang="en-US" sz="1050" dirty="0"/>
              <a:t>. (2018). </a:t>
            </a:r>
            <a:r>
              <a:rPr lang="en-US" sz="1050" dirty="0" err="1"/>
              <a:t>DateI:HSHL-Logo.svg</a:t>
            </a:r>
            <a:r>
              <a:rPr lang="en-US" sz="1050" dirty="0"/>
              <a:t> – Wikipedia. </a:t>
            </a:r>
            <a:r>
              <a:rPr lang="en-US" sz="1050" dirty="0">
                <a:hlinkClick r:id="rId4"/>
              </a:rPr>
              <a:t>https://de.wikipedia.org/wiki/Datei:HSHL-Logo.svg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[5] Esan. (2021, April 2). </a:t>
            </a:r>
            <a:r>
              <a:rPr lang="en-US" sz="1050" dirty="0" err="1"/>
              <a:t>Whadda</a:t>
            </a:r>
            <a:r>
              <a:rPr lang="en-US" sz="1050" dirty="0"/>
              <a:t> - DIY Line Follower Tutorial with Arduino STEM shield. </a:t>
            </a:r>
            <a:r>
              <a:rPr lang="en-US" sz="1050" dirty="0" err="1"/>
              <a:t>Whadda</a:t>
            </a:r>
            <a:r>
              <a:rPr lang="en-US" sz="1050" dirty="0"/>
              <a:t>. https://whadda.com/make-a-one-sensor-line-follower-with-the-arduino-stem-shield/ Graphic design - </a:t>
            </a:r>
            <a:r>
              <a:rPr lang="en-US" sz="1050" dirty="0" err="1"/>
              <a:t>Voyou</a:t>
            </a:r>
            <a:r>
              <a:rPr lang="en-US" sz="1050" dirty="0"/>
              <a:t> - Creative Performance. (n.d.). https://www.voyou.com/voyou-services/graphic-design.html Hackster.io. (2020, January 3). Line Follower Robot -Very fast using port manipulation. https://www.hackster.io/Laheeb/line-follower-robot-very-fast-using-port-manipulation-c87639 line following car - Google Search. (n.d.). https://www.google.com/search?sca_esv=5cd974b4dba8bebc&amp;sca_upv=1&amp;rlz=1C1FKPE_deDE1098DE1106&amp;sxsrf=ADLYWIIIfW8ZkCHkQiY-qQllO2Ip0BcHKA:1719235810384&amp;q=line+following+car&amp;udm=2&amp;fbs=AEQNm0Aa4sjWe7Rqy32pFwRj0UkWd8nbOJfsBGGB5IQQO6L3J_86uWOeqwdnV0yaSF-x2jornR9l9QoC_W7eufnFEmyEHeDjy4O0OWyYQ0fz3JjBQfGYnxplk1tJrXWXGVUQmsq8GmAE9Q1XW7FW1vkgCJssYdAy0IKQq2tR8PJjONL933B-eBuE-V0FnNrJe0NHfwCxxYP0&amp;sa=X&amp;ved=2ahUKEwiwgo2-rPSGAxX69gIHHeH1D6oQtKgLegQIFRAB&amp;biw=1536&amp;bih=738&amp;dpr=1.25#vhid=RubVWGbZqrpe3M&amp;vssid=mosaic Logical vs. Physical Data Flow Diagram. (n.d.). </a:t>
            </a:r>
            <a:r>
              <a:rPr lang="en-US" sz="1050" dirty="0" err="1"/>
              <a:t>Lucidchart</a:t>
            </a:r>
            <a:r>
              <a:rPr lang="en-US" sz="1050" dirty="0"/>
              <a:t>. https://www.lucidchart.com/pages/data-flow-diagram/logical-vs-physical-data-flow-diagram </a:t>
            </a:r>
            <a:r>
              <a:rPr lang="en-US" sz="1050" dirty="0" err="1"/>
              <a:t>UXWing</a:t>
            </a:r>
            <a:r>
              <a:rPr lang="en-US" sz="1050" dirty="0"/>
              <a:t>. (2020, May 27). Programmer icon PNG and SVG Vector Free Download. </a:t>
            </a:r>
            <a:r>
              <a:rPr lang="en-US" sz="1050" dirty="0" err="1"/>
              <a:t>UXWing</a:t>
            </a:r>
            <a:r>
              <a:rPr lang="en-US" sz="1050" dirty="0"/>
              <a:t>. https://uxwing.com/programmer-icon/ Wikipedia-</a:t>
            </a:r>
            <a:r>
              <a:rPr lang="en-US" sz="1050" dirty="0" err="1"/>
              <a:t>Autoren</a:t>
            </a:r>
            <a:r>
              <a:rPr lang="en-US" sz="1050" dirty="0"/>
              <a:t>. (2018). </a:t>
            </a:r>
            <a:r>
              <a:rPr lang="en-US" sz="1050" dirty="0" err="1"/>
              <a:t>DateI:HSHL-Logo.svg</a:t>
            </a:r>
            <a:r>
              <a:rPr lang="en-US" sz="1050" dirty="0"/>
              <a:t> – Wikipedia. </a:t>
            </a:r>
            <a:r>
              <a:rPr lang="en-US" sz="1050" dirty="0">
                <a:hlinkClick r:id="rId4"/>
              </a:rPr>
              <a:t>https://de.wikipedia.org/wiki/Datei:HSHL-Logo.svg</a:t>
            </a: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sz="1050" dirty="0"/>
              <a:t>Graphic design - </a:t>
            </a:r>
            <a:r>
              <a:rPr lang="en-US" sz="1050" dirty="0" err="1"/>
              <a:t>Voyou</a:t>
            </a:r>
            <a:r>
              <a:rPr lang="en-US" sz="1050" dirty="0"/>
              <a:t> - Creative Performance. (n.d.). https://www.voyou.com/voyou-services/graphic-design.html Hackster.io. (2020, January 3). Line Follower Robot -Very fast using port manipulation. https://www.hackster.io/Laheeb/line-follower-robot-very-fast-using-port-manipulation-c87639 Logical vs. Physical Data Flow Diagram. (n.d.). </a:t>
            </a:r>
            <a:r>
              <a:rPr lang="en-US" sz="1050" dirty="0" err="1"/>
              <a:t>Lucidchart</a:t>
            </a:r>
            <a:r>
              <a:rPr lang="en-US" sz="1050" dirty="0"/>
              <a:t>. https://www.lucidchart.com/pages/data-flow-diagram/logical-vs-physical-data-flow-diagram Wikipedia-</a:t>
            </a:r>
            <a:r>
              <a:rPr lang="en-US" sz="1050" dirty="0" err="1"/>
              <a:t>Autoren</a:t>
            </a:r>
            <a:r>
              <a:rPr lang="en-US" sz="1050" dirty="0"/>
              <a:t>. (2018). </a:t>
            </a:r>
            <a:r>
              <a:rPr lang="en-US" sz="1050" dirty="0" err="1"/>
              <a:t>DateI:HSHL-Logo.svg</a:t>
            </a:r>
            <a:r>
              <a:rPr lang="en-US" sz="1050" dirty="0"/>
              <a:t> – Wikipedia. </a:t>
            </a:r>
            <a:r>
              <a:rPr lang="en-US" sz="1050" dirty="0">
                <a:hlinkClick r:id="rId4"/>
              </a:rPr>
              <a:t>https://de.wikipedia.org/wiki/Datei:HSHL-Logo.svg</a:t>
            </a:r>
            <a:r>
              <a:rPr lang="de-DE" sz="1050" dirty="0"/>
              <a:t>  (HOCHSCHULE HAMM-LIPPSTADT LOGO)</a:t>
            </a:r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187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A7CB6-D231-487B-ABA1-02FCDBAA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2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B8F9A-7B5A-43C7-967B-E03BE2B31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87098" y="270911"/>
            <a:ext cx="6735763" cy="519113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de-DE" b="1" dirty="0"/>
              <a:t>                    </a:t>
            </a:r>
            <a:r>
              <a:rPr lang="de-DE" b="1" dirty="0" err="1"/>
              <a:t>Diagrams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83779-0A68-4BCD-B576-38427909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84" y="1554481"/>
            <a:ext cx="4816792" cy="408431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63D922-C40F-4042-98E5-AB8ED394E95C}"/>
              </a:ext>
            </a:extLst>
          </p:cNvPr>
          <p:cNvSpPr txBox="1"/>
          <p:nvPr/>
        </p:nvSpPr>
        <p:spPr>
          <a:xfrm>
            <a:off x="5334000" y="5814060"/>
            <a:ext cx="701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65653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38017-D1F0-4F8E-BE66-4CBE5FBF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3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EE82C-5DA5-406D-BC5C-06CE4846B5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2614" y="165100"/>
            <a:ext cx="7346950" cy="754063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b="1" dirty="0"/>
              <a:t>              </a:t>
            </a:r>
            <a:r>
              <a:rPr lang="de-DE" b="1" dirty="0" err="1"/>
              <a:t>Activity</a:t>
            </a:r>
            <a:r>
              <a:rPr lang="de-DE" b="1" dirty="0"/>
              <a:t> </a:t>
            </a:r>
            <a:r>
              <a:rPr lang="de-DE" b="1" dirty="0" err="1"/>
              <a:t>Diagram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A7F8A-A299-4175-8F2F-8AD6728E4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38" y="1306627"/>
            <a:ext cx="7635902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D1262-77BA-430B-AFF2-A13D402E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4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12FFE-5CD7-420D-B063-D869913E86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1650" y="130175"/>
            <a:ext cx="6337299" cy="793750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/>
              <a:t>            Block </a:t>
            </a:r>
            <a:r>
              <a:rPr lang="de-DE" b="1" dirty="0" err="1"/>
              <a:t>Diagram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AB4AD-6A1C-4290-8090-B17A97AB1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78" y="1310639"/>
            <a:ext cx="6965284" cy="42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6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20596-A033-49E6-93DF-DB8BEBDA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5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FF040-FF2D-4C21-8839-D9942CED2F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94000" y="266700"/>
            <a:ext cx="6188075" cy="93027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/>
              <a:t>            </a:t>
            </a:r>
            <a:r>
              <a:rPr lang="de-DE" b="1" dirty="0" err="1"/>
              <a:t>Statemachine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F86BE-9305-41C0-82F2-9B9F3F718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43" y="1412082"/>
            <a:ext cx="7634198" cy="45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0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9097B-E9BC-47F9-A0B5-4504C767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6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CB70A-A902-4F72-BB55-D2F5EAF7AF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91179" y="384968"/>
            <a:ext cx="5924550" cy="677863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de-DE" b="1" dirty="0"/>
              <a:t>     </a:t>
            </a:r>
            <a:r>
              <a:rPr lang="de-DE" b="1" dirty="0" err="1"/>
              <a:t>Requirement</a:t>
            </a:r>
            <a:r>
              <a:rPr lang="de-DE" b="1" dirty="0"/>
              <a:t> </a:t>
            </a:r>
            <a:r>
              <a:rPr lang="de-DE" b="1" dirty="0" err="1"/>
              <a:t>Diagram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E2C85-B661-4BB4-A79F-3731779B4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79" y="1737360"/>
            <a:ext cx="6091550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8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7281A-88A2-423A-BF42-041B2BEE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7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783E6-EC46-402A-B1E8-1F55493823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9061" y="173038"/>
            <a:ext cx="6035675" cy="823912"/>
          </a:xfr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/>
              <a:t>                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41438-212A-4AB8-9143-279309DB1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25" y="1181100"/>
            <a:ext cx="3816349" cy="4679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EA16C-5303-4A67-8AB8-4CD0227E22ED}"/>
              </a:ext>
            </a:extLst>
          </p:cNvPr>
          <p:cNvSpPr txBox="1"/>
          <p:nvPr/>
        </p:nvSpPr>
        <p:spPr>
          <a:xfrm>
            <a:off x="5613108" y="6102434"/>
            <a:ext cx="5593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422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CA317-7482-4CCD-8348-856EBDB7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0" y="245348"/>
            <a:ext cx="6851650" cy="69850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de-DE" b="1" dirty="0"/>
              <a:t>                 </a:t>
            </a:r>
            <a:r>
              <a:rPr lang="de-DE" b="1" dirty="0" err="1"/>
              <a:t>Dimensions</a:t>
            </a:r>
            <a:endParaRPr lang="de-D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D11FE-D02B-41C6-B996-771CB95E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8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5AF36-9C49-4520-BE87-455AD9F7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009650"/>
            <a:ext cx="7486650" cy="481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FBCDB-AEB6-422E-9FAC-4D7954EB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85725"/>
            <a:ext cx="1522733" cy="8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3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7CCAE-A996-4CE7-941E-D90FA4C7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9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8C113-9EC1-44FB-8A50-0DFC8494D8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63900" y="104775"/>
            <a:ext cx="4679950" cy="612775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de-DE" b="1" dirty="0"/>
              <a:t>          Front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D8724-8003-41D4-9361-99D55C5E0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990600"/>
            <a:ext cx="8147049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6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798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Bahnschrift SemiBold</vt:lpstr>
      <vt:lpstr>Calibri</vt:lpstr>
      <vt:lpstr>Calibri Light</vt:lpstr>
      <vt:lpstr>Retrospect</vt:lpstr>
      <vt:lpstr>        System Engineering &amp; Prototyping</vt:lpstr>
      <vt:lpstr>                    Diagrams</vt:lpstr>
      <vt:lpstr>              Activity Diagram</vt:lpstr>
      <vt:lpstr>            Block Diagram</vt:lpstr>
      <vt:lpstr>            Statemachine</vt:lpstr>
      <vt:lpstr>     Requirement Diagram</vt:lpstr>
      <vt:lpstr>                 Design</vt:lpstr>
      <vt:lpstr>                 Dimensions</vt:lpstr>
      <vt:lpstr>          Front View</vt:lpstr>
      <vt:lpstr>         Side View</vt:lpstr>
      <vt:lpstr>           Top View</vt:lpstr>
      <vt:lpstr>C Programming</vt:lpstr>
      <vt:lpstr>PowerPoint Presentation</vt:lpstr>
      <vt:lpstr>PowerPoint Presentation</vt:lpstr>
      <vt:lpstr>PowerPoint Presentation</vt:lpstr>
      <vt:lpstr>      Thank You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</dc:title>
  <dc:creator>Balo, Subir</dc:creator>
  <cp:lastModifiedBy>Balo, Subir</cp:lastModifiedBy>
  <cp:revision>26</cp:revision>
  <dcterms:created xsi:type="dcterms:W3CDTF">2024-06-24T12:58:55Z</dcterms:created>
  <dcterms:modified xsi:type="dcterms:W3CDTF">2024-06-24T20:19:39Z</dcterms:modified>
</cp:coreProperties>
</file>