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p:cViewPr>
        <p:scale>
          <a:sx n="100" d="100"/>
          <a:sy n="100" d="100"/>
        </p:scale>
        <p:origin x="19"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21:28:46.678"/>
    </inkml:context>
    <inkml:brush xml:id="br0">
      <inkml:brushProperty name="width" value="0.035" units="cm"/>
      <inkml:brushProperty name="height" value="0.035" units="cm"/>
      <inkml:brushProperty name="color" value="#FFFFFF"/>
    </inkml:brush>
  </inkml:definitions>
  <inkml:trace contextRef="#ctx0" brushRef="#br0">147 159 24575,'1'-40'0,"-2"-47"0,1 87 0,0 0 0,0 0 0,0-1 0,1 1 0,-1 0 0,0-1 0,0 1 0,0 0 0,0-1 0,0 1 0,0 0 0,0 0 0,0-1 0,0 1 0,0 0 0,-1-1 0,1 1 0,0 0 0,0-1 0,0 1 0,0 0 0,0 0 0,0-1 0,-1 1 0,1 0 0,0 0 0,0-1 0,0 1 0,-1 0 0,1 0 0,0-1 0,0 1 0,-1 0 0,1 0 0,0 0 0,-1 0 0,1 0 0,0-1 0,0 1 0,-1 0 0,-7 13 0,-4 23 0,9-16 0,3-17 0,-1-11 0,1 1 0,-1 2 0,0 0 0,-1 0 0,1 0 0,-1 0 0,0 0 0,0 1 0,-4-8 0,5 11 0,0-1 0,0 1 0,0-1 0,0 1 0,0-1 0,0 1 0,0-1 0,0 1 0,-1 0 0,1 0 0,0 0 0,-1 0 0,1 0 0,-1 0 0,0 0 0,1 0 0,-1 0 0,1 1 0,-1-1 0,0 1 0,0-1 0,1 1 0,-1 0 0,-3-1 0,4 2 0,0-1 0,0 1 0,0-1 0,1 1 0,-1-1 0,0 1 0,0-1 0,0 1 0,1 0 0,-1-1 0,0 1 0,1 0 0,-1 0 0,0 0 0,1-1 0,-1 1 0,1 0 0,0 0 0,-1 0 0,1 0 0,0 0 0,-1 0 0,1 0 0,0 0 0,0 1 0,-3 34 0,2-16 0,-3 0 0,1 1 0,0 21 0,3-58 0,1 0 0,0 0 0,2 0 0,0 0 0,0 1 0,2-1 0,8-20 0,-12 34 0,1 0 0,-1 1 0,1-1 0,0 1 0,-1-1 0,1 1 0,0 0 0,0-1 0,0 1 0,0 0 0,0 0 0,0 1 0,0-1 0,0 0 0,0 1 0,1-1 0,-1 1 0,0 0 0,3-1 0,47 3 0,-38-1 0,-150 1 0,134-2 0,1 0 0,0 0 0,0 0 0,-1 1 0,1-1 0,0 1 0,0-1 0,-1 1 0,1-1 0,0 1 0,0 0 0,0 0 0,0-1 0,0 1 0,0 0 0,0 0 0,0 0 0,0 0 0,0 0 0,1 0 0,-1 1 0,0-1 0,0 1 0,0 2 0,-1 0 0,1 0 0,0 0 0,0 0 0,1 0 0,-1 1 0,1 5 0,0 3 0,1 0 0,0-1 0,1 1 0,5 14 0,-6-19 0,1 1 0,-1-1 0,0 16 0,-1-17 0,0 1 0,1-1 0,-1 0 0,2 0 0,2 9 0,-4-14 0,0-1 0,1 0 0,0 0 0,-1 0 0,1 0 0,0 1 0,-1-1 0,1 0 0,0 0 0,0 0 0,0 0 0,0-1 0,0 1 0,0 0 0,0 0 0,0-1 0,1 1 0,-1 0 0,0-1 0,0 1 0,1-1 0,-1 0 0,0 1 0,0-1 0,1 0 0,-1 0 0,0 0 0,1 0 0,-1 0 0,0 0 0,1 0 0,-1 0 0,0 0 0,1-1 0,-1 1 0,0 0 0,0-1 0,1 1 0,-1-1 0,0 0 0,1 0 0,6-3 0,-1 0 0,0 0 0,-1-1 0,1 0 0,6-6 0,-11 9 0,-1 1 0,1-1 0,0 1 0,-1-1 0,1 0 0,-1 1 0,1-1 0,-1 0 0,0 0 0,0 0 0,0 0 0,0-1 0,0 1 0,0 0 0,0 0 0,0-4 0,-2 5 0,1-1 0,-1 1 0,1 0 0,-1-1 0,0 1 0,1 0 0,-1 0 0,0 0 0,0-1 0,0 1 0,0 0 0,0 0 0,0 0 0,0 0 0,0 1 0,0-1 0,-1 0 0,1 0 0,0 1 0,-1-1 0,1 1 0,0-1 0,-1 1 0,1-1 0,0 1 0,-1 0 0,-2 0 0,2-1 0,0 0 0,0 0 0,-1 1 0,1-1 0,0 1 0,-1 0 0,1 0 0,0 0 0,0 0 0,-1 0 0,1 0 0,0 1 0,-1-1 0,1 1 0,0-1 0,0 1 0,0 0 0,-1 0 0,-1 2 0,2-1 0,0-1 0,1 1 0,-1 0 0,1 0 0,0 0 0,0 1 0,0-1 0,0 0 0,0 0 0,0 1 0,1-1 0,-1 0 0,1 1 0,-1-1 0,1 1 0,0-1 0,0 1 0,0 2 0,6 31 0,1-26 0,-7-11 0,1 1 0,0 0 0,-1-1 0,1 1 0,0-1 0,-1 1 0,1-1 0,-1 1 0,1-1 0,-1 1 0,1-1 0,-1 0 0,1 1 0,-1-1 0,0 0 0,1 1 0,-1-1 0,0 0 0,0 1 0,1-1 0,-1-1 0,3-9 0,-1 1 0,0-1 0,0 0 0,-1 0 0,0 0 0,-1 0 0,-2-15 0,2-29 0,0 54 0,0 0 0,0 0 0,0 0 0,0 0 0,0 1 0,0-1 0,0 0 0,0 0 0,0 0 0,1 0 0,-1 1 0,0-1 0,0 0 0,1 0 0,-1 0 0,0 1 0,1-1 0,-1 0 0,1 1 0,-1-1 0,1 0 0,-1 1 0,1-1 0,0 1 0,-1-1 0,1 1 0,0-1 0,-1 1 0,1-1 0,0 1 0,0 0 0,-1-1 0,1 1 0,0 0 0,0-1 0,0 1 0,0 0 0,-1 0 0,1 0 0,0 0 0,0 0 0,0 0 0,0 0 0,-1 0 0,1 0 0,0 1 0,0-1 0,0 0 0,-1 0 0,1 1 0,0-1 0,1 1 0,1 1 0,0-1 0,-1 1 0,1 0 0,0 0 0,-1 0 0,1 0 0,-1 0 0,0 1 0,0-1 0,0 1 0,0-1 0,3 6 0,-3-2 0,0 0 0,-1 0 0,1 1 0,-1-1 0,0 0 0,-1 0 0,0 0 0,0 1 0,-1 8 0,-14 57 0,12-59 0,3-13 0,-1 1 0,1-1 0,0 1 0,0-1 0,0 1 0,0-1 0,-1 0 0,1 1 0,0-1 0,0 1 0,0-1 0,0 1 0,0-1 0,0 1 0,0-1 0,0 1 0,0-1 0,0 0 0,1 1 0,-1-1 0,0 1 0,0-1 0,0 1 0,1-1 0,-1 0 0,0 1 0,0-1 0,1 1 0,-1-1 0,1 1 0,11-6 0,-9 3 0,0-1 0,0 1 0,0-1 0,0 0 0,-1 0 0,5-6 0,-4-4 0,0 0 0,-1-1 0,0 1 0,-1-1 0,-1 1 0,0-1 0,-1 0 0,-3-16 0,4 30 0,0-1 0,0 0 0,0 0 0,0 0 0,0 1 0,0-1 0,0 0 0,0 0 0,0 1 0,-1-1 0,1 0 0,0 0 0,-1 1 0,1-1 0,0 0 0,-1 1 0,1-1 0,-1 0 0,1 1 0,-1-1 0,1 1 0,-1-1 0,0 1 0,1-1 0,-1 1 0,1-1 0,-1 1 0,0 0 0,0-1 0,0 1 0,-1 0 0,1 0 0,-1 0 0,0 0 0,1 1 0,-1-1 0,1 1 0,0-1 0,-1 1 0,1-1 0,-1 1 0,1 0 0,0 0 0,-1 0 0,0 1 0,-5 3 0,1 1 0,1-1 0,-1 1 0,1 0 0,-6 9 0,10-14 0,1 0 0,-1 0 0,0 0 0,1 0 0,-1 0 0,1 1 0,-1-1 0,1 0 0,0 0 0,0 0 0,-1 1 0,1-1 0,0 0 0,0 0 0,0 1 0,0-1 0,1 3 0,-1-4 0,0 1 0,1 0 0,-1-1 0,1 1 0,-1-1 0,0 1 0,1-1 0,-1 1 0,1-1 0,-1 1 0,1-1 0,0 1 0,-1-1 0,1 0 0,-1 1 0,1-1 0,0 0 0,-1 1 0,1-1 0,0 0 0,-1 0 0,2 1 0,0-1 0,0 0 0,0 0 0,0 0 0,0 0 0,0-1 0,0 1 0,0 0 0,0-1 0,0 0 0,0 1 0,0-1 0,-1 0 0,1 0 0,0 0 0,-1 0 0,1 0 0,0 0 0,-1 0 0,1-1 0,-1 1 0,0 0 0,2-3 0,0-1 0,-1 0 0,0 0 0,0-1 0,0 1 0,-1-1 0,0 0 0,0 1 0,0-1 0,-1-10 0,1 14 0,-1 0 0,0 0 0,0-1 0,0 1 0,0 0 0,0 0 0,0 0 0,0 0 0,-1 0 0,0-1 0,1 1 0,-1 0 0,0 0 0,0 0 0,0 1 0,0-1 0,0 0 0,0 0 0,0 0 0,-1 1 0,1-1 0,-1 1 0,1-1 0,-1 1 0,0-1 0,1 1 0,-5-2 0,11 44 0,-4-33-195,0 1 0,0 0 0,-1-1 0,-1 1 0,1 0 0,-4 12 0,1-9-6631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21:28:54.102"/>
    </inkml:context>
    <inkml:brush xml:id="br0">
      <inkml:brushProperty name="width" value="0.035" units="cm"/>
      <inkml:brushProperty name="height" value="0.035" units="cm"/>
      <inkml:brushProperty name="color" value="#FFFFFF"/>
    </inkml:brush>
  </inkml:definitions>
  <inkml:trace contextRef="#ctx0" brushRef="#br0">3 59 24575,'0'-51'0,"0"44"0,0 32 0,0-8 0,-1-12 0,0-1 0,1 1 0,0-1 0,0 0 0,0 1 0,0-1 0,1 1 0,-1-1 0,1 1 0,0-1 0,4 9 0,-5-14 0,1 1 0,-1 0 0,0 0 0,1 0 0,-1 0 0,0 0 0,1-1 0,-1 1 0,0 0 0,0 0 0,1 0 0,-1-1 0,0 1 0,0 0 0,1-1 0,-1 1 0,0 0 0,0 0 0,0-1 0,0 1 0,1 0 0,-1-1 0,0 1 0,0 0 0,0-1 0,0 1 0,0 0 0,0-1 0,0 1 0,0 0 0,0-1 0,0 1 0,0 0 0,0-1 0,0 0 0,2-16 0,-1-24-1365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21:29:08.727"/>
    </inkml:context>
    <inkml:brush xml:id="br0">
      <inkml:brushProperty name="width" value="0.035" units="cm"/>
      <inkml:brushProperty name="height" value="0.035" units="cm"/>
      <inkml:brushProperty name="color" value="#FFFFFF"/>
    </inkml:brush>
  </inkml:definitions>
  <inkml:trace contextRef="#ctx0" brushRef="#br0">114 138 24575,'0'-22'0,"-1"8"0,1 0 0,2-26 0,-2 38 0,1-1 0,-1 1 0,1 0 0,-1-1 0,1 1 0,0 0 0,-1 0 0,1 0 0,0-1 0,1 1 0,-1 0 0,0 0 0,1 1 0,-1-1 0,1 0 0,-1 0 0,1 1 0,0-1 0,0 1 0,-1-1 0,1 1 0,0 0 0,4-2 0,8 2 0,-14 11 0,-19 18 0,14-21 0,3-5 0,1 1 0,0 0 0,0-1 0,0 1 0,0 0 0,0-1 0,1 1 0,-1 0 0,1 0 0,-1 0 0,1 0 0,0-1 0,0 1 0,1 0 0,-1 0 0,1 0 0,-1 0 0,1-1 0,1 5 0,2 0 0,0 0 0,1 0 0,-1 0 0,1 0 0,7 7 0,6 6 0,-13-11 0,1 1 0,-1 0 0,-1 0 0,0 1 0,0-1 0,3 17 0,-8-28 0,1 1 0,0 0 0,-1-1 0,1 1 0,0 0 0,-1 0 0,1 0 0,0-1 0,-1 1 0,1 0 0,-1 0 0,1 0 0,0 0 0,-1 0 0,1 0 0,-1 0 0,1 0 0,0 0 0,-1 0 0,1 0 0,-1 0 0,1 0 0,0 0 0,-1 0 0,1 0 0,-1 0 0,1 0 0,0 0 0,-1 1 0,1-1 0,0 0 0,-1 0 0,1 1 0,0-1 0,-1 0 0,1 0 0,0 1 0,-1-1 0,1 0 0,0 1 0,0-1 0,0 0 0,-1 1 0,1-1 0,0 0 0,0 1 0,0-1 0,0 1 0,0-1 0,-1 0 0,1 1 0,0-1 0,0 1 0,0-1 0,0 1 0,0-1 0,0 0 0,0 1 0,1-1 0,-1 1 0,0-1 0,0 0 0,0 1 0,0-1 0,0 0 0,1 1 0,-1-1 0,1 1 0,-4-2 0,0-1 0,1 1 0,-1-1 0,1 0 0,0 0 0,0 0 0,-1 0 0,1 0 0,-2-3 0,-14-32 0,-21-35 0,39 71 0,0 1 0,-1-1 0,1 1 0,0-1 0,0 1 0,-1-1 0,1 1 0,0-1 0,-1 1 0,1 0 0,0-1 0,-1 1 0,1-1 0,-1 1 0,1 0 0,-1-1 0,1 1 0,-1 0 0,1 0 0,-1-1 0,1 1 0,-1 0 0,1 0 0,-1 0 0,1 0 0,-1-1 0,0 1 0,1 0 0,-1 0 0,0 0 0,-6 15 0,7 27 0,1-39 0,0 0 0,0 0 0,0-1 0,1 1 0,-1 0 0,1-1 0,-1 1 0,4 2 0,6 11 0,-11-16 0,0 0 0,0 0 0,0 1 0,0-1 0,0 0 0,0 0 0,1 0 0,-1 0 0,0 0 0,0 0 0,0 1 0,0-1 0,0 0 0,0 0 0,0 0 0,0 0 0,0 0 0,0 0 0,0 1 0,0-1 0,0 0 0,-1 0 0,1 0 0,0 0 0,0 0 0,0 0 0,0 0 0,0 1 0,0-1 0,0 0 0,0 0 0,0 0 0,0 0 0,0 0 0,0 0 0,-1 0 0,1 0 0,0 0 0,0 0 0,0 1 0,0-1 0,0 0 0,0 0 0,0 0 0,-1 0 0,1 0 0,0 0 0,0 0 0,0 0 0,0 0 0,0 0 0,-1 0 0,-10-1 0,-11-5 0,20 4 0,-1 0 0,1 1 0,-1-1 0,1-1 0,0 1 0,-1 0 0,1 0 0,1-1 0,-1 1 0,0-1 0,0 0 0,1 0 0,0 1 0,-1-1 0,1 0 0,0 0 0,1 0 0,-1 0 0,0 0 0,1 0 0,0-1 0,-1 1 0,2-4 0,-2 2 0,1-1 0,-1 1 0,0-1 0,-1 1 0,1-1 0,-5-9 0,4 12 0,1 0 0,-1 0 0,1 0 0,0 0 0,0 0 0,0 0 0,0 0 0,0 0 0,0-6 0,2 7 0,-1 1 0,0-1 0,1 0 0,0 0 0,-1 1 0,1-1 0,0 1 0,0-1 0,-1 1 0,1-1 0,1 1 0,-1-1 0,0 1 0,0 0 0,0 0 0,1-1 0,-1 1 0,3-1 0,-3 1 0,0 0 0,0 0 0,0 0 0,0 0 0,0 0 0,0 0 0,0-1 0,0 1 0,0 0 0,-1 0 0,1-1 0,-1 1 0,2-3 0,-2 4 0,0-1 0,0 1 0,0-1 0,0 0 0,0 1 0,0-1 0,0 1 0,0-1 0,0 1 0,-1 0 0,1-1 0,0 1 0,0-1 0,0 1 0,0-1 0,-1 1 0,1-1 0,0 1 0,-1 0 0,1-1 0,0 1 0,-1-1 0,1 1 0,0 0 0,-1-1 0,1 1 0,-1 0 0,1 0 0,-1-1 0,1 1 0,0 0 0,-1 0 0,1 0 0,-1 0 0,1-1 0,-1 1 0,1 0 0,-1 0 0,1 0 0,-2 0 0,2 0 0,0 0 0,0 0 0,0 0 0,0 0 0,0 0 0,-1 0 0,1 0 0,0 0 0,0 0 0,0 1 0,0-1 0,0 0 0,-1 0 0,1 0 0,0 0 0,0 0 0,0 0 0,0 0 0,0 0 0,0 0 0,0 0 0,-1 1 0,1-1 0,0 0 0,0 0 0,0 0 0,0 0 0,0 0 0,0 1 0,0-1 0,0 0 0,0 0 0,0 0 0,0 0 0,0 0 0,0 1 0,0-1 0,0 0 0,0 0 0,0 0 0,0 0 0,0 0 0,0 1 0,0-1 0,0 0 0,0 0 0,0 0 0,0 0 0,0 0 0,0 1 0,0-1 0,1 0 0,-1 0 0,0 0 0,0 0 0,0 0 0,9 16 0,13 14 0,-19-26 0,0-1 0,0 1 0,1-1 0,-1 0 0,1 0 0,7 4 0,-11-6 0,0-1 0,1 0 0,-1 0 0,0 0 0,1 0 0,-1 0 0,0 1 0,0-1 0,1 0 0,-1 0 0,0 0 0,1 0 0,-1 0 0,0 0 0,1 0 0,-1 0 0,0 0 0,1 0 0,-1 0 0,0 0 0,1-1 0,-1 1 0,0 0 0,0 0 0,1 0 0,-1 0 0,0 0 0,1-1 0,-1 1 0,0 0 0,0 0 0,1 0 0,-1-1 0,0 1 0,0-1 0,1 0 0,-1-1 0,1 0 0,-1 0 0,0 1 0,0-1 0,0 0 0,0 0 0,0 0 0,0 1 0,0-1 0,-2-3 0,-6-47 0,8 70 0,-1 0 0,0 0 0,-1 0 0,-5 20 0,2-13 0,0-9 0,1-27 0,-1-31 0,4 39 0,1-1 0,-1 0 0,1 0 0,-1 0 0,-1 0 0,1 0 0,0 0 0,-1 0 0,0 0 0,0 0 0,0 1 0,-1-1 0,1 1 0,-1-1 0,-5-4 0,-5-8 0,114 163 0,-97-140 0,0 1 0,0 0 0,-1 1 0,0-1 0,0 1 0,1 11 0,-2-10 0,0 0 0,1 0 0,1 0 0,7 16 0,-10-25 0,0 0 0,-1 0 0,1-1 0,0 1 0,-1 0 0,1 0 0,-1 0 0,1 0 0,-1 0 0,0 0 0,1 0 0,-1 0 0,0 0 0,0 0 0,0 0 0,1 0 0,-1 0 0,0 0 0,0 0 0,0 0 0,-1 0 0,1 1 0,-1-2 0,-1-1 0,1 1 0,0-1 0,0 1 0,-1-1 0,1 1 0,0-1 0,0 0 0,0 1 0,0-1 0,0 0 0,0 0 0,0 0 0,0 0 0,0 0 0,0 0 0,0-1 0,-15-16 0,1-1 0,1 0 0,-13-24 0,24 38 0,1 1 0,-21-29 0,22 32 0,1 0 0,-1 0 0,0 0 0,0-1 0,0 1 0,0 0 0,0 0 0,0 1 0,0-1 0,0 0 0,-1 0 0,1 0 0,0 1 0,0-1 0,-1 1 0,1-1 0,0 1 0,-1-1 0,1 1 0,-1 0 0,1 0 0,-2-1 0,3 4 0,1 0 0,-1 0 0,1 0 0,-1-1 0,1 1 0,0 0 0,0-1 0,0 1 0,0 0 0,1-1 0,1 3 0,-3-4 0,9 13 0,-6-9 0,1 0 0,-1 0 0,-1 1 0,1-1 0,-1 0 0,2 8 0,-4-13 0,0 1 0,0-1 0,0 1 0,0 0 0,0-1 0,0 1 0,0-1 0,0 1 0,0 0 0,0-1 0,0 1 0,0-1 0,0 1 0,-1-1 0,1 1 0,0-1 0,-1 1 0,1-1 0,0 1 0,-1-1 0,1 1 0,0-1 0,-1 1 0,1-1 0,-2 1 0,1 0 0,-1 0 0,0-1 0,1 1 0,-1-1 0,0 0 0,0 1 0,0-1 0,1 0 0,-1 0 0,0 0 0,0 0 0,0-1 0,-2 1 0,1-1 0,0 0 0,0-1 0,-1 1 0,1-1 0,0 1 0,0-1 0,1 0 0,-1 0 0,0 0 0,1-1 0,-1 1 0,1-1 0,-1 1 0,1-1 0,0 0 0,0 0 0,1 0 0,-1 0 0,0 0 0,1 0 0,0 0 0,0 0 0,0-1 0,0 1 0,0 0 0,1-1 0,-1 1 0,1-1 0,0 1 0,0-1 0,1 1 0,0-7 0,-1 9 0,0 1 0,0 0 0,0-1 0,0 1 0,0 0 0,0-1 0,1 1 0,-1 0 0,0-1 0,0 1 0,0 0 0,0 0 0,0-1 0,1 1 0,-1 0 0,0 0 0,0-1 0,1 1 0,-1 0 0,0 0 0,0-1 0,1 1 0,-1 0 0,0 0 0,0 0 0,1 0 0,-1-1 0,0 1 0,1 0 0,-1 0 0,0 0 0,1 0 0,-1 0 0,0 0 0,1 0 0,-1 0 0,0 0 0,1 0 0,-1 0 0,1 0 0,14 11 0,9 18 0,-12-15-111,-12-14 115,0 0 0,0 0 0,1 0 0,-1 0 0,0 0 0,0 0-1,1 0 1,-1 0 0,0 0 0,0 0 0,0 0 0,1 0 0,-1 0 0,0 0 0,0 0 0,1 0 0,-1 0 0,0 0-1,0-1 1,0 1 0,1 0 0,-1 0 0,0 0 0,0 0 0,0-1 0,0 1 0,0 0 0,1 0 0,-1 0 0,0-1 0,0 1-1,0 0 1,0 0 0,0 0 0,0-1 0,0 1 0,0-1 0,5-35-186,-3 18-1039,1 8-5605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21:30:12.947"/>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21:32:21.583"/>
    </inkml:context>
    <inkml:brush xml:id="br0">
      <inkml:brushProperty name="width" value="0.05" units="cm"/>
      <inkml:brushProperty name="height" value="0.05" units="cm"/>
      <inkml:brushProperty name="color" value="#008C3A"/>
    </inkml:brush>
  </inkml:definitions>
  <inkml:trace contextRef="#ctx0" brushRef="#br0">1 9 24575,'0'-1'0,"1"1"0,-1-1 0,1 1 0,-1-1 0,1 0 0,0 1 0,-1-1 0,1 1 0,-1 0 0,1-1 0,0 1 0,0-1 0,-1 1 0,1 0 0,0 0 0,0-1 0,-1 1 0,1 0 0,0 0 0,0 0 0,0 0 0,-1 0 0,1 0 0,0 0 0,0 0 0,0 0 0,0 1 0,25 2 0,-3 1 0,-19-3 0,0-1 0,0 1 0,0 0 0,0 0 0,0 0 0,0 1 0,0 0 0,4 2 0,-7-3 0,1 0 0,-1 0 0,0 0 0,0 1 0,0-1 0,0 0 0,-1 1 0,1-1 0,0 0 0,-1 1 0,1-1 0,-1 1 0,1 0 0,-1-1 0,1 1 0,-1-1 0,0 1 0,0-1 0,0 1 0,0 0 0,0-1 0,0 1 0,-1-1 0,1 1 0,0 0 0,-2 2 0,1-2 0,0 1 0,0 0 0,-1-1 0,1 1 0,-1-1 0,1 1 0,-1-1 0,0 0 0,0 0 0,0 0 0,0 0 0,0 0 0,-1 0 0,1-1 0,-1 1 0,1-1 0,-1 1 0,1-1 0,-1 0 0,0 0 0,0 0 0,1-1 0,-1 1 0,0-1 0,0 1 0,0-1 0,-5 0 0,11-1 0,0 1 0,-1-1 0,1 1 0,0 0 0,0 0 0,0 0 0,0 0 0,0 1 0,0-1 0,0 1 0,0 0 0,0 0 0,0 0 0,0 0 0,-1 0 0,1 0 0,-1 1 0,1-1 0,-1 1 0,1 0 0,-1 0 0,0 0 0,0 0 0,0 0 0,0 0 0,0 1 0,0-1 0,0 1 0,-1-1 0,0 1 0,1 0 0,-1-1 0,0 1 0,0 0 0,1 5 0,-2-6 0,1-1 0,0 1 0,-1-1 0,1 1 0,-1 0 0,1-1 0,-1 1 0,0 0 0,0 0 0,0-1 0,0 1 0,0 0 0,0-1 0,0 1 0,0 0 0,-1-1 0,1 1 0,-1 0 0,1-1 0,-1 1 0,0 0 0,0-1 0,1 1 0,-1-1 0,0 0 0,0 1 0,0-1 0,-3 3 0,0-2 0,0-1 0,0 1 0,-1-1 0,1 0 0,0 0 0,-1 0 0,1-1 0,-1 0 0,1 1 0,-7-2 0,-17 4-1365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21:32:52.794"/>
    </inkml:context>
    <inkml:brush xml:id="br0">
      <inkml:brushProperty name="width" value="0.05" units="cm"/>
      <inkml:brushProperty name="height" value="0.05" units="cm"/>
      <inkml:brushProperty name="color" value="#008C3A"/>
    </inkml:brush>
  </inkml:definitions>
  <inkml:trace contextRef="#ctx0" brushRef="#br0">0 0 24575,'58'8'0,"-57"-8"0,-1 0 0,1 0 0,0 0 0,0 0 0,0 0 0,0 0 0,-1 0 0,1 0 0,0 1 0,0-1 0,0 0 0,0 0 0,-1 1 0,1-1 0,0 1 0,0-1 0,-1 1 0,1-1 0,0 1 0,-1-1 0,1 1 0,-1 0 0,1-1 0,-1 1 0,1 0 0,-1-1 0,1 1 0,-1 0 0,1 0 0,-1-1 0,0 1 0,0 0 0,1 0 0,-1 0 0,0 0 0,0-1 0,0 1 0,0 0 0,0 0 0,0 0 0,0 0 0,0 0 0,0-1 0,-1 1 0,1 0 0,-1 1 0,1 1 0,-1-1 0,0 0 0,0 1 0,-1-1 0,1 0 0,0 0 0,-1 1 0,1-1 0,-1 0 0,0 0 0,0-1 0,0 1 0,0 0 0,-3 1 0,-16 13 0,22-11 0,14-6 0,-9 0 0,0 0 0,0 0 0,0 1 0,0-1 0,1 1 0,-1 1 0,6 0 0,-10-1 0,-1 1 0,0 0 0,1-1 0,-1 1 0,1 0 0,-1-1 0,0 1 0,0 0 0,1 0 0,-1 0 0,0 0 0,0 0 0,0 1 0,0-1 0,0 0 0,0 0 0,-1 1 0,1-1 0,0 0 0,-1 1 0,1-1 0,-1 1 0,1-1 0,-1 1 0,0-1 0,1 1 0,-1-1 0,0 1 0,0-1 0,0 1 0,0-1 0,-1 3 0,1-1 0,0 0 0,0-1 0,0 1 0,0 0 0,-1 0 0,1 0 0,-1-1 0,0 1 0,0 0 0,0-1 0,0 1 0,0-1 0,-1 1 0,1-1 0,-1 1 0,0-1 0,-2 3 0,1-3 0,0 0 0,1-1 0,-1 1 0,0-1 0,0 1 0,0-1 0,-1 0 0,1 0 0,0-1 0,0 1 0,0-1 0,-1 1 0,1-1 0,-6 0 0,-21-1-1365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16D33AC-7FB6-430E-B8B1-9CBB97A3EB72}" type="datetimeFigureOut">
              <a:rPr lang="en-IN" smtClean="0"/>
              <a:t>11-03-2025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13906722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D33AC-7FB6-430E-B8B1-9CBB97A3EB72}"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91150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D33AC-7FB6-430E-B8B1-9CBB97A3EB7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3183820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D33AC-7FB6-430E-B8B1-9CBB97A3EB7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3850804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D33AC-7FB6-430E-B8B1-9CBB97A3EB7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288039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D33AC-7FB6-430E-B8B1-9CBB97A3EB7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778611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D33AC-7FB6-430E-B8B1-9CBB97A3EB7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1419026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D33AC-7FB6-430E-B8B1-9CBB97A3EB7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5362E-9E0A-4FE7-BAB3-CB02610AEE67}"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62217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D33AC-7FB6-430E-B8B1-9CBB97A3EB7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1931916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D33AC-7FB6-430E-B8B1-9CBB97A3EB7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218102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D33AC-7FB6-430E-B8B1-9CBB97A3EB7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7549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6D33AC-7FB6-430E-B8B1-9CBB97A3EB72}"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32785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6D33AC-7FB6-430E-B8B1-9CBB97A3EB72}"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217249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D33AC-7FB6-430E-B8B1-9CBB97A3EB72}" type="datetimeFigureOut">
              <a:rPr lang="en-IN" smtClean="0"/>
              <a:t>11-03-2025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32139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16D33AC-7FB6-430E-B8B1-9CBB97A3EB72}" type="datetimeFigureOut">
              <a:rPr lang="en-IN" smtClean="0"/>
              <a:t>11-03-2025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208972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D33AC-7FB6-430E-B8B1-9CBB97A3EB72}"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77467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D33AC-7FB6-430E-B8B1-9CBB97A3EB72}"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A5362E-9E0A-4FE7-BAB3-CB02610AEE67}" type="slidenum">
              <a:rPr lang="en-IN" smtClean="0"/>
              <a:t>‹#›</a:t>
            </a:fld>
            <a:endParaRPr lang="en-IN"/>
          </a:p>
        </p:txBody>
      </p:sp>
    </p:spTree>
    <p:extLst>
      <p:ext uri="{BB962C8B-B14F-4D97-AF65-F5344CB8AC3E}">
        <p14:creationId xmlns:p14="http://schemas.microsoft.com/office/powerpoint/2010/main" val="102164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6D33AC-7FB6-430E-B8B1-9CBB97A3EB72}" type="datetimeFigureOut">
              <a:rPr lang="en-IN" smtClean="0"/>
              <a:t>11-03-2025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A5362E-9E0A-4FE7-BAB3-CB02610AEE67}" type="slidenum">
              <a:rPr lang="en-IN" smtClean="0"/>
              <a:t>‹#›</a:t>
            </a:fld>
            <a:endParaRPr lang="en-IN"/>
          </a:p>
        </p:txBody>
      </p:sp>
    </p:spTree>
    <p:extLst>
      <p:ext uri="{BB962C8B-B14F-4D97-AF65-F5344CB8AC3E}">
        <p14:creationId xmlns:p14="http://schemas.microsoft.com/office/powerpoint/2010/main" val="964037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2.png"/><Relationship Id="rId14" Type="http://schemas.openxmlformats.org/officeDocument/2006/relationships/customXml" Target="../ink/ink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9770-AC55-E5EC-3C82-8244F4AB962F}"/>
              </a:ext>
            </a:extLst>
          </p:cNvPr>
          <p:cNvSpPr>
            <a:spLocks noGrp="1"/>
          </p:cNvSpPr>
          <p:nvPr>
            <p:ph type="ctrTitle"/>
          </p:nvPr>
        </p:nvSpPr>
        <p:spPr>
          <a:xfrm>
            <a:off x="0" y="1964267"/>
            <a:ext cx="12192000" cy="2421464"/>
          </a:xfrm>
        </p:spPr>
        <p:txBody>
          <a:bodyPr>
            <a:normAutofit fontScale="90000"/>
          </a:bodyPr>
          <a:lstStyle/>
          <a:p>
            <a:pPr algn="ctr"/>
            <a:r>
              <a:rPr lang="en-US" sz="5400" b="1" dirty="0">
                <a:latin typeface="Times New Roman" panose="02020603050405020304" pitchFamily="18" charset="0"/>
                <a:cs typeface="Times New Roman" panose="02020603050405020304" pitchFamily="18" charset="0"/>
              </a:rPr>
              <a:t>FILE ORGANIZATION </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IN </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DATABASE MANAGEMENT SYSTEM</a:t>
            </a:r>
            <a:endParaRPr lang="en-IN"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226A5CF-94DB-BE3A-2D46-B4579CD01CE0}"/>
              </a:ext>
            </a:extLst>
          </p:cNvPr>
          <p:cNvSpPr>
            <a:spLocks noGrp="1"/>
          </p:cNvSpPr>
          <p:nvPr>
            <p:ph type="subTitle" idx="1"/>
          </p:nvPr>
        </p:nvSpPr>
        <p:spPr>
          <a:xfrm>
            <a:off x="9473185" y="4885262"/>
            <a:ext cx="2425382" cy="1405467"/>
          </a:xfrm>
        </p:spPr>
        <p:txBody>
          <a:bodyPr>
            <a:normAutofit/>
          </a:bodyPr>
          <a:lstStyle/>
          <a:p>
            <a:pPr algn="l"/>
            <a:r>
              <a:rPr lang="en-US" dirty="0">
                <a:latin typeface="Times New Roman" panose="02020603050405020304" pitchFamily="18" charset="0"/>
                <a:cs typeface="Times New Roman" panose="02020603050405020304" pitchFamily="18" charset="0"/>
              </a:rPr>
              <a:t>DONE BY :-    </a:t>
            </a:r>
          </a:p>
          <a:p>
            <a:pPr algn="l"/>
            <a:r>
              <a:rPr lang="en-US" dirty="0">
                <a:latin typeface="Times New Roman" panose="02020603050405020304" pitchFamily="18" charset="0"/>
                <a:cs typeface="Times New Roman" panose="02020603050405020304" pitchFamily="18" charset="0"/>
              </a:rPr>
              <a:t>NAME       : ROHIT M</a:t>
            </a:r>
          </a:p>
          <a:p>
            <a:pPr algn="l"/>
            <a:r>
              <a:rPr lang="en-US" dirty="0">
                <a:latin typeface="Times New Roman" panose="02020603050405020304" pitchFamily="18" charset="0"/>
                <a:cs typeface="Times New Roman" panose="02020603050405020304" pitchFamily="18" charset="0"/>
              </a:rPr>
              <a:t>ROLL NO. : 49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48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7082-1410-766B-BD67-3F83BCF3A3B3}"/>
              </a:ext>
            </a:extLst>
          </p:cNvPr>
          <p:cNvSpPr>
            <a:spLocks noGrp="1"/>
          </p:cNvSpPr>
          <p:nvPr>
            <p:ph type="title"/>
          </p:nvPr>
        </p:nvSpPr>
        <p:spPr/>
        <p:txBody>
          <a:bodyPr/>
          <a:lstStyle/>
          <a:p>
            <a:pPr algn="ctr"/>
            <a:r>
              <a:rPr lang="en-IN" b="1" i="0" dirty="0">
                <a:solidFill>
                  <a:srgbClr val="FFFFFF"/>
                </a:solidFill>
                <a:effectLst/>
                <a:latin typeface="Times New Roman" panose="02020603050405020304" pitchFamily="18" charset="0"/>
                <a:cs typeface="Times New Roman" panose="02020603050405020304" pitchFamily="18" charset="0"/>
              </a:rPr>
              <a:t>Sequential File Organization</a:t>
            </a:r>
            <a:endParaRPr lang="en-IN" dirty="0"/>
          </a:p>
        </p:txBody>
      </p:sp>
      <p:sp>
        <p:nvSpPr>
          <p:cNvPr id="3" name="Text Placeholder 2">
            <a:extLst>
              <a:ext uri="{FF2B5EF4-FFF2-40B4-BE49-F238E27FC236}">
                <a16:creationId xmlns:a16="http://schemas.microsoft.com/office/drawing/2014/main" id="{D966B060-834F-4629-EBBA-C45E59EC6E59}"/>
              </a:ext>
            </a:extLst>
          </p:cNvPr>
          <p:cNvSpPr>
            <a:spLocks noGrp="1"/>
          </p:cNvSpPr>
          <p:nvPr>
            <p:ph type="body" idx="1"/>
          </p:nvPr>
        </p:nvSpPr>
        <p:spPr/>
        <p:txBody>
          <a:bodyPr/>
          <a:lstStyle/>
          <a:p>
            <a:pPr algn="ct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A20EA38-7611-0850-1EB0-3534CC37FBAD}"/>
              </a:ext>
            </a:extLst>
          </p:cNvPr>
          <p:cNvSpPr>
            <a:spLocks noGrp="1"/>
          </p:cNvSpPr>
          <p:nvPr>
            <p:ph sz="half" idx="2"/>
          </p:nvPr>
        </p:nvSpPr>
        <p:spPr/>
        <p:txBody>
          <a:bodyPr/>
          <a:lstStyle/>
          <a:p>
            <a:pPr algn="l" fontAlgn="base">
              <a:spcAft>
                <a:spcPts val="1800"/>
              </a:spcAft>
              <a:buFont typeface="Arial" panose="020B0604020202020204" pitchFamily="34" charset="0"/>
              <a:buChar char="•"/>
            </a:pPr>
            <a:r>
              <a:rPr lang="en-US" b="1" i="0" dirty="0">
                <a:solidFill>
                  <a:schemeClr val="accent1"/>
                </a:solidFill>
                <a:effectLst/>
                <a:latin typeface="Times New Roman" panose="02020603050405020304" pitchFamily="18" charset="0"/>
                <a:cs typeface="Times New Roman" panose="02020603050405020304" pitchFamily="18" charset="0"/>
              </a:rPr>
              <a:t>Fast and efficient method</a:t>
            </a:r>
            <a:r>
              <a:rPr lang="en-US" b="0" i="0" dirty="0">
                <a:solidFill>
                  <a:srgbClr val="FFFFFF"/>
                </a:solidFill>
                <a:effectLst/>
                <a:latin typeface="Times New Roman" panose="02020603050405020304" pitchFamily="18" charset="0"/>
                <a:cs typeface="Times New Roman" panose="02020603050405020304" pitchFamily="18" charset="0"/>
              </a:rPr>
              <a:t> for huge amounts of data.</a:t>
            </a:r>
          </a:p>
          <a:p>
            <a:pPr algn="l" fontAlgn="base">
              <a:spcAft>
                <a:spcPts val="1800"/>
              </a:spcAft>
              <a:buFont typeface="Arial" panose="020B0604020202020204" pitchFamily="34" charset="0"/>
              <a:buChar char="•"/>
            </a:pPr>
            <a:r>
              <a:rPr lang="en-US" b="1" i="0" dirty="0">
                <a:solidFill>
                  <a:schemeClr val="accent1"/>
                </a:solidFill>
                <a:effectLst/>
                <a:latin typeface="Times New Roman" panose="02020603050405020304" pitchFamily="18" charset="0"/>
                <a:cs typeface="Times New Roman" panose="02020603050405020304" pitchFamily="18" charset="0"/>
              </a:rPr>
              <a:t>Simple design</a:t>
            </a:r>
            <a:r>
              <a:rPr lang="en-US" b="0" i="0" dirty="0">
                <a:solidFill>
                  <a:srgbClr val="FFFFFF"/>
                </a:solidFill>
                <a:effectLst/>
                <a:latin typeface="Times New Roman" panose="02020603050405020304" pitchFamily="18" charset="0"/>
                <a:cs typeface="Times New Roman" panose="02020603050405020304" pitchFamily="18" charset="0"/>
              </a:rPr>
              <a:t>.</a:t>
            </a:r>
          </a:p>
          <a:p>
            <a:pPr algn="l" fontAlgn="base">
              <a:spcAft>
                <a:spcPts val="1800"/>
              </a:spcAft>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Files can be </a:t>
            </a:r>
            <a:r>
              <a:rPr lang="en-US" b="1" i="0" dirty="0">
                <a:solidFill>
                  <a:schemeClr val="accent1"/>
                </a:solidFill>
                <a:effectLst/>
                <a:latin typeface="Times New Roman" panose="02020603050405020304" pitchFamily="18" charset="0"/>
                <a:cs typeface="Times New Roman" panose="02020603050405020304" pitchFamily="18" charset="0"/>
              </a:rPr>
              <a:t>easily stored in magnetic tapes </a:t>
            </a:r>
            <a:r>
              <a:rPr lang="en-US" b="0" i="0" dirty="0">
                <a:solidFill>
                  <a:srgbClr val="FFFFFF"/>
                </a:solidFill>
                <a:effectLst/>
                <a:latin typeface="Times New Roman" panose="02020603050405020304" pitchFamily="18" charset="0"/>
                <a:cs typeface="Times New Roman" panose="02020603050405020304" pitchFamily="18" charset="0"/>
              </a:rPr>
              <a:t>i.e. </a:t>
            </a:r>
            <a:r>
              <a:rPr lang="en-US" b="1" i="0" dirty="0">
                <a:solidFill>
                  <a:schemeClr val="accent1"/>
                </a:solidFill>
                <a:effectLst/>
                <a:latin typeface="Times New Roman" panose="02020603050405020304" pitchFamily="18" charset="0"/>
                <a:cs typeface="Times New Roman" panose="02020603050405020304" pitchFamily="18" charset="0"/>
              </a:rPr>
              <a:t>cheaper storage mechanism</a:t>
            </a:r>
            <a:r>
              <a:rPr lang="en-US" b="1" i="0" dirty="0">
                <a:effectLst/>
                <a:latin typeface="Times New Roman" panose="02020603050405020304" pitchFamily="18" charset="0"/>
                <a:cs typeface="Times New Roman" panose="02020603050405020304" pitchFamily="18" charset="0"/>
              </a:rPr>
              <a:t>.</a:t>
            </a:r>
          </a:p>
        </p:txBody>
      </p:sp>
      <p:sp>
        <p:nvSpPr>
          <p:cNvPr id="5" name="Text Placeholder 4">
            <a:extLst>
              <a:ext uri="{FF2B5EF4-FFF2-40B4-BE49-F238E27FC236}">
                <a16:creationId xmlns:a16="http://schemas.microsoft.com/office/drawing/2014/main" id="{ABF6EC3B-F40B-0539-BED4-11EAAD7A891F}"/>
              </a:ext>
            </a:extLst>
          </p:cNvPr>
          <p:cNvSpPr>
            <a:spLocks noGrp="1"/>
          </p:cNvSpPr>
          <p:nvPr>
            <p:ph type="body" sz="quarter" idx="3"/>
          </p:nvPr>
        </p:nvSpPr>
        <p:spPr/>
        <p:txBody>
          <a:bodyPr/>
          <a:lstStyle/>
          <a:p>
            <a:pPr algn="ctr"/>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2C89D4B-3E70-1297-519E-870F1D8E7C3F}"/>
              </a:ext>
            </a:extLst>
          </p:cNvPr>
          <p:cNvSpPr>
            <a:spLocks noGrp="1"/>
          </p:cNvSpPr>
          <p:nvPr>
            <p:ph sz="quarter" idx="4"/>
          </p:nvPr>
        </p:nvSpPr>
        <p:spPr/>
        <p:txBody>
          <a:bodyPr/>
          <a:lstStyle/>
          <a:p>
            <a:pPr algn="l" fontAlgn="base">
              <a:spcAft>
                <a:spcPts val="1800"/>
              </a:spcAft>
              <a:buFont typeface="Arial" panose="020B0604020202020204" pitchFamily="34" charset="0"/>
              <a:buChar char="•"/>
            </a:pPr>
            <a:r>
              <a:rPr lang="en-US" b="1" i="0" dirty="0">
                <a:solidFill>
                  <a:schemeClr val="accent1"/>
                </a:solidFill>
                <a:effectLst/>
                <a:latin typeface="Times New Roman" panose="02020603050405020304" pitchFamily="18" charset="0"/>
                <a:cs typeface="Times New Roman" panose="02020603050405020304" pitchFamily="18" charset="0"/>
              </a:rPr>
              <a:t>Time wastage</a:t>
            </a:r>
            <a:r>
              <a:rPr lang="en-US" b="0" i="0" dirty="0">
                <a:solidFill>
                  <a:srgbClr val="FFFFFF"/>
                </a:solidFill>
                <a:effectLst/>
                <a:latin typeface="Times New Roman" panose="02020603050405020304" pitchFamily="18" charset="0"/>
                <a:cs typeface="Times New Roman" panose="02020603050405020304" pitchFamily="18" charset="0"/>
              </a:rPr>
              <a:t> as we cannot jump on a particular record that is required, but we have to </a:t>
            </a:r>
            <a:r>
              <a:rPr lang="en-US" b="1" i="0" dirty="0">
                <a:solidFill>
                  <a:schemeClr val="accent1"/>
                </a:solidFill>
                <a:effectLst/>
                <a:latin typeface="Times New Roman" panose="02020603050405020304" pitchFamily="18" charset="0"/>
                <a:cs typeface="Times New Roman" panose="02020603050405020304" pitchFamily="18" charset="0"/>
              </a:rPr>
              <a:t>move in a sequential manner which takes our time</a:t>
            </a:r>
            <a:r>
              <a:rPr lang="en-US" b="0" i="0" dirty="0">
                <a:solidFill>
                  <a:srgbClr val="FFFFFF"/>
                </a:solidFill>
                <a:effectLst/>
                <a:latin typeface="Times New Roman" panose="02020603050405020304" pitchFamily="18" charset="0"/>
                <a:cs typeface="Times New Roman" panose="02020603050405020304" pitchFamily="18" charset="0"/>
              </a:rPr>
              <a:t>.</a:t>
            </a:r>
          </a:p>
          <a:p>
            <a:pPr algn="l" fontAlgn="base">
              <a:spcAft>
                <a:spcPts val="1800"/>
              </a:spcAft>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The sorted file method is </a:t>
            </a:r>
            <a:r>
              <a:rPr lang="en-US" b="1" i="0" dirty="0">
                <a:solidFill>
                  <a:schemeClr val="accent1"/>
                </a:solidFill>
                <a:effectLst/>
                <a:latin typeface="Times New Roman" panose="02020603050405020304" pitchFamily="18" charset="0"/>
                <a:cs typeface="Times New Roman" panose="02020603050405020304" pitchFamily="18" charset="0"/>
              </a:rPr>
              <a:t>inefficient</a:t>
            </a:r>
            <a:r>
              <a:rPr lang="en-US" b="0" i="0" dirty="0">
                <a:solidFill>
                  <a:srgbClr val="FFFFFF"/>
                </a:solidFill>
                <a:effectLst/>
                <a:latin typeface="Times New Roman" panose="02020603050405020304" pitchFamily="18" charset="0"/>
                <a:cs typeface="Times New Roman" panose="02020603050405020304" pitchFamily="18" charset="0"/>
              </a:rPr>
              <a:t> as it </a:t>
            </a:r>
            <a:r>
              <a:rPr lang="en-US" b="1" i="0" dirty="0">
                <a:solidFill>
                  <a:schemeClr val="accent1"/>
                </a:solidFill>
                <a:effectLst/>
                <a:latin typeface="Times New Roman" panose="02020603050405020304" pitchFamily="18" charset="0"/>
                <a:cs typeface="Times New Roman" panose="02020603050405020304" pitchFamily="18" charset="0"/>
              </a:rPr>
              <a:t>takes time and space for sorting records</a:t>
            </a:r>
            <a:r>
              <a:rPr lang="en-US" b="0" i="0" dirty="0">
                <a:solidFill>
                  <a:srgbClr val="FFFFFF"/>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3882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500"/>
                                        <p:tgtEl>
                                          <p:spTgt spid="6">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295C-1339-5383-AA64-430FD20DC73D}"/>
              </a:ext>
            </a:extLst>
          </p:cNvPr>
          <p:cNvSpPr>
            <a:spLocks noGrp="1"/>
          </p:cNvSpPr>
          <p:nvPr>
            <p:ph type="title"/>
          </p:nvPr>
        </p:nvSpPr>
        <p:spPr/>
        <p:txBody>
          <a:bodyPr/>
          <a:lstStyle/>
          <a:p>
            <a:pPr algn="ctr"/>
            <a:r>
              <a:rPr lang="en-IN" b="1" i="0" dirty="0">
                <a:solidFill>
                  <a:srgbClr val="FFFFFF"/>
                </a:solidFill>
                <a:effectLst/>
                <a:latin typeface="Times New Roman" panose="02020603050405020304" pitchFamily="18" charset="0"/>
                <a:cs typeface="Times New Roman" panose="02020603050405020304" pitchFamily="18" charset="0"/>
              </a:rPr>
              <a:t>Heap File Organization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D550E1-5F78-079D-405B-6346B67301BC}"/>
              </a:ext>
            </a:extLst>
          </p:cNvPr>
          <p:cNvSpPr>
            <a:spLocks noGrp="1"/>
          </p:cNvSpPr>
          <p:nvPr>
            <p:ph idx="1"/>
          </p:nvPr>
        </p:nvSpPr>
        <p:spPr/>
        <p:txBody>
          <a:bodyPr anchor="t"/>
          <a:lstStyle/>
          <a:p>
            <a:pPr algn="just">
              <a:lnSpc>
                <a:spcPct val="150000"/>
              </a:lnSpc>
            </a:pPr>
            <a:r>
              <a:rPr lang="en-US" b="1" i="0" dirty="0">
                <a:solidFill>
                  <a:srgbClr val="FFFFFF"/>
                </a:solidFill>
                <a:effectLst/>
                <a:latin typeface="Times New Roman" panose="02020603050405020304" pitchFamily="18" charset="0"/>
                <a:cs typeface="Times New Roman" panose="02020603050405020304" pitchFamily="18" charset="0"/>
              </a:rPr>
              <a:t>Heap File Organization</a:t>
            </a:r>
            <a:r>
              <a:rPr lang="en-US" b="0" i="0" dirty="0">
                <a:solidFill>
                  <a:srgbClr val="FFFFFF"/>
                </a:solidFill>
                <a:effectLst/>
                <a:latin typeface="Times New Roman" panose="02020603050405020304" pitchFamily="18" charset="0"/>
                <a:cs typeface="Times New Roman" panose="02020603050405020304" pitchFamily="18" charset="0"/>
              </a:rPr>
              <a:t> works with </a:t>
            </a:r>
            <a:r>
              <a:rPr lang="en-US" b="1" i="0" dirty="0">
                <a:solidFill>
                  <a:schemeClr val="accent1"/>
                </a:solidFill>
                <a:effectLst/>
                <a:latin typeface="Times New Roman" panose="02020603050405020304" pitchFamily="18" charset="0"/>
                <a:cs typeface="Times New Roman" panose="02020603050405020304" pitchFamily="18" charset="0"/>
              </a:rPr>
              <a:t>data blocks</a:t>
            </a:r>
            <a:r>
              <a:rPr lang="en-US" b="0" i="0" dirty="0">
                <a:solidFill>
                  <a:srgbClr val="FFFFFF"/>
                </a:solidFill>
                <a:effectLst/>
                <a:latin typeface="Times New Roman" panose="02020603050405020304" pitchFamily="18" charset="0"/>
                <a:cs typeface="Times New Roman" panose="02020603050405020304" pitchFamily="18" charset="0"/>
              </a:rPr>
              <a:t>.</a:t>
            </a:r>
          </a:p>
          <a:p>
            <a:pPr algn="just">
              <a:lnSpc>
                <a:spcPct val="150000"/>
              </a:lnSpc>
            </a:pPr>
            <a:r>
              <a:rPr lang="en-US" b="0" i="0" dirty="0">
                <a:solidFill>
                  <a:srgbClr val="FFFFFF"/>
                </a:solidFill>
                <a:effectLst/>
                <a:latin typeface="Times New Roman" panose="02020603050405020304" pitchFamily="18" charset="0"/>
                <a:cs typeface="Times New Roman" panose="02020603050405020304" pitchFamily="18" charset="0"/>
              </a:rPr>
              <a:t>In this method, </a:t>
            </a:r>
            <a:r>
              <a:rPr lang="en-US" b="1" i="0" dirty="0">
                <a:solidFill>
                  <a:schemeClr val="accent1"/>
                </a:solidFill>
                <a:effectLst/>
                <a:latin typeface="Times New Roman" panose="02020603050405020304" pitchFamily="18" charset="0"/>
                <a:cs typeface="Times New Roman" panose="02020603050405020304" pitchFamily="18" charset="0"/>
              </a:rPr>
              <a:t>records are inserted at the end of the file</a:t>
            </a:r>
            <a:r>
              <a:rPr lang="en-US" b="0" i="0" dirty="0">
                <a:solidFill>
                  <a:srgbClr val="FFFFFF"/>
                </a:solidFill>
                <a:effectLst/>
                <a:latin typeface="Times New Roman" panose="02020603050405020304" pitchFamily="18" charset="0"/>
                <a:cs typeface="Times New Roman" panose="02020603050405020304" pitchFamily="18" charset="0"/>
              </a:rPr>
              <a:t>, into the data blocks. </a:t>
            </a:r>
          </a:p>
          <a:p>
            <a:pPr algn="just">
              <a:lnSpc>
                <a:spcPct val="150000"/>
              </a:lnSpc>
            </a:pPr>
            <a:r>
              <a:rPr lang="en-US" b="1" i="0" dirty="0">
                <a:solidFill>
                  <a:schemeClr val="accent1"/>
                </a:solidFill>
                <a:effectLst/>
                <a:latin typeface="Times New Roman" panose="02020603050405020304" pitchFamily="18" charset="0"/>
                <a:cs typeface="Times New Roman" panose="02020603050405020304" pitchFamily="18" charset="0"/>
              </a:rPr>
              <a:t>No Sorting or Ordering</a:t>
            </a:r>
            <a:r>
              <a:rPr lang="en-US" b="0" i="0" dirty="0">
                <a:solidFill>
                  <a:srgbClr val="FFFFFF"/>
                </a:solidFill>
                <a:effectLst/>
                <a:latin typeface="Times New Roman" panose="02020603050405020304" pitchFamily="18" charset="0"/>
                <a:cs typeface="Times New Roman" panose="02020603050405020304" pitchFamily="18" charset="0"/>
              </a:rPr>
              <a:t> is required in this method.</a:t>
            </a:r>
          </a:p>
          <a:p>
            <a:pPr algn="just">
              <a:lnSpc>
                <a:spcPct val="150000"/>
              </a:lnSpc>
            </a:pPr>
            <a:r>
              <a:rPr lang="en-US" b="0" i="0" dirty="0">
                <a:solidFill>
                  <a:srgbClr val="FFFFFF"/>
                </a:solidFill>
                <a:effectLst/>
                <a:latin typeface="Times New Roman" panose="02020603050405020304" pitchFamily="18" charset="0"/>
                <a:cs typeface="Times New Roman" panose="02020603050405020304" pitchFamily="18" charset="0"/>
              </a:rPr>
              <a:t>If a </a:t>
            </a:r>
            <a:r>
              <a:rPr lang="en-US" b="1" i="0" dirty="0">
                <a:solidFill>
                  <a:schemeClr val="accent1"/>
                </a:solidFill>
                <a:effectLst/>
                <a:latin typeface="Times New Roman" panose="02020603050405020304" pitchFamily="18" charset="0"/>
                <a:cs typeface="Times New Roman" panose="02020603050405020304" pitchFamily="18" charset="0"/>
              </a:rPr>
              <a:t>data block is full</a:t>
            </a:r>
            <a:r>
              <a:rPr lang="en-US" b="0" i="0" dirty="0">
                <a:solidFill>
                  <a:srgbClr val="FFFFFF"/>
                </a:solidFill>
                <a:effectLst/>
                <a:latin typeface="Times New Roman" panose="02020603050405020304" pitchFamily="18" charset="0"/>
                <a:cs typeface="Times New Roman" panose="02020603050405020304" pitchFamily="18" charset="0"/>
              </a:rPr>
              <a:t>, the new record is </a:t>
            </a:r>
            <a:r>
              <a:rPr lang="en-US" b="1" i="0" dirty="0">
                <a:solidFill>
                  <a:schemeClr val="accent1"/>
                </a:solidFill>
                <a:effectLst/>
                <a:latin typeface="Times New Roman" panose="02020603050405020304" pitchFamily="18" charset="0"/>
                <a:cs typeface="Times New Roman" panose="02020603050405020304" pitchFamily="18" charset="0"/>
              </a:rPr>
              <a:t>stored in some other block</a:t>
            </a:r>
            <a:r>
              <a:rPr lang="en-US" b="0" i="0" dirty="0">
                <a:solidFill>
                  <a:srgbClr val="FFFFFF"/>
                </a:solidFill>
                <a:effectLst/>
                <a:latin typeface="Times New Roman" panose="02020603050405020304" pitchFamily="18" charset="0"/>
                <a:cs typeface="Times New Roman" panose="02020603050405020304" pitchFamily="18" charset="0"/>
              </a:rPr>
              <a:t>, here the other data block need not be the very next data block, but it can be any block in the memory.</a:t>
            </a:r>
          </a:p>
          <a:p>
            <a:pPr algn="just">
              <a:lnSpc>
                <a:spcPct val="150000"/>
              </a:lnSpc>
            </a:pPr>
            <a:r>
              <a:rPr lang="en-US" b="0" i="0" dirty="0">
                <a:solidFill>
                  <a:srgbClr val="FFFFFF"/>
                </a:solidFill>
                <a:effectLst/>
                <a:latin typeface="Times New Roman" panose="02020603050405020304" pitchFamily="18" charset="0"/>
                <a:cs typeface="Times New Roman" panose="02020603050405020304" pitchFamily="18" charset="0"/>
              </a:rPr>
              <a:t>It is </a:t>
            </a:r>
            <a:r>
              <a:rPr lang="en-US" b="1" i="0" dirty="0">
                <a:solidFill>
                  <a:schemeClr val="accent1"/>
                </a:solidFill>
                <a:effectLst/>
                <a:latin typeface="Times New Roman" panose="02020603050405020304" pitchFamily="18" charset="0"/>
                <a:cs typeface="Times New Roman" panose="02020603050405020304" pitchFamily="18" charset="0"/>
              </a:rPr>
              <a:t>the responsibility of DBMS</a:t>
            </a:r>
            <a:r>
              <a:rPr lang="en-US" b="0" i="0" dirty="0">
                <a:solidFill>
                  <a:srgbClr val="FFFFFF"/>
                </a:solidFill>
                <a:effectLst/>
                <a:latin typeface="Times New Roman" panose="02020603050405020304" pitchFamily="18" charset="0"/>
                <a:cs typeface="Times New Roman" panose="02020603050405020304" pitchFamily="18" charset="0"/>
              </a:rPr>
              <a:t> to </a:t>
            </a:r>
            <a:r>
              <a:rPr lang="en-US" b="1" i="0" dirty="0">
                <a:solidFill>
                  <a:schemeClr val="accent1"/>
                </a:solidFill>
                <a:effectLst/>
                <a:latin typeface="Times New Roman" panose="02020603050405020304" pitchFamily="18" charset="0"/>
                <a:cs typeface="Times New Roman" panose="02020603050405020304" pitchFamily="18" charset="0"/>
              </a:rPr>
              <a:t>store and manage</a:t>
            </a:r>
            <a:r>
              <a:rPr lang="en-US" b="0" i="0" dirty="0">
                <a:solidFill>
                  <a:srgbClr val="FFFFFF"/>
                </a:solidFill>
                <a:effectLst/>
                <a:latin typeface="Times New Roman" panose="02020603050405020304" pitchFamily="18" charset="0"/>
                <a:cs typeface="Times New Roman" panose="02020603050405020304" pitchFamily="18" charset="0"/>
              </a:rPr>
              <a:t> the new records.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68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8145B-D2CC-03FD-2AA9-181D989B2189}"/>
              </a:ext>
            </a:extLst>
          </p:cNvPr>
          <p:cNvSpPr>
            <a:spLocks noGrp="1"/>
          </p:cNvSpPr>
          <p:nvPr>
            <p:ph idx="1"/>
          </p:nvPr>
        </p:nvSpPr>
        <p:spPr>
          <a:xfrm>
            <a:off x="685801" y="650653"/>
            <a:ext cx="10131425" cy="5662628"/>
          </a:xfrm>
        </p:spPr>
        <p:txBody>
          <a:bodyPr/>
          <a:lstStyle/>
          <a:p>
            <a:endParaRPr lang="en-US" b="0" i="0" dirty="0">
              <a:solidFill>
                <a:srgbClr val="FFFFFF"/>
              </a:solidFill>
              <a:effectLst/>
              <a:latin typeface="Nunito" pitchFamily="2" charset="0"/>
            </a:endParaRPr>
          </a:p>
          <a:p>
            <a:endParaRPr lang="en-US" dirty="0">
              <a:solidFill>
                <a:srgbClr val="FFFFFF"/>
              </a:solidFill>
              <a:latin typeface="Nunito" pitchFamily="2" charset="0"/>
            </a:endParaRPr>
          </a:p>
          <a:p>
            <a:endParaRPr lang="en-US" b="0" i="0" dirty="0">
              <a:solidFill>
                <a:srgbClr val="FFFFFF"/>
              </a:solidFill>
              <a:effectLst/>
              <a:latin typeface="Nunito" pitchFamily="2" charset="0"/>
            </a:endParaRPr>
          </a:p>
          <a:p>
            <a:endParaRPr lang="en-US" dirty="0">
              <a:solidFill>
                <a:srgbClr val="FFFFFF"/>
              </a:solidFill>
              <a:latin typeface="Nunito" pitchFamily="2" charset="0"/>
            </a:endParaRPr>
          </a:p>
          <a:p>
            <a:endParaRPr lang="en-US" b="0" i="0" dirty="0">
              <a:solidFill>
                <a:srgbClr val="FFFFFF"/>
              </a:solidFill>
              <a:effectLst/>
              <a:latin typeface="Nunito" pitchFamily="2" charset="0"/>
            </a:endParaRPr>
          </a:p>
          <a:p>
            <a:pPr marL="0" indent="0">
              <a:buNone/>
            </a:pPr>
            <a:endParaRPr lang="en-US" dirty="0">
              <a:solidFill>
                <a:srgbClr val="FFFFFF"/>
              </a:solidFill>
              <a:latin typeface="Nunito" pitchFamily="2" charset="0"/>
            </a:endParaRPr>
          </a:p>
          <a:p>
            <a:r>
              <a:rPr lang="en-US" b="0" i="0" dirty="0">
                <a:solidFill>
                  <a:srgbClr val="FFFFFF"/>
                </a:solidFill>
                <a:effectLst/>
                <a:latin typeface="Times New Roman" panose="02020603050405020304" pitchFamily="18" charset="0"/>
                <a:cs typeface="Times New Roman" panose="02020603050405020304" pitchFamily="18" charset="0"/>
              </a:rPr>
              <a:t>Suppose we have four records in the heap R1, R5, R6, R4, and R3, and suppose a new record R2 has to be inserted in the heap then, since the last data block </a:t>
            </a:r>
            <a:r>
              <a:rPr lang="en-US" b="0" i="0" dirty="0" err="1">
                <a:solidFill>
                  <a:srgbClr val="FFFFFF"/>
                </a:solidFill>
                <a:effectLst/>
                <a:latin typeface="Times New Roman" panose="02020603050405020304" pitchFamily="18" charset="0"/>
                <a:cs typeface="Times New Roman" panose="02020603050405020304" pitchFamily="18" charset="0"/>
              </a:rPr>
              <a:t>i.e</a:t>
            </a:r>
            <a:r>
              <a:rPr lang="en-US" b="0" i="0" dirty="0">
                <a:solidFill>
                  <a:srgbClr val="FFFFFF"/>
                </a:solidFill>
                <a:effectLst/>
                <a:latin typeface="Times New Roman" panose="02020603050405020304" pitchFamily="18" charset="0"/>
                <a:cs typeface="Times New Roman" panose="02020603050405020304" pitchFamily="18" charset="0"/>
              </a:rPr>
              <a:t> data block 3 is full it will be inserted in any of the data blocks selected by the DBMS, let’s say data block 1.</a:t>
            </a:r>
            <a:endParaRPr lang="en-US" b="0" i="0" dirty="0">
              <a:solidFill>
                <a:srgbClr val="FFFFFF"/>
              </a:solidFill>
              <a:effectLst/>
              <a:latin typeface="Nunito" pitchFamily="2" charset="0"/>
            </a:endParaRPr>
          </a:p>
          <a:p>
            <a:endParaRPr lang="en-IN" dirty="0"/>
          </a:p>
        </p:txBody>
      </p:sp>
      <p:pic>
        <p:nvPicPr>
          <p:cNvPr id="5" name="Picture 4">
            <a:extLst>
              <a:ext uri="{FF2B5EF4-FFF2-40B4-BE49-F238E27FC236}">
                <a16:creationId xmlns:a16="http://schemas.microsoft.com/office/drawing/2014/main" id="{88CEBF43-B8DD-3EDB-8CAB-86DE5720E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2" y="1125161"/>
            <a:ext cx="3591503" cy="2571694"/>
          </a:xfrm>
          <a:prstGeom prst="rect">
            <a:avLst/>
          </a:prstGeom>
        </p:spPr>
      </p:pic>
      <p:pic>
        <p:nvPicPr>
          <p:cNvPr id="7" name="Picture 6">
            <a:extLst>
              <a:ext uri="{FF2B5EF4-FFF2-40B4-BE49-F238E27FC236}">
                <a16:creationId xmlns:a16="http://schemas.microsoft.com/office/drawing/2014/main" id="{01392330-4682-EA11-0AE7-730ECADD9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977" y="1125161"/>
            <a:ext cx="3787468" cy="2568163"/>
          </a:xfrm>
          <a:prstGeom prst="rect">
            <a:avLst/>
          </a:prstGeom>
        </p:spPr>
      </p:pic>
      <p:sp>
        <p:nvSpPr>
          <p:cNvPr id="10" name="Arrow: Right 9">
            <a:extLst>
              <a:ext uri="{FF2B5EF4-FFF2-40B4-BE49-F238E27FC236}">
                <a16:creationId xmlns:a16="http://schemas.microsoft.com/office/drawing/2014/main" id="{91CCB206-6AD6-19C5-276D-38AF0ECE2796}"/>
              </a:ext>
            </a:extLst>
          </p:cNvPr>
          <p:cNvSpPr/>
          <p:nvPr/>
        </p:nvSpPr>
        <p:spPr>
          <a:xfrm>
            <a:off x="5349240" y="2194358"/>
            <a:ext cx="1078992" cy="4297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27DC883C-920C-9501-9466-209391A1ED94}"/>
                  </a:ext>
                </a:extLst>
              </p14:cNvPr>
              <p14:cNvContentPartPr/>
              <p14:nvPr/>
            </p14:nvContentPartPr>
            <p14:xfrm>
              <a:off x="2349880" y="2508120"/>
              <a:ext cx="64800" cy="97200"/>
            </p14:xfrm>
          </p:contentPart>
        </mc:Choice>
        <mc:Fallback>
          <p:pic>
            <p:nvPicPr>
              <p:cNvPr id="11" name="Ink 10">
                <a:extLst>
                  <a:ext uri="{FF2B5EF4-FFF2-40B4-BE49-F238E27FC236}">
                    <a16:creationId xmlns:a16="http://schemas.microsoft.com/office/drawing/2014/main" id="{27DC883C-920C-9501-9466-209391A1ED94}"/>
                  </a:ext>
                </a:extLst>
              </p:cNvPr>
              <p:cNvPicPr/>
              <p:nvPr/>
            </p:nvPicPr>
            <p:blipFill>
              <a:blip r:embed="rId5"/>
              <a:stretch>
                <a:fillRect/>
              </a:stretch>
            </p:blipFill>
            <p:spPr>
              <a:xfrm>
                <a:off x="2343760" y="2502000"/>
                <a:ext cx="770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91CDC885-498B-E98C-DB2F-DDF57362A6D0}"/>
                  </a:ext>
                </a:extLst>
              </p14:cNvPr>
              <p14:cNvContentPartPr/>
              <p14:nvPr/>
            </p14:nvContentPartPr>
            <p14:xfrm>
              <a:off x="7816840" y="2254680"/>
              <a:ext cx="6480" cy="37800"/>
            </p14:xfrm>
          </p:contentPart>
        </mc:Choice>
        <mc:Fallback>
          <p:pic>
            <p:nvPicPr>
              <p:cNvPr id="12" name="Ink 11">
                <a:extLst>
                  <a:ext uri="{FF2B5EF4-FFF2-40B4-BE49-F238E27FC236}">
                    <a16:creationId xmlns:a16="http://schemas.microsoft.com/office/drawing/2014/main" id="{91CDC885-498B-E98C-DB2F-DDF57362A6D0}"/>
                  </a:ext>
                </a:extLst>
              </p:cNvPr>
              <p:cNvPicPr/>
              <p:nvPr/>
            </p:nvPicPr>
            <p:blipFill>
              <a:blip r:embed="rId7"/>
              <a:stretch>
                <a:fillRect/>
              </a:stretch>
            </p:blipFill>
            <p:spPr>
              <a:xfrm>
                <a:off x="7810720" y="2248560"/>
                <a:ext cx="187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56DABA18-B277-7621-030A-1AD23F4BD7ED}"/>
                  </a:ext>
                </a:extLst>
              </p14:cNvPr>
              <p14:cNvContentPartPr/>
              <p14:nvPr/>
            </p14:nvContentPartPr>
            <p14:xfrm>
              <a:off x="7781920" y="2226240"/>
              <a:ext cx="79200" cy="122400"/>
            </p14:xfrm>
          </p:contentPart>
        </mc:Choice>
        <mc:Fallback>
          <p:pic>
            <p:nvPicPr>
              <p:cNvPr id="13" name="Ink 12">
                <a:extLst>
                  <a:ext uri="{FF2B5EF4-FFF2-40B4-BE49-F238E27FC236}">
                    <a16:creationId xmlns:a16="http://schemas.microsoft.com/office/drawing/2014/main" id="{56DABA18-B277-7621-030A-1AD23F4BD7ED}"/>
                  </a:ext>
                </a:extLst>
              </p:cNvPr>
              <p:cNvPicPr/>
              <p:nvPr/>
            </p:nvPicPr>
            <p:blipFill>
              <a:blip r:embed="rId9"/>
              <a:stretch>
                <a:fillRect/>
              </a:stretch>
            </p:blipFill>
            <p:spPr>
              <a:xfrm>
                <a:off x="7775800" y="2220120"/>
                <a:ext cx="914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4DA2F3A2-417E-9220-9C8E-C9017AEDF161}"/>
                  </a:ext>
                </a:extLst>
              </p14:cNvPr>
              <p14:cNvContentPartPr/>
              <p14:nvPr/>
            </p14:nvContentPartPr>
            <p14:xfrm>
              <a:off x="3474720" y="5714940"/>
              <a:ext cx="360" cy="360"/>
            </p14:xfrm>
          </p:contentPart>
        </mc:Choice>
        <mc:Fallback>
          <p:pic>
            <p:nvPicPr>
              <p:cNvPr id="14" name="Ink 13">
                <a:extLst>
                  <a:ext uri="{FF2B5EF4-FFF2-40B4-BE49-F238E27FC236}">
                    <a16:creationId xmlns:a16="http://schemas.microsoft.com/office/drawing/2014/main" id="{4DA2F3A2-417E-9220-9C8E-C9017AEDF161}"/>
                  </a:ext>
                </a:extLst>
              </p:cNvPr>
              <p:cNvPicPr/>
              <p:nvPr/>
            </p:nvPicPr>
            <p:blipFill>
              <a:blip r:embed="rId11"/>
              <a:stretch>
                <a:fillRect/>
              </a:stretch>
            </p:blipFill>
            <p:spPr>
              <a:xfrm>
                <a:off x="3468600" y="570882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7DCDC8F8-BB0A-0BED-1D20-63B92581B934}"/>
                  </a:ext>
                </a:extLst>
              </p14:cNvPr>
              <p14:cNvContentPartPr/>
              <p14:nvPr/>
            </p14:nvContentPartPr>
            <p14:xfrm>
              <a:off x="2359420" y="2511380"/>
              <a:ext cx="51120" cy="80640"/>
            </p14:xfrm>
          </p:contentPart>
        </mc:Choice>
        <mc:Fallback>
          <p:pic>
            <p:nvPicPr>
              <p:cNvPr id="21" name="Ink 20">
                <a:extLst>
                  <a:ext uri="{FF2B5EF4-FFF2-40B4-BE49-F238E27FC236}">
                    <a16:creationId xmlns:a16="http://schemas.microsoft.com/office/drawing/2014/main" id="{7DCDC8F8-BB0A-0BED-1D20-63B92581B934}"/>
                  </a:ext>
                </a:extLst>
              </p:cNvPr>
              <p:cNvPicPr/>
              <p:nvPr/>
            </p:nvPicPr>
            <p:blipFill>
              <a:blip r:embed="rId13"/>
              <a:stretch>
                <a:fillRect/>
              </a:stretch>
            </p:blipFill>
            <p:spPr>
              <a:xfrm>
                <a:off x="2350780" y="2502740"/>
                <a:ext cx="6876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3" name="Ink 22">
                <a:extLst>
                  <a:ext uri="{FF2B5EF4-FFF2-40B4-BE49-F238E27FC236}">
                    <a16:creationId xmlns:a16="http://schemas.microsoft.com/office/drawing/2014/main" id="{40B44556-5A7A-2518-E1F5-3AAB3F50D054}"/>
                  </a:ext>
                </a:extLst>
              </p14:cNvPr>
              <p14:cNvContentPartPr/>
              <p14:nvPr/>
            </p14:nvContentPartPr>
            <p14:xfrm>
              <a:off x="7800280" y="2245220"/>
              <a:ext cx="46800" cy="69480"/>
            </p14:xfrm>
          </p:contentPart>
        </mc:Choice>
        <mc:Fallback>
          <p:pic>
            <p:nvPicPr>
              <p:cNvPr id="23" name="Ink 22">
                <a:extLst>
                  <a:ext uri="{FF2B5EF4-FFF2-40B4-BE49-F238E27FC236}">
                    <a16:creationId xmlns:a16="http://schemas.microsoft.com/office/drawing/2014/main" id="{40B44556-5A7A-2518-E1F5-3AAB3F50D054}"/>
                  </a:ext>
                </a:extLst>
              </p:cNvPr>
              <p:cNvPicPr/>
              <p:nvPr/>
            </p:nvPicPr>
            <p:blipFill>
              <a:blip r:embed="rId15"/>
              <a:stretch>
                <a:fillRect/>
              </a:stretch>
            </p:blipFill>
            <p:spPr>
              <a:xfrm>
                <a:off x="7791280" y="2236220"/>
                <a:ext cx="64440" cy="87120"/>
              </a:xfrm>
              <a:prstGeom prst="rect">
                <a:avLst/>
              </a:prstGeom>
            </p:spPr>
          </p:pic>
        </mc:Fallback>
      </mc:AlternateContent>
    </p:spTree>
    <p:extLst>
      <p:ext uri="{BB962C8B-B14F-4D97-AF65-F5344CB8AC3E}">
        <p14:creationId xmlns:p14="http://schemas.microsoft.com/office/powerpoint/2010/main" val="244287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F1434-F0D2-329D-71C7-A9EC60448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7C4066-B213-19D1-64E2-A6680350E0D0}"/>
              </a:ext>
            </a:extLst>
          </p:cNvPr>
          <p:cNvSpPr>
            <a:spLocks noGrp="1"/>
          </p:cNvSpPr>
          <p:nvPr>
            <p:ph type="title"/>
          </p:nvPr>
        </p:nvSpPr>
        <p:spPr/>
        <p:txBody>
          <a:bodyPr/>
          <a:lstStyle/>
          <a:p>
            <a:pPr algn="ctr"/>
            <a:r>
              <a:rPr lang="en-IN" b="1" i="0" dirty="0">
                <a:solidFill>
                  <a:srgbClr val="FFFFFF"/>
                </a:solidFill>
                <a:effectLst/>
                <a:latin typeface="Times New Roman" panose="02020603050405020304" pitchFamily="18" charset="0"/>
                <a:cs typeface="Times New Roman" panose="02020603050405020304" pitchFamily="18" charset="0"/>
              </a:rPr>
              <a:t>HEAP File Organization</a:t>
            </a:r>
            <a:endParaRPr lang="en-IN" dirty="0"/>
          </a:p>
        </p:txBody>
      </p:sp>
      <p:sp>
        <p:nvSpPr>
          <p:cNvPr id="3" name="Text Placeholder 2">
            <a:extLst>
              <a:ext uri="{FF2B5EF4-FFF2-40B4-BE49-F238E27FC236}">
                <a16:creationId xmlns:a16="http://schemas.microsoft.com/office/drawing/2014/main" id="{A624E452-B7B9-CB8E-CC27-B5A554C0F10C}"/>
              </a:ext>
            </a:extLst>
          </p:cNvPr>
          <p:cNvSpPr>
            <a:spLocks noGrp="1"/>
          </p:cNvSpPr>
          <p:nvPr>
            <p:ph type="body" idx="1"/>
          </p:nvPr>
        </p:nvSpPr>
        <p:spPr/>
        <p:txBody>
          <a:bodyPr/>
          <a:lstStyle/>
          <a:p>
            <a:pPr algn="ct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364B6FF-93BD-9B2E-3E51-FDCE813EAB0A}"/>
              </a:ext>
            </a:extLst>
          </p:cNvPr>
          <p:cNvSpPr>
            <a:spLocks noGrp="1"/>
          </p:cNvSpPr>
          <p:nvPr>
            <p:ph sz="half" idx="2"/>
          </p:nvPr>
        </p:nvSpPr>
        <p:spPr/>
        <p:txBody>
          <a:bodyPr/>
          <a:lstStyle/>
          <a:p>
            <a:pPr algn="l" fontAlgn="base">
              <a:spcAft>
                <a:spcPts val="1800"/>
              </a:spcAft>
              <a:buFont typeface="Arial" panose="020B0604020202020204" pitchFamily="34" charset="0"/>
              <a:buChar char="•"/>
            </a:pPr>
            <a:r>
              <a:rPr lang="en-US" b="1" i="0" dirty="0">
                <a:solidFill>
                  <a:schemeClr val="accent1"/>
                </a:solidFill>
                <a:effectLst/>
                <a:latin typeface="Times New Roman" panose="02020603050405020304" pitchFamily="18" charset="0"/>
                <a:cs typeface="Times New Roman" panose="02020603050405020304" pitchFamily="18" charset="0"/>
              </a:rPr>
              <a:t>Fetching and retrieving records is faster than sequential records</a:t>
            </a:r>
            <a:r>
              <a:rPr lang="en-US" b="0" i="0" dirty="0">
                <a:solidFill>
                  <a:srgbClr val="FFFFFF"/>
                </a:solidFill>
                <a:effectLst/>
                <a:latin typeface="Times New Roman" panose="02020603050405020304" pitchFamily="18" charset="0"/>
                <a:cs typeface="Times New Roman" panose="02020603050405020304" pitchFamily="18" charset="0"/>
              </a:rPr>
              <a:t> but only in the case of </a:t>
            </a:r>
            <a:r>
              <a:rPr lang="en-US" b="1" i="0" dirty="0">
                <a:solidFill>
                  <a:schemeClr val="accent1"/>
                </a:solidFill>
                <a:effectLst/>
                <a:latin typeface="Times New Roman" panose="02020603050405020304" pitchFamily="18" charset="0"/>
                <a:cs typeface="Times New Roman" panose="02020603050405020304" pitchFamily="18" charset="0"/>
              </a:rPr>
              <a:t>small databases</a:t>
            </a:r>
            <a:r>
              <a:rPr lang="en-US" b="0" i="0" dirty="0">
                <a:solidFill>
                  <a:srgbClr val="FFFFFF"/>
                </a:solidFill>
                <a:effectLst/>
                <a:latin typeface="Times New Roman" panose="02020603050405020304" pitchFamily="18" charset="0"/>
                <a:cs typeface="Times New Roman" panose="02020603050405020304" pitchFamily="18" charset="0"/>
              </a:rPr>
              <a:t>.</a:t>
            </a:r>
          </a:p>
          <a:p>
            <a:pPr algn="l" fontAlgn="base">
              <a:spcAft>
                <a:spcPts val="1800"/>
              </a:spcAft>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When there is a </a:t>
            </a:r>
            <a:r>
              <a:rPr lang="en-US" b="1" i="0" dirty="0">
                <a:solidFill>
                  <a:schemeClr val="accent1"/>
                </a:solidFill>
                <a:effectLst/>
                <a:latin typeface="Times New Roman" panose="02020603050405020304" pitchFamily="18" charset="0"/>
                <a:cs typeface="Times New Roman" panose="02020603050405020304" pitchFamily="18" charset="0"/>
              </a:rPr>
              <a:t>huge number of data</a:t>
            </a:r>
            <a:r>
              <a:rPr lang="en-US" b="0" i="0" dirty="0">
                <a:solidFill>
                  <a:srgbClr val="FFFFFF"/>
                </a:solidFill>
                <a:effectLst/>
                <a:latin typeface="Times New Roman" panose="02020603050405020304" pitchFamily="18" charset="0"/>
                <a:cs typeface="Times New Roman" panose="02020603050405020304" pitchFamily="18" charset="0"/>
              </a:rPr>
              <a:t> that needs to be </a:t>
            </a:r>
            <a:r>
              <a:rPr lang="en-US" b="1" i="0" dirty="0">
                <a:solidFill>
                  <a:schemeClr val="accent1"/>
                </a:solidFill>
                <a:effectLst/>
                <a:latin typeface="Times New Roman" panose="02020603050405020304" pitchFamily="18" charset="0"/>
                <a:cs typeface="Times New Roman" panose="02020603050405020304" pitchFamily="18" charset="0"/>
              </a:rPr>
              <a:t>loaded into the database at a time</a:t>
            </a:r>
            <a:r>
              <a:rPr lang="en-US" b="0" i="0" dirty="0">
                <a:solidFill>
                  <a:srgbClr val="FFFFFF"/>
                </a:solidFill>
                <a:effectLst/>
                <a:latin typeface="Times New Roman" panose="02020603050405020304" pitchFamily="18" charset="0"/>
                <a:cs typeface="Times New Roman" panose="02020603050405020304" pitchFamily="18" charset="0"/>
              </a:rPr>
              <a:t>, then this method of file Organization is best suited.</a:t>
            </a:r>
          </a:p>
        </p:txBody>
      </p:sp>
      <p:sp>
        <p:nvSpPr>
          <p:cNvPr id="5" name="Text Placeholder 4">
            <a:extLst>
              <a:ext uri="{FF2B5EF4-FFF2-40B4-BE49-F238E27FC236}">
                <a16:creationId xmlns:a16="http://schemas.microsoft.com/office/drawing/2014/main" id="{C19AC111-32F8-76C3-625E-00AFA0AB61A7}"/>
              </a:ext>
            </a:extLst>
          </p:cNvPr>
          <p:cNvSpPr>
            <a:spLocks noGrp="1"/>
          </p:cNvSpPr>
          <p:nvPr>
            <p:ph type="body" sz="quarter" idx="3"/>
          </p:nvPr>
        </p:nvSpPr>
        <p:spPr/>
        <p:txBody>
          <a:bodyPr/>
          <a:lstStyle/>
          <a:p>
            <a:pPr algn="ctr"/>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150A8A2-F375-B5AD-4BD2-C917B8FD8515}"/>
              </a:ext>
            </a:extLst>
          </p:cNvPr>
          <p:cNvSpPr>
            <a:spLocks noGrp="1"/>
          </p:cNvSpPr>
          <p:nvPr>
            <p:ph sz="quarter" idx="4"/>
          </p:nvPr>
        </p:nvSpPr>
        <p:spPr/>
        <p:txBody>
          <a:bodyPr/>
          <a:lstStyle/>
          <a:p>
            <a:pPr algn="l" fontAlgn="base">
              <a:spcAft>
                <a:spcPts val="1800"/>
              </a:spcAft>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The problem of </a:t>
            </a:r>
            <a:r>
              <a:rPr lang="en-US" b="1" i="0" dirty="0">
                <a:solidFill>
                  <a:schemeClr val="accent1"/>
                </a:solidFill>
                <a:effectLst/>
                <a:latin typeface="Times New Roman" panose="02020603050405020304" pitchFamily="18" charset="0"/>
                <a:cs typeface="Times New Roman" panose="02020603050405020304" pitchFamily="18" charset="0"/>
              </a:rPr>
              <a:t>unused memory blocks</a:t>
            </a:r>
            <a:r>
              <a:rPr lang="en-US" b="0" i="0" dirty="0">
                <a:solidFill>
                  <a:srgbClr val="FFFFFF"/>
                </a:solidFill>
                <a:effectLst/>
                <a:latin typeface="Times New Roman" panose="02020603050405020304" pitchFamily="18" charset="0"/>
                <a:cs typeface="Times New Roman" panose="02020603050405020304" pitchFamily="18" charset="0"/>
              </a:rPr>
              <a:t>.</a:t>
            </a:r>
          </a:p>
          <a:p>
            <a:pPr algn="l" fontAlgn="base">
              <a:spcAft>
                <a:spcPts val="1800"/>
              </a:spcAft>
              <a:buFont typeface="Arial" panose="020B0604020202020204" pitchFamily="34" charset="0"/>
              <a:buChar char="•"/>
            </a:pPr>
            <a:r>
              <a:rPr lang="en-US" b="1" i="0" dirty="0">
                <a:solidFill>
                  <a:schemeClr val="accent1"/>
                </a:solidFill>
                <a:effectLst/>
                <a:latin typeface="Times New Roman" panose="02020603050405020304" pitchFamily="18" charset="0"/>
                <a:cs typeface="Times New Roman" panose="02020603050405020304" pitchFamily="18" charset="0"/>
              </a:rPr>
              <a:t>Inefficient</a:t>
            </a:r>
            <a:r>
              <a:rPr lang="en-US" b="0" i="0" dirty="0">
                <a:solidFill>
                  <a:srgbClr val="FFFFFF"/>
                </a:solidFill>
                <a:effectLst/>
                <a:latin typeface="Times New Roman" panose="02020603050405020304" pitchFamily="18" charset="0"/>
                <a:cs typeface="Times New Roman" panose="02020603050405020304" pitchFamily="18" charset="0"/>
              </a:rPr>
              <a:t> for </a:t>
            </a:r>
            <a:r>
              <a:rPr lang="en-US" b="1" i="0" dirty="0">
                <a:solidFill>
                  <a:schemeClr val="accent1"/>
                </a:solidFill>
                <a:effectLst/>
                <a:latin typeface="Times New Roman" panose="02020603050405020304" pitchFamily="18" charset="0"/>
                <a:cs typeface="Times New Roman" panose="02020603050405020304" pitchFamily="18" charset="0"/>
              </a:rPr>
              <a:t>larger databases</a:t>
            </a:r>
            <a:r>
              <a:rPr lang="en-US" b="0" i="0" dirty="0">
                <a:solidFill>
                  <a:srgbClr val="FFFFFF"/>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6174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E2BA-0395-D823-C795-D1D95AA7F55A}"/>
              </a:ext>
            </a:extLst>
          </p:cNvPr>
          <p:cNvSpPr>
            <a:spLocks noGrp="1"/>
          </p:cNvSpPr>
          <p:nvPr>
            <p:ph type="title"/>
          </p:nvPr>
        </p:nvSpPr>
        <p:spPr>
          <a:xfrm>
            <a:off x="1030287" y="2700866"/>
            <a:ext cx="10131425" cy="1456267"/>
          </a:xfrm>
        </p:spPr>
        <p:txBody>
          <a:bodyPr>
            <a:normAutofit/>
          </a:bodyPr>
          <a:lstStyle/>
          <a:p>
            <a:pPr algn="ctr"/>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45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63A8-B030-CCC2-462C-8D9A511FC09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a:t>
            </a:r>
            <a:r>
              <a:rPr lang="en-US" b="1" dirty="0"/>
              <a:t> </a:t>
            </a:r>
            <a:endParaRPr lang="en-IN" b="1" dirty="0"/>
          </a:p>
        </p:txBody>
      </p:sp>
      <p:sp>
        <p:nvSpPr>
          <p:cNvPr id="3" name="Content Placeholder 2">
            <a:extLst>
              <a:ext uri="{FF2B5EF4-FFF2-40B4-BE49-F238E27FC236}">
                <a16:creationId xmlns:a16="http://schemas.microsoft.com/office/drawing/2014/main" id="{DBD263D6-782F-3D6C-5435-A7780E8A750A}"/>
              </a:ext>
            </a:extLst>
          </p:cNvPr>
          <p:cNvSpPr>
            <a:spLocks noGrp="1"/>
          </p:cNvSpPr>
          <p:nvPr>
            <p:ph idx="1"/>
          </p:nvPr>
        </p:nvSpPr>
        <p:spPr/>
        <p:txBody>
          <a:bodyPr/>
          <a:lstStyle/>
          <a:p>
            <a:pPr algn="just">
              <a:buFont typeface="Wingdings" panose="05000000000000000000" pitchFamily="2" charset="2"/>
              <a:buChar char="Ø"/>
            </a:pPr>
            <a:r>
              <a:rPr lang="en-IN" i="0" dirty="0">
                <a:solidFill>
                  <a:srgbClr val="FFFFFF"/>
                </a:solidFill>
                <a:effectLst/>
                <a:latin typeface="Times New Roman" panose="02020603050405020304" pitchFamily="18" charset="0"/>
                <a:cs typeface="Times New Roman" panose="02020603050405020304" pitchFamily="18" charset="0"/>
              </a:rPr>
              <a:t>What is a File?</a:t>
            </a:r>
          </a:p>
          <a:p>
            <a:pPr algn="just">
              <a:buFont typeface="Wingdings" panose="05000000000000000000" pitchFamily="2" charset="2"/>
              <a:buChar char="Ø"/>
            </a:pPr>
            <a:r>
              <a:rPr lang="en-IN" i="0" dirty="0">
                <a:solidFill>
                  <a:srgbClr val="FFFFFF"/>
                </a:solidFill>
                <a:effectLst/>
                <a:latin typeface="Times New Roman" panose="02020603050405020304" pitchFamily="18" charset="0"/>
                <a:cs typeface="Times New Roman" panose="02020603050405020304" pitchFamily="18" charset="0"/>
              </a:rPr>
              <a:t>What is File Organization?</a:t>
            </a:r>
          </a:p>
          <a:p>
            <a:pPr algn="just">
              <a:buFont typeface="Wingdings" panose="05000000000000000000" pitchFamily="2" charset="2"/>
              <a:buChar char="Ø"/>
            </a:pPr>
            <a:r>
              <a:rPr lang="en-US" i="0" dirty="0">
                <a:solidFill>
                  <a:srgbClr val="FFFFFF"/>
                </a:solidFill>
                <a:effectLst/>
                <a:latin typeface="Times New Roman" panose="02020603050405020304" pitchFamily="18" charset="0"/>
                <a:cs typeface="Times New Roman" panose="02020603050405020304" pitchFamily="18" charset="0"/>
              </a:rPr>
              <a:t>The Objective of File Organization</a:t>
            </a:r>
          </a:p>
          <a:p>
            <a:pPr algn="just">
              <a:buFont typeface="Wingdings" panose="05000000000000000000" pitchFamily="2" charset="2"/>
              <a:buChar char="Ø"/>
            </a:pPr>
            <a:r>
              <a:rPr lang="en-IN" i="0" dirty="0">
                <a:solidFill>
                  <a:srgbClr val="FFFFFF"/>
                </a:solidFill>
                <a:effectLst/>
                <a:latin typeface="Times New Roman" panose="02020603050405020304" pitchFamily="18" charset="0"/>
                <a:cs typeface="Times New Roman" panose="02020603050405020304" pitchFamily="18" charset="0"/>
              </a:rPr>
              <a:t>Types of File Organizations</a:t>
            </a:r>
          </a:p>
          <a:p>
            <a:pPr lvl="1" algn="just">
              <a:buFont typeface="Wingdings" panose="05000000000000000000" pitchFamily="2" charset="2"/>
              <a:buChar char="Ø"/>
            </a:pPr>
            <a:r>
              <a:rPr lang="en-IN" i="0" dirty="0">
                <a:solidFill>
                  <a:srgbClr val="FFFFFF"/>
                </a:solidFill>
                <a:effectLst/>
                <a:latin typeface="Times New Roman" panose="02020603050405020304" pitchFamily="18" charset="0"/>
                <a:cs typeface="Times New Roman" panose="02020603050405020304" pitchFamily="18" charset="0"/>
              </a:rPr>
              <a:t>Sequential File Organization</a:t>
            </a:r>
          </a:p>
          <a:p>
            <a:pPr lvl="1" algn="just">
              <a:buFont typeface="Wingdings" panose="05000000000000000000" pitchFamily="2" charset="2"/>
              <a:buChar char="Ø"/>
            </a:pPr>
            <a:r>
              <a:rPr lang="en-IN" i="0" dirty="0">
                <a:solidFill>
                  <a:srgbClr val="FFFFFF"/>
                </a:solidFill>
                <a:effectLst/>
                <a:latin typeface="Times New Roman" panose="02020603050405020304" pitchFamily="18" charset="0"/>
                <a:cs typeface="Times New Roman" panose="02020603050405020304" pitchFamily="18" charset="0"/>
              </a:rPr>
              <a:t>Heap File Organization</a:t>
            </a:r>
          </a:p>
          <a:p>
            <a:pPr algn="just"/>
            <a:endParaRPr lang="en-IN" dirty="0"/>
          </a:p>
        </p:txBody>
      </p:sp>
    </p:spTree>
    <p:extLst>
      <p:ext uri="{BB962C8B-B14F-4D97-AF65-F5344CB8AC3E}">
        <p14:creationId xmlns:p14="http://schemas.microsoft.com/office/powerpoint/2010/main" val="377342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D6DE-3579-E9DE-0C44-B0B525F2D5E8}"/>
              </a:ext>
            </a:extLst>
          </p:cNvPr>
          <p:cNvSpPr>
            <a:spLocks noGrp="1"/>
          </p:cNvSpPr>
          <p:nvPr>
            <p:ph type="title"/>
          </p:nvPr>
        </p:nvSpPr>
        <p:spPr>
          <a:xfrm>
            <a:off x="659892" y="0"/>
            <a:ext cx="10131425" cy="1456267"/>
          </a:xfrm>
        </p:spPr>
        <p:txBody>
          <a:bodyPr/>
          <a:lstStyle/>
          <a:p>
            <a:pPr algn="ctr"/>
            <a:r>
              <a:rPr lang="en-US" b="1" dirty="0">
                <a:latin typeface="Times New Roman" panose="02020603050405020304" pitchFamily="18" charset="0"/>
                <a:cs typeface="Times New Roman" panose="02020603050405020304" pitchFamily="18" charset="0"/>
              </a:rPr>
              <a:t>What is a file ?</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32FF684-264A-9B4F-CA31-3631D8F230CC}"/>
              </a:ext>
            </a:extLst>
          </p:cNvPr>
          <p:cNvSpPr>
            <a:spLocks noGrp="1" noChangeArrowheads="1"/>
          </p:cNvSpPr>
          <p:nvPr>
            <p:ph idx="1"/>
          </p:nvPr>
        </p:nvSpPr>
        <p:spPr bwMode="auto">
          <a:xfrm>
            <a:off x="659893" y="882454"/>
            <a:ext cx="10872215" cy="5305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lnSpc>
                <a:spcPct val="15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file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a:t>
            </a:r>
            <a:r>
              <a:rPr kumimoji="0" lang="en-US" altLang="en-US"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container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 computer system that </a:t>
            </a:r>
            <a:r>
              <a:rPr kumimoji="0" lang="en-US" altLang="en-US"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holds data or information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stored in a </a:t>
            </a:r>
            <a:r>
              <a:rPr kumimoji="0" lang="en-US" altLang="en-US"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digital format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a:lnSpc>
                <a:spcPct val="150000"/>
              </a:lnSpc>
              <a:spcBef>
                <a:spcPct val="0"/>
              </a:spcBef>
              <a:spcAft>
                <a:spcPct val="0"/>
              </a:spcAft>
              <a:buClrTx/>
              <a:buSzTx/>
            </a:pPr>
            <a:r>
              <a:rPr lang="en-US" dirty="0">
                <a:solidFill>
                  <a:srgbClr val="FFFFFF"/>
                </a:solidFill>
                <a:latin typeface="Times New Roman" panose="02020603050405020304" pitchFamily="18" charset="0"/>
                <a:cs typeface="Times New Roman" panose="02020603050405020304" pitchFamily="18" charset="0"/>
              </a:rPr>
              <a:t>It is </a:t>
            </a:r>
            <a:r>
              <a:rPr lang="en-US" b="0" i="0" dirty="0">
                <a:solidFill>
                  <a:srgbClr val="FFFFFF"/>
                </a:solidFill>
                <a:effectLst/>
                <a:latin typeface="Times New Roman" panose="02020603050405020304" pitchFamily="18" charset="0"/>
                <a:cs typeface="Times New Roman" panose="02020603050405020304" pitchFamily="18" charset="0"/>
              </a:rPr>
              <a:t>a </a:t>
            </a:r>
            <a:r>
              <a:rPr lang="en-US" b="1" i="0" dirty="0">
                <a:solidFill>
                  <a:schemeClr val="accent1"/>
                </a:solidFill>
                <a:effectLst/>
                <a:latin typeface="Times New Roman" panose="02020603050405020304" pitchFamily="18" charset="0"/>
                <a:cs typeface="Times New Roman" panose="02020603050405020304" pitchFamily="18" charset="0"/>
              </a:rPr>
              <a:t>collection of related information</a:t>
            </a:r>
            <a:r>
              <a:rPr lang="en-US" b="0" i="0" dirty="0">
                <a:solidFill>
                  <a:srgbClr val="FFFFFF"/>
                </a:solidFill>
                <a:effectLst/>
                <a:latin typeface="Times New Roman" panose="02020603050405020304" pitchFamily="18" charset="0"/>
                <a:cs typeface="Times New Roman" panose="02020603050405020304" pitchFamily="18" charset="0"/>
              </a:rPr>
              <a:t> that is recorded on </a:t>
            </a:r>
            <a:r>
              <a:rPr lang="en-US" b="1" i="0" dirty="0">
                <a:solidFill>
                  <a:schemeClr val="accent1"/>
                </a:solidFill>
                <a:effectLst/>
                <a:latin typeface="Times New Roman" panose="02020603050405020304" pitchFamily="18" charset="0"/>
                <a:cs typeface="Times New Roman" panose="02020603050405020304" pitchFamily="18" charset="0"/>
              </a:rPr>
              <a:t>secondary storage</a:t>
            </a:r>
            <a:r>
              <a:rPr lang="en-US" b="0" i="0" dirty="0">
                <a:solidFill>
                  <a:srgbClr val="FFFFFF"/>
                </a:solidFill>
                <a:effectLst/>
                <a:latin typeface="Times New Roman" panose="02020603050405020304" pitchFamily="18" charset="0"/>
                <a:cs typeface="Times New Roman" panose="02020603050405020304" pitchFamily="18" charset="0"/>
              </a:rPr>
              <a:t> such as magnetic disks, magnetic tapes, and optical disks.</a:t>
            </a:r>
          </a:p>
          <a:p>
            <a:pPr algn="just" defTabSz="914400" eaLnBrk="0" fontAlgn="base" hangingPunct="0">
              <a:lnSpc>
                <a:spcPct val="15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Files can be of </a:t>
            </a:r>
            <a:r>
              <a:rPr kumimoji="0" lang="en-US" altLang="en-US"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different types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depending on the kind of </a:t>
            </a:r>
            <a:r>
              <a:rPr kumimoji="0" lang="en-US" altLang="en-US"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data they contain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text files, image files, audio files, video files). </a:t>
            </a:r>
          </a:p>
          <a:p>
            <a:pPr algn="just" defTabSz="914400" eaLnBrk="0" fontAlgn="base" hangingPunct="0">
              <a:lnSpc>
                <a:spcPct val="15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file in a computer system is </a:t>
            </a:r>
            <a:r>
              <a:rPr kumimoji="0" lang="en-US" altLang="en-US"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identified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a unique </a:t>
            </a:r>
            <a:r>
              <a:rPr kumimoji="0" lang="en-US" altLang="en-US"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name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 </a:t>
            </a:r>
            <a:r>
              <a:rPr kumimoji="0" lang="en-US" altLang="en-US"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file extension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.txt, .jpg, .mp3).</a:t>
            </a:r>
            <a:endParaRPr lang="en-US" altLang="en-US" dirty="0">
              <a:latin typeface="Times New Roman" panose="02020603050405020304" pitchFamily="18" charset="0"/>
              <a:cs typeface="Times New Roman" panose="02020603050405020304" pitchFamily="18" charset="0"/>
            </a:endParaRPr>
          </a:p>
          <a:p>
            <a:pPr algn="just" defTabSz="914400" eaLnBrk="0" fontAlgn="base" hangingPunct="0">
              <a:lnSpc>
                <a:spcPct val="150000"/>
              </a:lnSpc>
              <a:spcBef>
                <a:spcPct val="0"/>
              </a:spcBef>
              <a:spcAft>
                <a:spcPct val="0"/>
              </a:spcAft>
              <a:buClrTx/>
              <a:buSzTx/>
            </a:pPr>
            <a:endParaRPr lang="en-US" altLang="en-US" dirty="0">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COMPONENTS OF A FILE :</a:t>
            </a:r>
          </a:p>
          <a:p>
            <a:pPr marL="342900" indent="-342900" algn="just" defTabSz="914400" eaLnBrk="0" fontAlgn="base" hangingPunct="0">
              <a:lnSpc>
                <a:spcPct val="150000"/>
              </a:lnSpc>
              <a:spcBef>
                <a:spcPct val="0"/>
              </a:spcBef>
              <a:spcAft>
                <a:spcPct val="0"/>
              </a:spcAft>
              <a:buClrTx/>
              <a:buSzTx/>
              <a:buFont typeface="+mj-lt"/>
              <a:buAutoNum type="alphaLcPeriod"/>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a:t>
            </a:r>
          </a:p>
          <a:p>
            <a:pPr marL="342900" indent="-342900" algn="just" defTabSz="914400" eaLnBrk="0" fontAlgn="base" hangingPunct="0">
              <a:lnSpc>
                <a:spcPct val="150000"/>
              </a:lnSpc>
              <a:spcBef>
                <a:spcPct val="0"/>
              </a:spcBef>
              <a:spcAft>
                <a:spcPct val="0"/>
              </a:spcAft>
              <a:buClrTx/>
              <a:buSzTx/>
              <a:buFont typeface="+mj-lt"/>
              <a:buAutoNum type="alphaLcPeriod"/>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Extension</a:t>
            </a:r>
          </a:p>
          <a:p>
            <a:pPr marL="342900" indent="-342900" algn="just" defTabSz="914400" eaLnBrk="0" fontAlgn="base" hangingPunct="0">
              <a:lnSpc>
                <a:spcPct val="150000"/>
              </a:lnSpc>
              <a:spcBef>
                <a:spcPct val="0"/>
              </a:spcBef>
              <a:spcAft>
                <a:spcPct val="0"/>
              </a:spcAft>
              <a:buClrTx/>
              <a:buSzTx/>
              <a:buFont typeface="+mj-lt"/>
              <a:buAutoNum type="alphaLcPeriod"/>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a:t>
            </a:r>
          </a:p>
          <a:p>
            <a:pPr marL="342900" indent="-342900" algn="just" defTabSz="914400" eaLnBrk="0" fontAlgn="base" hangingPunct="0">
              <a:lnSpc>
                <a:spcPct val="150000"/>
              </a:lnSpc>
              <a:spcBef>
                <a:spcPct val="0"/>
              </a:spcBef>
              <a:spcAft>
                <a:spcPct val="0"/>
              </a:spcAft>
              <a:buClrTx/>
              <a:buSzTx/>
              <a:buFont typeface="+mj-lt"/>
              <a:buAutoNum type="alphaLcPeriod"/>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Metadata</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64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fade">
                                      <p:cBhvr>
                                        <p:cTn id="3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D4B8-4B64-D114-C896-CF280F2B9D53}"/>
              </a:ext>
            </a:extLst>
          </p:cNvPr>
          <p:cNvSpPr>
            <a:spLocks noGrp="1"/>
          </p:cNvSpPr>
          <p:nvPr>
            <p:ph type="title"/>
          </p:nvPr>
        </p:nvSpPr>
        <p:spPr>
          <a:xfrm>
            <a:off x="685801" y="252984"/>
            <a:ext cx="10131425" cy="1456267"/>
          </a:xfrm>
        </p:spPr>
        <p:txBody>
          <a:bodyPr/>
          <a:lstStyle/>
          <a:p>
            <a:pPr algn="ctr"/>
            <a:r>
              <a:rPr lang="en-IN" b="1" i="0" dirty="0">
                <a:solidFill>
                  <a:srgbClr val="FFFFFF"/>
                </a:solidFill>
                <a:effectLst/>
                <a:latin typeface="Times New Roman" panose="02020603050405020304" pitchFamily="18" charset="0"/>
                <a:cs typeface="Times New Roman" panose="02020603050405020304" pitchFamily="18" charset="0"/>
              </a:rPr>
              <a:t>What is File Organization?</a:t>
            </a:r>
            <a:endParaRPr lang="en-IN" dirty="0"/>
          </a:p>
        </p:txBody>
      </p:sp>
      <p:sp>
        <p:nvSpPr>
          <p:cNvPr id="3" name="Content Placeholder 2">
            <a:extLst>
              <a:ext uri="{FF2B5EF4-FFF2-40B4-BE49-F238E27FC236}">
                <a16:creationId xmlns:a16="http://schemas.microsoft.com/office/drawing/2014/main" id="{3E7953A7-589F-E030-ECAD-A3E15B035B22}"/>
              </a:ext>
            </a:extLst>
          </p:cNvPr>
          <p:cNvSpPr>
            <a:spLocks noGrp="1"/>
          </p:cNvSpPr>
          <p:nvPr>
            <p:ph idx="1"/>
          </p:nvPr>
        </p:nvSpPr>
        <p:spPr>
          <a:xfrm>
            <a:off x="685800" y="1593427"/>
            <a:ext cx="10131425" cy="4106333"/>
          </a:xfrm>
        </p:spPr>
        <p:txBody>
          <a:bodyPr anchor="t">
            <a:normAutofit fontScale="77500" lnSpcReduction="20000"/>
          </a:bodyPr>
          <a:lstStyle/>
          <a:p>
            <a:pPr algn="just">
              <a:lnSpc>
                <a:spcPct val="150000"/>
              </a:lnSpc>
              <a:buFont typeface="Arial" panose="020B0604020202020204" pitchFamily="34" charset="0"/>
              <a:buChar char="•"/>
            </a:pPr>
            <a:r>
              <a:rPr lang="en-US" sz="2300" b="0" i="0" dirty="0">
                <a:effectLst/>
                <a:latin typeface="Times New Roman" panose="02020603050405020304" pitchFamily="18" charset="0"/>
                <a:cs typeface="Times New Roman" panose="02020603050405020304" pitchFamily="18" charset="0"/>
              </a:rPr>
              <a:t>File organization is a </a:t>
            </a:r>
            <a:r>
              <a:rPr lang="en-US" sz="2300" b="1" i="0" dirty="0">
                <a:solidFill>
                  <a:schemeClr val="accent1"/>
                </a:solidFill>
                <a:effectLst/>
                <a:latin typeface="Times New Roman" panose="02020603050405020304" pitchFamily="18" charset="0"/>
                <a:cs typeface="Times New Roman" panose="02020603050405020304" pitchFamily="18" charset="0"/>
              </a:rPr>
              <a:t>logical relationship among various records</a:t>
            </a:r>
            <a:r>
              <a:rPr lang="en-US" sz="2300" b="0" i="0" dirty="0">
                <a:effectLst/>
                <a:latin typeface="Times New Roman" panose="02020603050405020304" pitchFamily="18" charset="0"/>
                <a:cs typeface="Times New Roman" panose="02020603050405020304" pitchFamily="18" charset="0"/>
              </a:rPr>
              <a:t>. This method defines how file records are </a:t>
            </a:r>
            <a:r>
              <a:rPr lang="en-US" sz="2300" b="1" i="0" dirty="0">
                <a:solidFill>
                  <a:schemeClr val="accent1"/>
                </a:solidFill>
                <a:effectLst/>
                <a:latin typeface="Times New Roman" panose="02020603050405020304" pitchFamily="18" charset="0"/>
                <a:cs typeface="Times New Roman" panose="02020603050405020304" pitchFamily="18" charset="0"/>
              </a:rPr>
              <a:t>mapped onto disk blocks</a:t>
            </a:r>
            <a:r>
              <a:rPr lang="en-US" sz="2300"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300" b="0" i="0" dirty="0">
                <a:solidFill>
                  <a:srgbClr val="FFFFFF"/>
                </a:solidFill>
                <a:effectLst/>
                <a:latin typeface="Times New Roman" panose="02020603050405020304" pitchFamily="18" charset="0"/>
                <a:cs typeface="Times New Roman" panose="02020603050405020304" pitchFamily="18" charset="0"/>
              </a:rPr>
              <a:t>In simple terms, </a:t>
            </a:r>
            <a:r>
              <a:rPr lang="en-US" sz="2300" b="1" i="0" dirty="0">
                <a:solidFill>
                  <a:schemeClr val="accent1"/>
                </a:solidFill>
                <a:effectLst/>
                <a:latin typeface="Times New Roman" panose="02020603050405020304" pitchFamily="18" charset="0"/>
                <a:cs typeface="Times New Roman" panose="02020603050405020304" pitchFamily="18" charset="0"/>
              </a:rPr>
              <a:t>Storing the files in a certain order</a:t>
            </a:r>
            <a:r>
              <a:rPr lang="en-US" sz="2300" b="0" i="0" dirty="0">
                <a:solidFill>
                  <a:srgbClr val="FFFFFF"/>
                </a:solidFill>
                <a:effectLst/>
                <a:latin typeface="Times New Roman" panose="02020603050405020304" pitchFamily="18" charset="0"/>
                <a:cs typeface="Times New Roman" panose="02020603050405020304" pitchFamily="18" charset="0"/>
              </a:rPr>
              <a:t> is called </a:t>
            </a:r>
            <a:r>
              <a:rPr lang="en-US" sz="2300" b="1" i="0" dirty="0">
                <a:solidFill>
                  <a:schemeClr val="accent1"/>
                </a:solidFill>
                <a:effectLst/>
                <a:latin typeface="Times New Roman" panose="02020603050405020304" pitchFamily="18" charset="0"/>
                <a:cs typeface="Times New Roman" panose="02020603050405020304" pitchFamily="18" charset="0"/>
              </a:rPr>
              <a:t>File Organization</a:t>
            </a:r>
            <a:r>
              <a:rPr lang="en-US" sz="2300" b="0" i="0" dirty="0">
                <a:solidFill>
                  <a:srgbClr val="FFFFFF"/>
                </a:solidFill>
                <a:effectLst/>
                <a:latin typeface="Times New Roman" panose="02020603050405020304" pitchFamily="18" charset="0"/>
                <a:cs typeface="Times New Roman" panose="02020603050405020304" pitchFamily="18" charset="0"/>
              </a:rPr>
              <a:t>.</a:t>
            </a:r>
            <a:endParaRPr lang="en-US" sz="23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300" b="0" i="0" dirty="0">
                <a:effectLst/>
                <a:latin typeface="Times New Roman" panose="02020603050405020304" pitchFamily="18" charset="0"/>
                <a:cs typeface="Times New Roman" panose="02020603050405020304" pitchFamily="18" charset="0"/>
              </a:rPr>
              <a:t>File organization is used to </a:t>
            </a:r>
            <a:r>
              <a:rPr lang="en-US" sz="2300" b="1" i="0" dirty="0">
                <a:solidFill>
                  <a:schemeClr val="accent1"/>
                </a:solidFill>
                <a:effectLst/>
                <a:latin typeface="Times New Roman" panose="02020603050405020304" pitchFamily="18" charset="0"/>
                <a:cs typeface="Times New Roman" panose="02020603050405020304" pitchFamily="18" charset="0"/>
              </a:rPr>
              <a:t>describe the way in which the records are stored</a:t>
            </a:r>
            <a:r>
              <a:rPr lang="en-US" sz="2300" b="0" i="0" dirty="0">
                <a:effectLst/>
                <a:latin typeface="Times New Roman" panose="02020603050405020304" pitchFamily="18" charset="0"/>
                <a:cs typeface="Times New Roman" panose="02020603050405020304" pitchFamily="18" charset="0"/>
              </a:rPr>
              <a:t> in terms of blocks, and the blocks are placed on the storage medium.</a:t>
            </a:r>
          </a:p>
          <a:p>
            <a:pPr algn="just">
              <a:lnSpc>
                <a:spcPct val="150000"/>
              </a:lnSpc>
              <a:buFont typeface="Arial" panose="020B0604020202020204" pitchFamily="34" charset="0"/>
              <a:buChar char="•"/>
            </a:pPr>
            <a:r>
              <a:rPr lang="en-US" sz="2300" b="0" i="0" dirty="0">
                <a:effectLst/>
                <a:latin typeface="Times New Roman" panose="02020603050405020304" pitchFamily="18" charset="0"/>
                <a:cs typeface="Times New Roman" panose="02020603050405020304" pitchFamily="18" charset="0"/>
              </a:rPr>
              <a:t>The first approach to map the database to the file is to use the several files and store only one fixed length record in any given file. An alternative approach is to structure our files so that we can contain multiple lengths for records.</a:t>
            </a:r>
          </a:p>
          <a:p>
            <a:pPr algn="just">
              <a:lnSpc>
                <a:spcPct val="150000"/>
              </a:lnSpc>
              <a:buFont typeface="Arial" panose="020B0604020202020204" pitchFamily="34" charset="0"/>
              <a:buChar char="•"/>
            </a:pPr>
            <a:r>
              <a:rPr lang="en-US" sz="2300" b="0" i="0" dirty="0">
                <a:effectLst/>
                <a:latin typeface="Times New Roman" panose="02020603050405020304" pitchFamily="18" charset="0"/>
                <a:cs typeface="Times New Roman" panose="02020603050405020304" pitchFamily="18" charset="0"/>
              </a:rPr>
              <a:t>Files of </a:t>
            </a:r>
            <a:r>
              <a:rPr lang="en-US" sz="2300" b="1" i="0" dirty="0">
                <a:solidFill>
                  <a:schemeClr val="accent1"/>
                </a:solidFill>
                <a:effectLst/>
                <a:latin typeface="Times New Roman" panose="02020603050405020304" pitchFamily="18" charset="0"/>
                <a:cs typeface="Times New Roman" panose="02020603050405020304" pitchFamily="18" charset="0"/>
              </a:rPr>
              <a:t>fixed length records</a:t>
            </a:r>
            <a:r>
              <a:rPr lang="en-US" sz="2300" b="0" i="0" dirty="0">
                <a:effectLst/>
                <a:latin typeface="Times New Roman" panose="02020603050405020304" pitchFamily="18" charset="0"/>
                <a:cs typeface="Times New Roman" panose="02020603050405020304" pitchFamily="18" charset="0"/>
              </a:rPr>
              <a:t> are </a:t>
            </a:r>
            <a:r>
              <a:rPr lang="en-US" sz="2300" b="1" i="0" dirty="0">
                <a:solidFill>
                  <a:schemeClr val="accent1"/>
                </a:solidFill>
                <a:effectLst/>
                <a:latin typeface="Times New Roman" panose="02020603050405020304" pitchFamily="18" charset="0"/>
                <a:cs typeface="Times New Roman" panose="02020603050405020304" pitchFamily="18" charset="0"/>
              </a:rPr>
              <a:t>easier to implement</a:t>
            </a:r>
            <a:r>
              <a:rPr lang="en-US" sz="2300" b="0" i="0" dirty="0">
                <a:effectLst/>
                <a:latin typeface="Times New Roman" panose="02020603050405020304" pitchFamily="18" charset="0"/>
                <a:cs typeface="Times New Roman" panose="02020603050405020304" pitchFamily="18" charset="0"/>
              </a:rPr>
              <a:t> than the files of </a:t>
            </a:r>
            <a:r>
              <a:rPr lang="en-US" sz="2300" b="1" i="0" dirty="0">
                <a:solidFill>
                  <a:schemeClr val="accent1"/>
                </a:solidFill>
                <a:effectLst/>
                <a:latin typeface="Times New Roman" panose="02020603050405020304" pitchFamily="18" charset="0"/>
                <a:cs typeface="Times New Roman" panose="02020603050405020304" pitchFamily="18" charset="0"/>
              </a:rPr>
              <a:t>variable length records</a:t>
            </a:r>
            <a:r>
              <a:rPr lang="en-US" sz="2300" b="0" i="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55264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EC54-DD21-287D-BCB0-AA5BE7C0EA25}"/>
              </a:ext>
            </a:extLst>
          </p:cNvPr>
          <p:cNvSpPr>
            <a:spLocks noGrp="1"/>
          </p:cNvSpPr>
          <p:nvPr>
            <p:ph type="title"/>
          </p:nvPr>
        </p:nvSpPr>
        <p:spPr/>
        <p:txBody>
          <a:bodyPr>
            <a:normAutofit/>
          </a:bodyPr>
          <a:lstStyle/>
          <a:p>
            <a:pPr algn="ctr" fontAlgn="base"/>
            <a:r>
              <a:rPr lang="en-US" b="1" i="0" dirty="0">
                <a:solidFill>
                  <a:srgbClr val="FFFFFF"/>
                </a:solidFill>
                <a:effectLst/>
                <a:latin typeface="Times New Roman" panose="02020603050405020304" pitchFamily="18" charset="0"/>
                <a:cs typeface="Times New Roman" panose="02020603050405020304" pitchFamily="18" charset="0"/>
              </a:rPr>
              <a:t>The Objective of File Organization</a:t>
            </a:r>
            <a:endParaRPr lang="en-IN" dirty="0"/>
          </a:p>
        </p:txBody>
      </p:sp>
      <p:sp>
        <p:nvSpPr>
          <p:cNvPr id="3" name="Content Placeholder 2">
            <a:extLst>
              <a:ext uri="{FF2B5EF4-FFF2-40B4-BE49-F238E27FC236}">
                <a16:creationId xmlns:a16="http://schemas.microsoft.com/office/drawing/2014/main" id="{9CFD18CA-F84C-E842-1F6C-E8582810F8C7}"/>
              </a:ext>
            </a:extLst>
          </p:cNvPr>
          <p:cNvSpPr>
            <a:spLocks noGrp="1"/>
          </p:cNvSpPr>
          <p:nvPr>
            <p:ph idx="1"/>
          </p:nvPr>
        </p:nvSpPr>
        <p:spPr/>
        <p:txBody>
          <a:bodyPr anchor="t"/>
          <a:lstStyle/>
          <a:p>
            <a:pPr algn="just">
              <a:lnSpc>
                <a:spcPct val="150000"/>
              </a:lnSpc>
              <a:spcAft>
                <a:spcPts val="375"/>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has an </a:t>
            </a:r>
            <a:r>
              <a:rPr lang="en-US" b="1" i="0" dirty="0">
                <a:solidFill>
                  <a:schemeClr val="accent1"/>
                </a:solidFill>
                <a:effectLst/>
                <a:latin typeface="Times New Roman" panose="02020603050405020304" pitchFamily="18" charset="0"/>
                <a:cs typeface="Times New Roman" panose="02020603050405020304" pitchFamily="18" charset="0"/>
              </a:rPr>
              <a:t>ideal record selection</a:t>
            </a:r>
            <a:r>
              <a:rPr lang="en-US" b="0" i="0" dirty="0">
                <a:effectLst/>
                <a:latin typeface="Times New Roman" panose="02020603050405020304" pitchFamily="18" charset="0"/>
                <a:cs typeface="Times New Roman" panose="02020603050405020304" pitchFamily="18" charset="0"/>
              </a:rPr>
              <a:t>, which means records can be selected as quickly as feasible.</a:t>
            </a:r>
          </a:p>
          <a:p>
            <a:pPr algn="just">
              <a:lnSpc>
                <a:spcPct val="150000"/>
              </a:lnSpc>
              <a:spcAft>
                <a:spcPts val="375"/>
              </a:spcAft>
              <a:buFont typeface="Arial" panose="020B0604020202020204" pitchFamily="34" charset="0"/>
              <a:buChar char="•"/>
            </a:pPr>
            <a:r>
              <a:rPr lang="en-US" b="1" i="0" dirty="0">
                <a:solidFill>
                  <a:schemeClr val="accent1"/>
                </a:solidFill>
                <a:effectLst/>
                <a:latin typeface="Times New Roman" panose="02020603050405020304" pitchFamily="18" charset="0"/>
                <a:cs typeface="Times New Roman" panose="02020603050405020304" pitchFamily="18" charset="0"/>
              </a:rPr>
              <a:t>Insert, delete, and update transactions </a:t>
            </a:r>
            <a:r>
              <a:rPr lang="en-US" b="0" i="0" dirty="0">
                <a:effectLst/>
                <a:latin typeface="Times New Roman" panose="02020603050405020304" pitchFamily="18" charset="0"/>
                <a:cs typeface="Times New Roman" panose="02020603050405020304" pitchFamily="18" charset="0"/>
              </a:rPr>
              <a:t>on records should be </a:t>
            </a:r>
            <a:r>
              <a:rPr lang="en-US" b="1" i="0" dirty="0">
                <a:solidFill>
                  <a:schemeClr val="accent1"/>
                </a:solidFill>
                <a:effectLst/>
                <a:latin typeface="Times New Roman" panose="02020603050405020304" pitchFamily="18" charset="0"/>
                <a:cs typeface="Times New Roman" panose="02020603050405020304" pitchFamily="18" charset="0"/>
              </a:rPr>
              <a:t>simple and rapid</a:t>
            </a:r>
            <a:r>
              <a:rPr lang="en-US" b="0" i="0" dirty="0">
                <a:effectLst/>
                <a:latin typeface="Times New Roman" panose="02020603050405020304" pitchFamily="18" charset="0"/>
                <a:cs typeface="Times New Roman" panose="02020603050405020304" pitchFamily="18" charset="0"/>
              </a:rPr>
              <a:t>.</a:t>
            </a:r>
          </a:p>
          <a:p>
            <a:pPr algn="just">
              <a:lnSpc>
                <a:spcPct val="150000"/>
              </a:lnSpc>
              <a:spcAft>
                <a:spcPts val="375"/>
              </a:spcAft>
              <a:buFont typeface="Arial" panose="020B0604020202020204" pitchFamily="34" charset="0"/>
              <a:buChar char="•"/>
            </a:pPr>
            <a:r>
              <a:rPr lang="en-US" b="1" i="0" dirty="0">
                <a:solidFill>
                  <a:schemeClr val="accent1"/>
                </a:solidFill>
                <a:effectLst/>
                <a:latin typeface="Times New Roman" panose="02020603050405020304" pitchFamily="18" charset="0"/>
                <a:cs typeface="Times New Roman" panose="02020603050405020304" pitchFamily="18" charset="0"/>
              </a:rPr>
              <a:t>Duplicate records cannot be created</a:t>
            </a:r>
            <a:r>
              <a:rPr lang="en-US" b="0" i="0" dirty="0">
                <a:effectLst/>
                <a:latin typeface="Times New Roman" panose="02020603050405020304" pitchFamily="18" charset="0"/>
                <a:cs typeface="Times New Roman" panose="02020603050405020304" pitchFamily="18" charset="0"/>
              </a:rPr>
              <a:t> by inserting, updating, or deleting records.</a:t>
            </a:r>
          </a:p>
          <a:p>
            <a:pPr algn="just">
              <a:lnSpc>
                <a:spcPct val="150000"/>
              </a:lnSpc>
              <a:spcAft>
                <a:spcPts val="375"/>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Records should be </a:t>
            </a:r>
            <a:r>
              <a:rPr lang="en-US" b="1" i="0" dirty="0">
                <a:solidFill>
                  <a:schemeClr val="accent1"/>
                </a:solidFill>
                <a:effectLst/>
                <a:latin typeface="Times New Roman" panose="02020603050405020304" pitchFamily="18" charset="0"/>
                <a:cs typeface="Times New Roman" panose="02020603050405020304" pitchFamily="18" charset="0"/>
              </a:rPr>
              <a:t>stored efficiently</a:t>
            </a:r>
            <a:r>
              <a:rPr lang="en-US" b="0" i="0" dirty="0">
                <a:effectLst/>
                <a:latin typeface="Times New Roman" panose="02020603050405020304" pitchFamily="18" charset="0"/>
                <a:cs typeface="Times New Roman" panose="02020603050405020304" pitchFamily="18" charset="0"/>
              </a:rPr>
              <a:t> to </a:t>
            </a:r>
            <a:r>
              <a:rPr lang="en-US" b="1" i="0" dirty="0">
                <a:solidFill>
                  <a:schemeClr val="accent1"/>
                </a:solidFill>
                <a:effectLst/>
                <a:latin typeface="Times New Roman" panose="02020603050405020304" pitchFamily="18" charset="0"/>
                <a:cs typeface="Times New Roman" panose="02020603050405020304" pitchFamily="18" charset="0"/>
              </a:rPr>
              <a:t>save money on storage</a:t>
            </a:r>
            <a:r>
              <a:rPr lang="en-US" b="0" i="0" dirty="0">
                <a:effectLst/>
                <a:latin typeface="Times New Roman" panose="02020603050405020304" pitchFamily="18" charset="0"/>
                <a:cs typeface="Times New Roman" panose="02020603050405020304" pitchFamily="18" charset="0"/>
              </a:rPr>
              <a:t>.</a:t>
            </a:r>
          </a:p>
          <a:p>
            <a:pPr marL="0" indent="0" algn="just">
              <a:buNone/>
            </a:pPr>
            <a:endParaRPr lang="en-IN" dirty="0"/>
          </a:p>
        </p:txBody>
      </p:sp>
    </p:spTree>
    <p:extLst>
      <p:ext uri="{BB962C8B-B14F-4D97-AF65-F5344CB8AC3E}">
        <p14:creationId xmlns:p14="http://schemas.microsoft.com/office/powerpoint/2010/main" val="296681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1033-0E17-612A-64B9-7499B19AE06D}"/>
              </a:ext>
            </a:extLst>
          </p:cNvPr>
          <p:cNvSpPr>
            <a:spLocks noGrp="1"/>
          </p:cNvSpPr>
          <p:nvPr>
            <p:ph type="title"/>
          </p:nvPr>
        </p:nvSpPr>
        <p:spPr>
          <a:xfrm>
            <a:off x="685801" y="0"/>
            <a:ext cx="10131425" cy="1456267"/>
          </a:xfrm>
        </p:spPr>
        <p:txBody>
          <a:bodyPr/>
          <a:lstStyle/>
          <a:p>
            <a:pPr algn="ctr"/>
            <a:r>
              <a:rPr lang="en-US" b="1" dirty="0">
                <a:latin typeface="Times New Roman" panose="02020603050405020304" pitchFamily="18" charset="0"/>
                <a:cs typeface="Times New Roman" panose="02020603050405020304" pitchFamily="18" charset="0"/>
              </a:rPr>
              <a:t>Types of file organization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94991E-A124-4CB9-F7F2-8A87DFCE49FF}"/>
              </a:ext>
            </a:extLst>
          </p:cNvPr>
          <p:cNvSpPr>
            <a:spLocks noGrp="1"/>
          </p:cNvSpPr>
          <p:nvPr>
            <p:ph idx="1"/>
          </p:nvPr>
        </p:nvSpPr>
        <p:spPr>
          <a:xfrm>
            <a:off x="685801" y="1216152"/>
            <a:ext cx="10131425" cy="5434585"/>
          </a:xfrm>
        </p:spPr>
        <p:txBody>
          <a:bodyPr anchor="t">
            <a:normAutofit lnSpcReduction="10000"/>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There are a variety of ways to organize your files. On the basis of </a:t>
            </a:r>
            <a:r>
              <a:rPr lang="en-US" b="1" i="0" dirty="0">
                <a:solidFill>
                  <a:schemeClr val="accent1"/>
                </a:solidFill>
                <a:effectLst/>
                <a:latin typeface="Times New Roman" panose="02020603050405020304" pitchFamily="18" charset="0"/>
                <a:cs typeface="Times New Roman" panose="02020603050405020304" pitchFamily="18" charset="0"/>
              </a:rPr>
              <a:t>access or selection</a:t>
            </a:r>
            <a:r>
              <a:rPr lang="en-US" b="0" i="0" dirty="0">
                <a:effectLst/>
                <a:latin typeface="Times New Roman" panose="02020603050405020304" pitchFamily="18" charset="0"/>
                <a:cs typeface="Times New Roman" panose="02020603050405020304" pitchFamily="18" charset="0"/>
              </a:rPr>
              <a:t>, these methods offer </a:t>
            </a:r>
            <a:r>
              <a:rPr lang="en-US" b="1" i="0" dirty="0">
                <a:solidFill>
                  <a:schemeClr val="accent1"/>
                </a:solidFill>
                <a:effectLst/>
                <a:latin typeface="Times New Roman" panose="02020603050405020304" pitchFamily="18" charset="0"/>
                <a:cs typeface="Times New Roman" panose="02020603050405020304" pitchFamily="18" charset="0"/>
              </a:rPr>
              <a:t>advantages and disadvantages</a:t>
            </a:r>
            <a:r>
              <a:rPr lang="en-US" b="0" i="0" dirty="0">
                <a:effectLst/>
                <a:latin typeface="Times New Roman" panose="02020603050405020304" pitchFamily="18" charset="0"/>
                <a:cs typeface="Times New Roman" panose="02020603050405020304" pitchFamily="18" charset="0"/>
              </a:rPr>
              <a:t>. The </a:t>
            </a:r>
            <a:r>
              <a:rPr lang="en-US" b="1" i="0" dirty="0">
                <a:solidFill>
                  <a:schemeClr val="accent1"/>
                </a:solidFill>
                <a:effectLst/>
                <a:latin typeface="Times New Roman" panose="02020603050405020304" pitchFamily="18" charset="0"/>
                <a:cs typeface="Times New Roman" panose="02020603050405020304" pitchFamily="18" charset="0"/>
              </a:rPr>
              <a:t>programmers choose</a:t>
            </a:r>
            <a:r>
              <a:rPr lang="en-US" b="0" i="0" dirty="0">
                <a:effectLst/>
                <a:latin typeface="Times New Roman" panose="02020603050405020304" pitchFamily="18" charset="0"/>
                <a:cs typeface="Times New Roman" panose="02020603050405020304" pitchFamily="18" charset="0"/>
              </a:rPr>
              <a:t> the finest file organization strategy for their needs when it comes to file organization.</a:t>
            </a:r>
          </a:p>
          <a:p>
            <a:pPr algn="just">
              <a:lnSpc>
                <a:spcPct val="150000"/>
              </a:lnSpc>
            </a:pPr>
            <a:r>
              <a:rPr lang="en-US" dirty="0">
                <a:latin typeface="Times New Roman" panose="02020603050405020304" pitchFamily="18" charset="0"/>
                <a:cs typeface="Times New Roman" panose="02020603050405020304" pitchFamily="18" charset="0"/>
              </a:rPr>
              <a:t>There are </a:t>
            </a:r>
            <a:r>
              <a:rPr lang="en-US" b="1" dirty="0">
                <a:solidFill>
                  <a:schemeClr val="accent1"/>
                </a:solidFill>
                <a:latin typeface="Times New Roman" panose="02020603050405020304" pitchFamily="18" charset="0"/>
                <a:cs typeface="Times New Roman" panose="02020603050405020304" pitchFamily="18" charset="0"/>
              </a:rPr>
              <a:t>6 types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FO methods :-</a:t>
            </a:r>
          </a:p>
          <a:p>
            <a:pPr marL="800100" lvl="1" indent="-342900" algn="just" fontAlgn="base">
              <a:lnSpc>
                <a:spcPct val="150000"/>
              </a:lnSpc>
              <a:spcAft>
                <a:spcPts val="1800"/>
              </a:spcAft>
              <a:buClr>
                <a:schemeClr val="accent1"/>
              </a:buClr>
              <a:buFont typeface="+mj-lt"/>
              <a:buAutoNum type="arabicPeriod"/>
            </a:pPr>
            <a:r>
              <a:rPr lang="en-US" sz="1800" b="1" i="0" dirty="0">
                <a:solidFill>
                  <a:schemeClr val="accent1"/>
                </a:solidFill>
                <a:effectLst/>
                <a:latin typeface="Times New Roman" panose="02020603050405020304" pitchFamily="18" charset="0"/>
                <a:cs typeface="Times New Roman" panose="02020603050405020304" pitchFamily="18" charset="0"/>
              </a:rPr>
              <a:t>Sequential File Organization</a:t>
            </a:r>
          </a:p>
          <a:p>
            <a:pPr marL="800100" lvl="1" indent="-342900" algn="just" fontAlgn="base">
              <a:lnSpc>
                <a:spcPct val="150000"/>
              </a:lnSpc>
              <a:spcAft>
                <a:spcPts val="1800"/>
              </a:spcAft>
              <a:buClr>
                <a:schemeClr val="accent1"/>
              </a:buClr>
              <a:buFont typeface="+mj-lt"/>
              <a:buAutoNum type="arabicPeriod"/>
            </a:pPr>
            <a:r>
              <a:rPr lang="en-US" sz="1800" b="1" i="0" dirty="0">
                <a:solidFill>
                  <a:schemeClr val="accent1"/>
                </a:solidFill>
                <a:effectLst/>
                <a:latin typeface="Times New Roman" panose="02020603050405020304" pitchFamily="18" charset="0"/>
                <a:cs typeface="Times New Roman" panose="02020603050405020304" pitchFamily="18" charset="0"/>
              </a:rPr>
              <a:t>Heap File Organization</a:t>
            </a:r>
          </a:p>
          <a:p>
            <a:pPr marL="800100" lvl="1" indent="-342900" algn="just" fontAlgn="base">
              <a:lnSpc>
                <a:spcPct val="150000"/>
              </a:lnSpc>
              <a:spcAft>
                <a:spcPts val="1800"/>
              </a:spcAft>
              <a:buFont typeface="+mj-lt"/>
              <a:buAutoNum type="arabicPeriod"/>
            </a:pPr>
            <a:r>
              <a:rPr lang="en-US" sz="1800" b="0" i="0" dirty="0">
                <a:solidFill>
                  <a:srgbClr val="FFFFFF"/>
                </a:solidFill>
                <a:effectLst/>
                <a:latin typeface="Times New Roman" panose="02020603050405020304" pitchFamily="18" charset="0"/>
                <a:cs typeface="Times New Roman" panose="02020603050405020304" pitchFamily="18" charset="0"/>
              </a:rPr>
              <a:t>Hash File Organization</a:t>
            </a:r>
          </a:p>
          <a:p>
            <a:pPr marL="800100" lvl="1" indent="-342900" algn="just" fontAlgn="base">
              <a:lnSpc>
                <a:spcPct val="150000"/>
              </a:lnSpc>
              <a:spcAft>
                <a:spcPts val="1800"/>
              </a:spcAft>
              <a:buFont typeface="+mj-lt"/>
              <a:buAutoNum type="arabicPeriod"/>
            </a:pPr>
            <a:r>
              <a:rPr lang="en-US" sz="1800" b="0" i="0" dirty="0">
                <a:solidFill>
                  <a:srgbClr val="FFFFFF"/>
                </a:solidFill>
                <a:effectLst/>
                <a:latin typeface="Times New Roman" panose="02020603050405020304" pitchFamily="18" charset="0"/>
                <a:cs typeface="Times New Roman" panose="02020603050405020304" pitchFamily="18" charset="0"/>
              </a:rPr>
              <a:t>B+ Tree File Organization</a:t>
            </a:r>
          </a:p>
          <a:p>
            <a:pPr marL="800100" lvl="1" indent="-342900" algn="just" fontAlgn="base">
              <a:lnSpc>
                <a:spcPct val="150000"/>
              </a:lnSpc>
              <a:spcAft>
                <a:spcPts val="1800"/>
              </a:spcAft>
              <a:buFont typeface="+mj-lt"/>
              <a:buAutoNum type="arabicPeriod"/>
            </a:pPr>
            <a:r>
              <a:rPr lang="en-US" sz="1800" b="0" i="0" dirty="0">
                <a:solidFill>
                  <a:srgbClr val="FFFFFF"/>
                </a:solidFill>
                <a:effectLst/>
                <a:latin typeface="Times New Roman" panose="02020603050405020304" pitchFamily="18" charset="0"/>
                <a:cs typeface="Times New Roman" panose="02020603050405020304" pitchFamily="18" charset="0"/>
              </a:rPr>
              <a:t>Clustered File Organization</a:t>
            </a:r>
          </a:p>
          <a:p>
            <a:pPr marL="800100" lvl="1" indent="-342900" algn="just" fontAlgn="base">
              <a:lnSpc>
                <a:spcPct val="150000"/>
              </a:lnSpc>
              <a:spcAft>
                <a:spcPts val="1800"/>
              </a:spcAft>
              <a:buFont typeface="+mj-lt"/>
              <a:buAutoNum type="arabicPeriod"/>
            </a:pPr>
            <a:r>
              <a:rPr lang="en-US" sz="1800" b="0" i="0" dirty="0">
                <a:solidFill>
                  <a:srgbClr val="FFFFFF"/>
                </a:solidFill>
                <a:effectLst/>
                <a:latin typeface="Times New Roman" panose="02020603050405020304" pitchFamily="18" charset="0"/>
                <a:cs typeface="Times New Roman" panose="02020603050405020304" pitchFamily="18" charset="0"/>
              </a:rPr>
              <a:t>ISAM (Indexed Sequential Access Method)</a:t>
            </a:r>
          </a:p>
        </p:txBody>
      </p:sp>
    </p:spTree>
    <p:extLst>
      <p:ext uri="{BB962C8B-B14F-4D97-AF65-F5344CB8AC3E}">
        <p14:creationId xmlns:p14="http://schemas.microsoft.com/office/powerpoint/2010/main" val="23403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CE85-CCEA-1F6D-692B-098A60C2BD68}"/>
              </a:ext>
            </a:extLst>
          </p:cNvPr>
          <p:cNvSpPr>
            <a:spLocks noGrp="1"/>
          </p:cNvSpPr>
          <p:nvPr>
            <p:ph type="title"/>
          </p:nvPr>
        </p:nvSpPr>
        <p:spPr/>
        <p:txBody>
          <a:bodyPr/>
          <a:lstStyle/>
          <a:p>
            <a:pPr algn="ctr"/>
            <a:r>
              <a:rPr lang="en-IN" b="1" i="0" dirty="0">
                <a:solidFill>
                  <a:srgbClr val="FFFFFF"/>
                </a:solidFill>
                <a:effectLst/>
                <a:latin typeface="Times New Roman" panose="02020603050405020304" pitchFamily="18" charset="0"/>
                <a:cs typeface="Times New Roman" panose="02020603050405020304" pitchFamily="18" charset="0"/>
              </a:rPr>
              <a:t>Sequential File Organization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150938-E4E5-237A-E29E-4F214E0EF276}"/>
              </a:ext>
            </a:extLst>
          </p:cNvPr>
          <p:cNvSpPr>
            <a:spLocks noGrp="1"/>
          </p:cNvSpPr>
          <p:nvPr>
            <p:ph idx="1"/>
          </p:nvPr>
        </p:nvSpPr>
        <p:spPr/>
        <p:txBody>
          <a:bodyPr anchor="t">
            <a:normAutofit/>
          </a:bodyPr>
          <a:lstStyle/>
          <a:p>
            <a:pPr>
              <a:lnSpc>
                <a:spcPct val="150000"/>
              </a:lnSpc>
            </a:pPr>
            <a:r>
              <a:rPr lang="en-US" b="0" i="0" dirty="0">
                <a:solidFill>
                  <a:srgbClr val="FFFFFF"/>
                </a:solidFill>
                <a:effectLst/>
                <a:latin typeface="Times New Roman" panose="02020603050405020304" pitchFamily="18" charset="0"/>
                <a:cs typeface="Times New Roman" panose="02020603050405020304" pitchFamily="18" charset="0"/>
              </a:rPr>
              <a:t>The </a:t>
            </a:r>
            <a:r>
              <a:rPr lang="en-US" b="1" i="0" dirty="0">
                <a:solidFill>
                  <a:schemeClr val="accent1"/>
                </a:solidFill>
                <a:effectLst/>
                <a:latin typeface="Times New Roman" panose="02020603050405020304" pitchFamily="18" charset="0"/>
                <a:cs typeface="Times New Roman" panose="02020603050405020304" pitchFamily="18" charset="0"/>
              </a:rPr>
              <a:t>easiest method</a:t>
            </a:r>
            <a:r>
              <a:rPr lang="en-US" b="0" i="0" dirty="0">
                <a:solidFill>
                  <a:srgbClr val="FFFFFF"/>
                </a:solidFill>
                <a:effectLst/>
                <a:latin typeface="Times New Roman" panose="02020603050405020304" pitchFamily="18" charset="0"/>
                <a:cs typeface="Times New Roman" panose="02020603050405020304" pitchFamily="18" charset="0"/>
              </a:rPr>
              <a:t> for file Organization is the Sequential method.</a:t>
            </a:r>
          </a:p>
          <a:p>
            <a:pPr>
              <a:lnSpc>
                <a:spcPct val="150000"/>
              </a:lnSpc>
            </a:pPr>
            <a:r>
              <a:rPr lang="en-US" b="0" i="0" dirty="0">
                <a:solidFill>
                  <a:srgbClr val="FFFFFF"/>
                </a:solidFill>
                <a:effectLst/>
                <a:latin typeface="Times New Roman" panose="02020603050405020304" pitchFamily="18" charset="0"/>
                <a:cs typeface="Times New Roman" panose="02020603050405020304" pitchFamily="18" charset="0"/>
              </a:rPr>
              <a:t>In this method, the </a:t>
            </a:r>
            <a:r>
              <a:rPr lang="en-US" b="1" i="0" dirty="0">
                <a:solidFill>
                  <a:schemeClr val="accent1"/>
                </a:solidFill>
                <a:effectLst/>
                <a:latin typeface="Times New Roman" panose="02020603050405020304" pitchFamily="18" charset="0"/>
                <a:cs typeface="Times New Roman" panose="02020603050405020304" pitchFamily="18" charset="0"/>
              </a:rPr>
              <a:t>file is stored one after another in a sequential manner</a:t>
            </a:r>
            <a:r>
              <a:rPr lang="en-US" b="0" i="0" dirty="0">
                <a:solidFill>
                  <a:srgbClr val="FFFFFF"/>
                </a:solidFill>
                <a:effectLst/>
                <a:latin typeface="Times New Roman" panose="02020603050405020304" pitchFamily="18" charset="0"/>
                <a:cs typeface="Times New Roman" panose="02020603050405020304" pitchFamily="18" charset="0"/>
              </a:rPr>
              <a:t>. </a:t>
            </a:r>
          </a:p>
          <a:p>
            <a:pPr>
              <a:lnSpc>
                <a:spcPct val="150000"/>
              </a:lnSpc>
            </a:pPr>
            <a:r>
              <a:rPr lang="en-US" b="0" i="0" dirty="0">
                <a:solidFill>
                  <a:srgbClr val="FFFFFF"/>
                </a:solidFill>
                <a:effectLst/>
                <a:latin typeface="Times New Roman" panose="02020603050405020304" pitchFamily="18" charset="0"/>
                <a:cs typeface="Times New Roman" panose="02020603050405020304" pitchFamily="18" charset="0"/>
              </a:rPr>
              <a:t>There are </a:t>
            </a:r>
            <a:r>
              <a:rPr lang="en-US" b="1" i="0" dirty="0">
                <a:solidFill>
                  <a:schemeClr val="accent1"/>
                </a:solidFill>
                <a:effectLst/>
                <a:latin typeface="Times New Roman" panose="02020603050405020304" pitchFamily="18" charset="0"/>
                <a:cs typeface="Times New Roman" panose="02020603050405020304" pitchFamily="18" charset="0"/>
              </a:rPr>
              <a:t>two ways</a:t>
            </a:r>
            <a:r>
              <a:rPr lang="en-US" b="0" i="0" dirty="0">
                <a:solidFill>
                  <a:srgbClr val="FFFFFF"/>
                </a:solidFill>
                <a:effectLst/>
                <a:latin typeface="Times New Roman" panose="02020603050405020304" pitchFamily="18" charset="0"/>
                <a:cs typeface="Times New Roman" panose="02020603050405020304" pitchFamily="18" charset="0"/>
              </a:rPr>
              <a:t> to implement this method:</a:t>
            </a:r>
          </a:p>
          <a:p>
            <a:pPr marL="800100" lvl="1" indent="-342900">
              <a:lnSpc>
                <a:spcPct val="150000"/>
              </a:lnSpc>
              <a:buClr>
                <a:schemeClr val="accent1"/>
              </a:buClr>
              <a:buFont typeface="+mj-lt"/>
              <a:buAutoNum type="arabicPeriod"/>
            </a:pPr>
            <a:r>
              <a:rPr lang="en-US" sz="1800" b="1" dirty="0">
                <a:solidFill>
                  <a:schemeClr val="accent1"/>
                </a:solidFill>
                <a:latin typeface="Times New Roman" panose="02020603050405020304" pitchFamily="18" charset="0"/>
                <a:cs typeface="Times New Roman" panose="02020603050405020304" pitchFamily="18" charset="0"/>
              </a:rPr>
              <a:t>Pile file method</a:t>
            </a:r>
          </a:p>
          <a:p>
            <a:pPr marL="800100" lvl="1" indent="-342900">
              <a:lnSpc>
                <a:spcPct val="150000"/>
              </a:lnSpc>
              <a:buClr>
                <a:schemeClr val="accent1"/>
              </a:buClr>
              <a:buFont typeface="+mj-lt"/>
              <a:buAutoNum type="arabicPeriod"/>
            </a:pPr>
            <a:r>
              <a:rPr lang="en-US" sz="1800" b="1" dirty="0">
                <a:solidFill>
                  <a:schemeClr val="accent1"/>
                </a:solidFill>
                <a:latin typeface="Times New Roman" panose="02020603050405020304" pitchFamily="18" charset="0"/>
                <a:cs typeface="Times New Roman" panose="02020603050405020304" pitchFamily="18" charset="0"/>
              </a:rPr>
              <a:t>Sorted file method</a:t>
            </a:r>
          </a:p>
        </p:txBody>
      </p:sp>
    </p:spTree>
    <p:extLst>
      <p:ext uri="{BB962C8B-B14F-4D97-AF65-F5344CB8AC3E}">
        <p14:creationId xmlns:p14="http://schemas.microsoft.com/office/powerpoint/2010/main" val="13953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1356-C79E-049C-CC7F-5C591A680E57}"/>
              </a:ext>
            </a:extLst>
          </p:cNvPr>
          <p:cNvSpPr>
            <a:spLocks noGrp="1"/>
          </p:cNvSpPr>
          <p:nvPr>
            <p:ph type="title"/>
          </p:nvPr>
        </p:nvSpPr>
        <p:spPr/>
        <p:txBody>
          <a:bodyPr/>
          <a:lstStyle/>
          <a:p>
            <a:pPr marL="742950" indent="-742950">
              <a:buFont typeface="+mj-lt"/>
              <a:buAutoNum type="arabicPeriod"/>
            </a:pPr>
            <a:r>
              <a:rPr lang="en-US" b="1" dirty="0">
                <a:solidFill>
                  <a:srgbClr val="FFFFFF"/>
                </a:solidFill>
                <a:latin typeface="Times New Roman" panose="02020603050405020304" pitchFamily="18" charset="0"/>
                <a:cs typeface="Times New Roman" panose="02020603050405020304" pitchFamily="18" charset="0"/>
              </a:rPr>
              <a:t>Pile File Method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5D2E19-ED2A-3766-A95D-4047C0182608}"/>
              </a:ext>
            </a:extLst>
          </p:cNvPr>
          <p:cNvSpPr>
            <a:spLocks noGrp="1"/>
          </p:cNvSpPr>
          <p:nvPr>
            <p:ph idx="1"/>
          </p:nvPr>
        </p:nvSpPr>
        <p:spPr>
          <a:xfrm>
            <a:off x="685801" y="2142067"/>
            <a:ext cx="10820398" cy="3649133"/>
          </a:xfrm>
        </p:spPr>
        <p:txBody>
          <a:bodyPr anchor="t"/>
          <a:lstStyle/>
          <a:p>
            <a:pPr marL="0" indent="0" algn="just">
              <a:buNone/>
            </a:pPr>
            <a:r>
              <a:rPr lang="en-US" dirty="0">
                <a:solidFill>
                  <a:srgbClr val="FFFFFF"/>
                </a:solidFill>
                <a:latin typeface="Times New Roman" panose="02020603050405020304" pitchFamily="18" charset="0"/>
                <a:cs typeface="Times New Roman" panose="02020603050405020304" pitchFamily="18" charset="0"/>
              </a:rPr>
              <a:t>W</a:t>
            </a:r>
            <a:r>
              <a:rPr lang="en-US" b="0" i="0" dirty="0">
                <a:solidFill>
                  <a:srgbClr val="FFFFFF"/>
                </a:solidFill>
                <a:effectLst/>
                <a:latin typeface="Times New Roman" panose="02020603050405020304" pitchFamily="18" charset="0"/>
                <a:cs typeface="Times New Roman" panose="02020603050405020304" pitchFamily="18" charset="0"/>
              </a:rPr>
              <a:t>e </a:t>
            </a:r>
            <a:r>
              <a:rPr lang="en-US" b="1" i="0" dirty="0">
                <a:solidFill>
                  <a:schemeClr val="accent1"/>
                </a:solidFill>
                <a:effectLst/>
                <a:latin typeface="Times New Roman" panose="02020603050405020304" pitchFamily="18" charset="0"/>
                <a:cs typeface="Times New Roman" panose="02020603050405020304" pitchFamily="18" charset="0"/>
              </a:rPr>
              <a:t>store the records in a sequence</a:t>
            </a:r>
            <a:r>
              <a:rPr lang="en-US" b="0" i="0" dirty="0">
                <a:solidFill>
                  <a:srgbClr val="FFFFFF"/>
                </a:solidFill>
                <a:effectLst/>
                <a:latin typeface="Times New Roman" panose="02020603050405020304" pitchFamily="18" charset="0"/>
                <a:cs typeface="Times New Roman" panose="02020603050405020304" pitchFamily="18" charset="0"/>
              </a:rPr>
              <a:t> i.e. one after the other in the order in which they are inserted into the tables.</a:t>
            </a:r>
            <a:endParaRPr lang="en-US"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D9C0EC-73E8-1004-A314-989CF5F597BE}"/>
              </a:ext>
            </a:extLst>
          </p:cNvPr>
          <p:cNvPicPr>
            <a:picLocks noChangeAspect="1"/>
          </p:cNvPicPr>
          <p:nvPr/>
        </p:nvPicPr>
        <p:blipFill>
          <a:blip r:embed="rId2"/>
          <a:stretch>
            <a:fillRect/>
          </a:stretch>
        </p:blipFill>
        <p:spPr>
          <a:xfrm>
            <a:off x="758953" y="2914982"/>
            <a:ext cx="4313294" cy="2103302"/>
          </a:xfrm>
          <a:prstGeom prst="rect">
            <a:avLst/>
          </a:prstGeom>
        </p:spPr>
      </p:pic>
      <p:pic>
        <p:nvPicPr>
          <p:cNvPr id="7" name="Picture 6">
            <a:extLst>
              <a:ext uri="{FF2B5EF4-FFF2-40B4-BE49-F238E27FC236}">
                <a16:creationId xmlns:a16="http://schemas.microsoft.com/office/drawing/2014/main" id="{1ABBE033-A706-2DCD-6825-E4B680C5C6FB}"/>
              </a:ext>
            </a:extLst>
          </p:cNvPr>
          <p:cNvPicPr>
            <a:picLocks noChangeAspect="1"/>
          </p:cNvPicPr>
          <p:nvPr/>
        </p:nvPicPr>
        <p:blipFill>
          <a:blip r:embed="rId3"/>
          <a:stretch>
            <a:fillRect/>
          </a:stretch>
        </p:blipFill>
        <p:spPr>
          <a:xfrm>
            <a:off x="5538505" y="2914982"/>
            <a:ext cx="5967694" cy="2127854"/>
          </a:xfrm>
          <a:prstGeom prst="rect">
            <a:avLst/>
          </a:prstGeom>
        </p:spPr>
      </p:pic>
    </p:spTree>
    <p:extLst>
      <p:ext uri="{BB962C8B-B14F-4D97-AF65-F5344CB8AC3E}">
        <p14:creationId xmlns:p14="http://schemas.microsoft.com/office/powerpoint/2010/main" val="134805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0FC0-C5B3-0612-A802-CF23113EAEC8}"/>
              </a:ext>
            </a:extLst>
          </p:cNvPr>
          <p:cNvSpPr>
            <a:spLocks noGrp="1"/>
          </p:cNvSpPr>
          <p:nvPr>
            <p:ph type="title"/>
          </p:nvPr>
        </p:nvSpPr>
        <p:spPr/>
        <p:txBody>
          <a:bodyPr/>
          <a:lstStyle/>
          <a:p>
            <a:pPr marL="742950" indent="-742950">
              <a:buFont typeface="+mj-lt"/>
              <a:buAutoNum type="arabicPeriod" startAt="2"/>
            </a:pPr>
            <a:r>
              <a:rPr lang="en-IN" b="1" i="0" dirty="0">
                <a:solidFill>
                  <a:srgbClr val="FFFFFF"/>
                </a:solidFill>
                <a:effectLst/>
                <a:latin typeface="Times New Roman" panose="02020603050405020304" pitchFamily="18" charset="0"/>
                <a:cs typeface="Times New Roman" panose="02020603050405020304" pitchFamily="18" charset="0"/>
              </a:rPr>
              <a:t>Sorted File Method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681E3E-FE35-FD21-F12D-CBA68B8D1229}"/>
              </a:ext>
            </a:extLst>
          </p:cNvPr>
          <p:cNvSpPr>
            <a:spLocks noGrp="1"/>
          </p:cNvSpPr>
          <p:nvPr>
            <p:ph idx="1"/>
          </p:nvPr>
        </p:nvSpPr>
        <p:spPr>
          <a:xfrm>
            <a:off x="685801" y="2142067"/>
            <a:ext cx="11302115" cy="3649133"/>
          </a:xfrm>
        </p:spPr>
        <p:txBody>
          <a:bodyPr anchor="t"/>
          <a:lstStyle/>
          <a:p>
            <a:pPr algn="just"/>
            <a:r>
              <a:rPr lang="en-US" dirty="0">
                <a:solidFill>
                  <a:srgbClr val="FFFFFF"/>
                </a:solidFill>
                <a:latin typeface="Times New Roman" panose="02020603050405020304" pitchFamily="18" charset="0"/>
                <a:cs typeface="Times New Roman" panose="02020603050405020304" pitchFamily="18" charset="0"/>
              </a:rPr>
              <a:t>W</a:t>
            </a:r>
            <a:r>
              <a:rPr lang="en-US" b="0" i="0" dirty="0">
                <a:solidFill>
                  <a:srgbClr val="FFFFFF"/>
                </a:solidFill>
                <a:effectLst/>
                <a:latin typeface="Times New Roman" panose="02020603050405020304" pitchFamily="18" charset="0"/>
                <a:cs typeface="Times New Roman" panose="02020603050405020304" pitchFamily="18" charset="0"/>
              </a:rPr>
              <a:t>henever a new record has to be inserted, it is </a:t>
            </a:r>
            <a:r>
              <a:rPr lang="en-US" b="1" i="0" dirty="0">
                <a:solidFill>
                  <a:schemeClr val="accent1"/>
                </a:solidFill>
                <a:effectLst/>
                <a:latin typeface="Times New Roman" panose="02020603050405020304" pitchFamily="18" charset="0"/>
                <a:cs typeface="Times New Roman" panose="02020603050405020304" pitchFamily="18" charset="0"/>
              </a:rPr>
              <a:t>always inserted in a sorted manner </a:t>
            </a:r>
            <a:r>
              <a:rPr lang="en-US" b="0" i="0" dirty="0">
                <a:solidFill>
                  <a:srgbClr val="FFFFFF"/>
                </a:solidFill>
                <a:effectLst/>
                <a:latin typeface="Times New Roman" panose="02020603050405020304" pitchFamily="18" charset="0"/>
                <a:cs typeface="Times New Roman" panose="02020603050405020304" pitchFamily="18" charset="0"/>
              </a:rPr>
              <a:t>(ascending or descending) .</a:t>
            </a:r>
          </a:p>
          <a:p>
            <a:pPr algn="just"/>
            <a:r>
              <a:rPr lang="en-US" b="0" i="0" dirty="0">
                <a:solidFill>
                  <a:srgbClr val="FFFFFF"/>
                </a:solidFill>
                <a:effectLst/>
                <a:latin typeface="Times New Roman" panose="02020603050405020304" pitchFamily="18" charset="0"/>
                <a:cs typeface="Times New Roman" panose="02020603050405020304" pitchFamily="18" charset="0"/>
              </a:rPr>
              <a:t>The sorting of records may be based on any </a:t>
            </a:r>
            <a:r>
              <a:rPr lang="en-US" b="1" i="0" dirty="0">
                <a:solidFill>
                  <a:schemeClr val="accent1"/>
                </a:solidFill>
                <a:effectLst/>
                <a:latin typeface="Times New Roman" panose="02020603050405020304" pitchFamily="18" charset="0"/>
                <a:cs typeface="Times New Roman" panose="02020603050405020304" pitchFamily="18" charset="0"/>
              </a:rPr>
              <a:t>primary key or any other key</a:t>
            </a:r>
            <a:r>
              <a:rPr lang="en-US" b="0" i="0" dirty="0">
                <a:solidFill>
                  <a:srgbClr val="FFFFFF"/>
                </a:solidFill>
                <a:effectLst/>
                <a:latin typeface="Times New Roman" panose="02020603050405020304" pitchFamily="18" charset="0"/>
                <a:cs typeface="Times New Roman" panose="02020603050405020304" pitchFamily="18" charset="0"/>
              </a:rPr>
              <a:t>.</a:t>
            </a:r>
          </a:p>
          <a:p>
            <a:endParaRPr lang="en-IN" dirty="0"/>
          </a:p>
        </p:txBody>
      </p:sp>
      <p:pic>
        <p:nvPicPr>
          <p:cNvPr id="5" name="Picture 4">
            <a:extLst>
              <a:ext uri="{FF2B5EF4-FFF2-40B4-BE49-F238E27FC236}">
                <a16:creationId xmlns:a16="http://schemas.microsoft.com/office/drawing/2014/main" id="{FCD935C9-BF3C-DF6A-7BF5-24CF57E44E32}"/>
              </a:ext>
            </a:extLst>
          </p:cNvPr>
          <p:cNvPicPr>
            <a:picLocks noChangeAspect="1"/>
          </p:cNvPicPr>
          <p:nvPr/>
        </p:nvPicPr>
        <p:blipFill>
          <a:blip r:embed="rId2"/>
          <a:stretch>
            <a:fillRect/>
          </a:stretch>
        </p:blipFill>
        <p:spPr>
          <a:xfrm>
            <a:off x="685801" y="3293264"/>
            <a:ext cx="6027942" cy="2301439"/>
          </a:xfrm>
          <a:prstGeom prst="rect">
            <a:avLst/>
          </a:prstGeom>
        </p:spPr>
      </p:pic>
      <p:pic>
        <p:nvPicPr>
          <p:cNvPr id="7" name="Picture 6">
            <a:extLst>
              <a:ext uri="{FF2B5EF4-FFF2-40B4-BE49-F238E27FC236}">
                <a16:creationId xmlns:a16="http://schemas.microsoft.com/office/drawing/2014/main" id="{F6E38BE2-0772-AC1E-F922-F1CE24182231}"/>
              </a:ext>
            </a:extLst>
          </p:cNvPr>
          <p:cNvPicPr>
            <a:picLocks noChangeAspect="1"/>
          </p:cNvPicPr>
          <p:nvPr/>
        </p:nvPicPr>
        <p:blipFill>
          <a:blip r:embed="rId3"/>
          <a:stretch>
            <a:fillRect/>
          </a:stretch>
        </p:blipFill>
        <p:spPr>
          <a:xfrm>
            <a:off x="6935538" y="3293264"/>
            <a:ext cx="5052378" cy="2301439"/>
          </a:xfrm>
          <a:prstGeom prst="rect">
            <a:avLst/>
          </a:prstGeom>
        </p:spPr>
      </p:pic>
    </p:spTree>
    <p:extLst>
      <p:ext uri="{BB962C8B-B14F-4D97-AF65-F5344CB8AC3E}">
        <p14:creationId xmlns:p14="http://schemas.microsoft.com/office/powerpoint/2010/main" val="268851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142</TotalTime>
  <Words>872</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Nunito</vt:lpstr>
      <vt:lpstr>Times New Roman</vt:lpstr>
      <vt:lpstr>Wingdings</vt:lpstr>
      <vt:lpstr>Celestial</vt:lpstr>
      <vt:lpstr>FILE ORGANIZATION  IN  DATABASE MANAGEMENT SYSTEM</vt:lpstr>
      <vt:lpstr>Contents </vt:lpstr>
      <vt:lpstr>What is a file ?</vt:lpstr>
      <vt:lpstr>What is File Organization?</vt:lpstr>
      <vt:lpstr>The Objective of File Organization</vt:lpstr>
      <vt:lpstr>Types of file organization</vt:lpstr>
      <vt:lpstr>Sequential File Organization</vt:lpstr>
      <vt:lpstr>Pile File Method</vt:lpstr>
      <vt:lpstr>Sorted File Method</vt:lpstr>
      <vt:lpstr>Sequential File Organization</vt:lpstr>
      <vt:lpstr>Heap File Organization</vt:lpstr>
      <vt:lpstr>PowerPoint Presentation</vt:lpstr>
      <vt:lpstr>HEAP File Organization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Malayil</dc:creator>
  <cp:lastModifiedBy>Rohit Malayil</cp:lastModifiedBy>
  <cp:revision>2</cp:revision>
  <dcterms:created xsi:type="dcterms:W3CDTF">2025-03-10T19:33:03Z</dcterms:created>
  <dcterms:modified xsi:type="dcterms:W3CDTF">2025-03-10T21:56:24Z</dcterms:modified>
</cp:coreProperties>
</file>