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59" r:id="rId5"/>
    <p:sldId id="263" r:id="rId6"/>
    <p:sldId id="260" r:id="rId7"/>
    <p:sldId id="273" r:id="rId8"/>
    <p:sldId id="262" r:id="rId9"/>
    <p:sldId id="272" r:id="rId10"/>
    <p:sldId id="281" r:id="rId11"/>
    <p:sldId id="277" r:id="rId12"/>
    <p:sldId id="278" r:id="rId13"/>
    <p:sldId id="284" r:id="rId14"/>
    <p:sldId id="280" r:id="rId15"/>
    <p:sldId id="283" r:id="rId16"/>
    <p:sldId id="282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059" autoAdjust="0"/>
  </p:normalViewPr>
  <p:slideViewPr>
    <p:cSldViewPr snapToGrid="0">
      <p:cViewPr varScale="1">
        <p:scale>
          <a:sx n="61" d="100"/>
          <a:sy n="61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BFB8-48C0-45BF-BFBB-673877991808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B9CA8-CDF2-4DCC-A10A-8B8CAC681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B9CA8-CDF2-4DCC-A10A-8B8CAC6818F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70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FA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0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A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3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A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65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FA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84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6577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DBB7-AC8D-7397-5044-F9905108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68A06-0722-5944-2C1C-04EDBD2A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B588-D626-5518-FFB0-2109EF81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3122-BB02-4E84-9261-9319DA30C69E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66A5-4857-18F2-6F49-1F8A5528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9E29-0564-343C-A3AD-1AD5E039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2137-E79E-4B0D-A608-9A7B407C38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2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4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1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4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F7B8-1B69-4363-8667-9B7624A6052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C829-7177-410C-AB72-4A02363C6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7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2801"/>
            <a:ext cx="5977255" cy="1010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FA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04161"/>
            <a:ext cx="10359390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5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888" y="1122363"/>
            <a:ext cx="10537902" cy="2387600"/>
          </a:xfrm>
        </p:spPr>
        <p:txBody>
          <a:bodyPr>
            <a:normAutofit fontScale="90000"/>
          </a:bodyPr>
          <a:lstStyle/>
          <a:p>
            <a:r>
              <a:rPr lang="en-US" b="1" spc="-10" dirty="0">
                <a:latin typeface="Arial Black" panose="020B0A04020102020204" pitchFamily="34" charset="0"/>
              </a:rPr>
              <a:t>SECURE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spc="-85" dirty="0">
                <a:latin typeface="Arial Black" panose="020B0A04020102020204" pitchFamily="34" charset="0"/>
              </a:rPr>
              <a:t>PARKING</a:t>
            </a:r>
            <a:r>
              <a:rPr lang="en-US" b="1" spc="-225" dirty="0">
                <a:latin typeface="Arial Black" panose="020B0A04020102020204" pitchFamily="34" charset="0"/>
              </a:rPr>
              <a:t> </a:t>
            </a:r>
            <a:r>
              <a:rPr lang="en-US" b="1" spc="-20" dirty="0">
                <a:latin typeface="Arial Black" panose="020B0A04020102020204" pitchFamily="34" charset="0"/>
              </a:rPr>
              <a:t>WITH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spc="-25" dirty="0">
                <a:latin typeface="Arial Black" panose="020B0A04020102020204" pitchFamily="34" charset="0"/>
              </a:rPr>
              <a:t>QR </a:t>
            </a:r>
            <a:r>
              <a:rPr lang="en-US" b="1" spc="-505" dirty="0">
                <a:latin typeface="Arial Black" panose="020B0A04020102020204" pitchFamily="34" charset="0"/>
              </a:rPr>
              <a:t>P</a:t>
            </a:r>
            <a:r>
              <a:rPr lang="en-US" b="1" spc="-500" dirty="0">
                <a:latin typeface="Arial Black" panose="020B0A04020102020204" pitchFamily="34" charset="0"/>
              </a:rPr>
              <a:t>A</a:t>
            </a:r>
            <a:r>
              <a:rPr lang="en-US" b="1" spc="-5" dirty="0">
                <a:latin typeface="Arial Black" panose="020B0A04020102020204" pitchFamily="34" charset="0"/>
              </a:rPr>
              <a:t>YMENTS</a:t>
            </a:r>
            <a:r>
              <a:rPr lang="en-US" b="1" spc="-295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AND</a:t>
            </a:r>
            <a:r>
              <a:rPr lang="en-US" b="1" spc="-280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Arial Black" panose="020B0A04020102020204" pitchFamily="34" charset="0"/>
              </a:rPr>
              <a:t>AI</a:t>
            </a:r>
            <a:r>
              <a:rPr lang="en-US" b="1" spc="-10" dirty="0">
                <a:latin typeface="Arial Black" panose="020B0A04020102020204" pitchFamily="34" charset="0"/>
              </a:rPr>
              <a:t> </a:t>
            </a:r>
            <a:r>
              <a:rPr lang="en-US" b="1" spc="-35" dirty="0">
                <a:latin typeface="Arial Black" panose="020B0A04020102020204" pitchFamily="34" charset="0"/>
              </a:rPr>
              <a:t>SURVEILLANCE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888" y="4516244"/>
            <a:ext cx="2542478" cy="1516566"/>
          </a:xfrm>
        </p:spPr>
        <p:txBody>
          <a:bodyPr>
            <a:normAutofit fontScale="85000" lnSpcReduction="10000"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Guided</a:t>
            </a:r>
            <a:r>
              <a:rPr lang="en-US" b="1" spc="-55" dirty="0">
                <a:latin typeface="Times New Roman"/>
                <a:cs typeface="Times New Roman"/>
              </a:rPr>
              <a:t> </a:t>
            </a:r>
            <a:r>
              <a:rPr lang="en-US" b="1" spc="-25" dirty="0">
                <a:latin typeface="Times New Roman"/>
                <a:cs typeface="Times New Roman"/>
              </a:rPr>
              <a:t>by:</a:t>
            </a:r>
            <a:endParaRPr lang="en-US" b="1" dirty="0">
              <a:latin typeface="Times New Roman"/>
              <a:cs typeface="Times New Roman"/>
            </a:endParaRPr>
          </a:p>
          <a:p>
            <a:pPr marL="285115" marR="5080" indent="12065" algn="l">
              <a:lnSpc>
                <a:spcPct val="100000"/>
              </a:lnSpc>
            </a:pPr>
            <a:r>
              <a:rPr lang="en-US" spc="-45" dirty="0">
                <a:latin typeface="Times New Roman"/>
                <a:cs typeface="Times New Roman"/>
              </a:rPr>
              <a:t>Dr.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Anitha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R. </a:t>
            </a:r>
            <a:r>
              <a:rPr lang="en-US" dirty="0">
                <a:latin typeface="Times New Roman"/>
                <a:cs typeface="Times New Roman"/>
              </a:rPr>
              <a:t>Associate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professor </a:t>
            </a:r>
            <a:r>
              <a:rPr lang="en-US" dirty="0">
                <a:latin typeface="Times New Roman"/>
                <a:cs typeface="Times New Roman"/>
              </a:rPr>
              <a:t>Dept.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ECE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83" y="3602038"/>
            <a:ext cx="2443879" cy="2308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819" y="5122648"/>
            <a:ext cx="3479181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marR="1081405" indent="-224154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/>
                <a:cs typeface="Times New Roman"/>
              </a:rPr>
              <a:t>Presented</a:t>
            </a:r>
            <a:r>
              <a:rPr lang="en-US" b="1" spc="-70" dirty="0">
                <a:latin typeface="Times New Roman"/>
                <a:cs typeface="Times New Roman"/>
              </a:rPr>
              <a:t> </a:t>
            </a:r>
            <a:r>
              <a:rPr lang="en-US" b="1" spc="-25" dirty="0">
                <a:latin typeface="Times New Roman"/>
                <a:cs typeface="Times New Roman"/>
              </a:rPr>
              <a:t>by: </a:t>
            </a:r>
          </a:p>
          <a:p>
            <a:pPr marL="236220" marR="1081405" indent="-224154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Times New Roman"/>
                <a:cs typeface="Times New Roman"/>
              </a:rPr>
              <a:t>SUBITH</a:t>
            </a:r>
            <a:r>
              <a:rPr lang="en-US" sz="3600" spc="-50" dirty="0">
                <a:latin typeface="Times New Roman"/>
                <a:cs typeface="Times New Roman"/>
              </a:rPr>
              <a:t> S </a:t>
            </a:r>
          </a:p>
          <a:p>
            <a:pPr marL="236220" marR="1081405" indent="-224154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47971" y="5403884"/>
            <a:ext cx="142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5811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532-A94D-6AF1-64AF-7D969BC3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 DONE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396A1-C7B1-C3A9-DF71-5CED0247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56" y="1380656"/>
            <a:ext cx="3355874" cy="5274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50C0D-02E3-C234-E891-7CA549B38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20" y="1380657"/>
            <a:ext cx="2986729" cy="5274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A94B1-F512-9732-3CED-1EF90B677E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37" y="1380657"/>
            <a:ext cx="2986729" cy="52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1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E15C7-040A-D815-B96E-3EC630C2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167" y="2270257"/>
            <a:ext cx="8550833" cy="38981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7391F-5DBD-42C0-B237-FD74EBCF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WORK DONE SO FAR</a:t>
            </a:r>
            <a:endParaRPr lang="en-IN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F2631-3833-C2E4-2DD7-B5E38E7D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782"/>
            <a:ext cx="3790950" cy="42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6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E8EF5-2109-1912-066D-87558E6C4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1319" cy="5547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FE6B6-35CE-82FE-5588-BFAF486A8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19" y="1"/>
            <a:ext cx="4538787" cy="5547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54BF7-28FA-7DD3-83A4-2192E1CE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06" y="1"/>
            <a:ext cx="4538786" cy="5547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C9A0BC-7A86-2DE6-CEC9-349C081FE501}"/>
              </a:ext>
            </a:extLst>
          </p:cNvPr>
          <p:cNvSpPr txBox="1"/>
          <p:nvPr/>
        </p:nvSpPr>
        <p:spPr>
          <a:xfrm>
            <a:off x="274320" y="5892800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1:- SCAN QR / TYPE PIN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1DE278-42BA-8052-FFB7-99DEB1CC4DBD}"/>
              </a:ext>
            </a:extLst>
          </p:cNvPr>
          <p:cNvSpPr txBox="1"/>
          <p:nvPr/>
        </p:nvSpPr>
        <p:spPr>
          <a:xfrm>
            <a:off x="9773920" y="586801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3:- SPIKE RISES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CEF7B-CA2D-B93A-68F5-775656C305FF}"/>
              </a:ext>
            </a:extLst>
          </p:cNvPr>
          <p:cNvSpPr txBox="1"/>
          <p:nvPr/>
        </p:nvSpPr>
        <p:spPr>
          <a:xfrm>
            <a:off x="4155440" y="5874434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2:- CLICK CHECKIN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60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86C73E-44C1-5AAF-649B-E5036352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606"/>
            <a:ext cx="6771124" cy="4945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BAA31E-D21F-470D-0008-A1561CF6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87" y="-51607"/>
            <a:ext cx="6994513" cy="4945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5346B-3E32-01C5-153B-608C5563E17A}"/>
              </a:ext>
            </a:extLst>
          </p:cNvPr>
          <p:cNvSpPr txBox="1"/>
          <p:nvPr/>
        </p:nvSpPr>
        <p:spPr>
          <a:xfrm>
            <a:off x="211667" y="4985435"/>
            <a:ext cx="395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1:- SCAN QR CODE OR PASSWORD GENERATED WHILE RESERVATION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8A0ED-3502-BB0B-9EC3-6183FB414BCC}"/>
              </a:ext>
            </a:extLst>
          </p:cNvPr>
          <p:cNvSpPr txBox="1"/>
          <p:nvPr/>
        </p:nvSpPr>
        <p:spPr>
          <a:xfrm>
            <a:off x="6299200" y="5044702"/>
            <a:ext cx="395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2:- IF CAR NOT AVAILABLE, POPUP APPEARS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4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789760-27C0-494B-85FB-7EDCF80F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88456" cy="54525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036358-CB70-378E-02F0-AE738C9E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087" y="-239865"/>
            <a:ext cx="6786313" cy="56923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14E3E-9E26-9445-5AA8-43A30D1C0BC9}"/>
              </a:ext>
            </a:extLst>
          </p:cNvPr>
          <p:cNvSpPr txBox="1"/>
          <p:nvPr/>
        </p:nvSpPr>
        <p:spPr>
          <a:xfrm>
            <a:off x="1016000" y="5706533"/>
            <a:ext cx="328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3:- IF CAR AVAILABLE , URL APPEARS TO PAY AMOUNT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5DFF0-20E7-2CE7-C8FB-26A10591D924}"/>
              </a:ext>
            </a:extLst>
          </p:cNvPr>
          <p:cNvSpPr txBox="1"/>
          <p:nvPr/>
        </p:nvSpPr>
        <p:spPr>
          <a:xfrm>
            <a:off x="7488456" y="5477932"/>
            <a:ext cx="3285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4:- AMOUNT TO BE PAID DIALOGUE BOX APPEARS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39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2B200C-B59C-07E2-8709-83E075456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90" y="3030439"/>
            <a:ext cx="5285090" cy="382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82438-DDEA-FBF9-2AA9-B3E54965F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1600" cy="3356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EBAE8-4E4A-6D6E-24F9-11391D79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399" y="0"/>
            <a:ext cx="6451601" cy="3306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D9083-EF4A-200F-89E8-838B7738B3E6}"/>
              </a:ext>
            </a:extLst>
          </p:cNvPr>
          <p:cNvSpPr txBox="1"/>
          <p:nvPr/>
        </p:nvSpPr>
        <p:spPr>
          <a:xfrm>
            <a:off x="-17404" y="3407602"/>
            <a:ext cx="314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5:- REDIRECTED TO PAYMENT PAGE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B64BC-0C22-37AA-268D-2027F0C6B135}"/>
              </a:ext>
            </a:extLst>
          </p:cNvPr>
          <p:cNvSpPr txBox="1"/>
          <p:nvPr/>
        </p:nvSpPr>
        <p:spPr>
          <a:xfrm>
            <a:off x="8593670" y="5490402"/>
            <a:ext cx="314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6:- PAYMENT SUCCESS , SPIKE COME DOWNWARDS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6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F439B8-B2EA-958A-12D0-8790F47DB8B7}"/>
              </a:ext>
            </a:extLst>
          </p:cNvPr>
          <p:cNvSpPr txBox="1"/>
          <p:nvPr/>
        </p:nvSpPr>
        <p:spPr>
          <a:xfrm>
            <a:off x="2023533" y="2946401"/>
            <a:ext cx="687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THANK YOU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58376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solidFill>
                  <a:schemeClr val="accent2">
                    <a:lumMod val="75000"/>
                  </a:schemeClr>
                </a:solidFill>
              </a:rPr>
              <a:t>AIM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029" marR="112395" indent="-227965"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/>
                <a:cs typeface="Times New Roman"/>
              </a:rPr>
              <a:t>To increase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safety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with</a:t>
            </a:r>
            <a:r>
              <a:rPr lang="en-US" spc="-165" dirty="0">
                <a:latin typeface="Times New Roman"/>
                <a:cs typeface="Times New Roman"/>
              </a:rPr>
              <a:t> 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cameras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detect </a:t>
            </a:r>
            <a:r>
              <a:rPr lang="en-US" dirty="0">
                <a:latin typeface="Times New Roman"/>
                <a:cs typeface="Times New Roman"/>
              </a:rPr>
              <a:t>vulnerabilities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alerts authorities which ensures a full security to vehicles</a:t>
            </a:r>
          </a:p>
          <a:p>
            <a:pPr marL="241300" marR="949960" indent="-229235">
              <a:lnSpc>
                <a:spcPts val="3020"/>
              </a:lnSpc>
              <a:spcBef>
                <a:spcPts val="1055"/>
              </a:spcBef>
              <a:tabLst>
                <a:tab pos="241300" algn="l"/>
                <a:tab pos="329565" algn="l"/>
              </a:tabLst>
            </a:pPr>
            <a:r>
              <a:rPr lang="en-US" dirty="0">
                <a:latin typeface="Arial MT"/>
                <a:cs typeface="Arial MT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ensure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convenience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with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digital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pins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QR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codes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for </a:t>
            </a:r>
            <a:r>
              <a:rPr lang="en-US" dirty="0">
                <a:latin typeface="Times New Roman"/>
                <a:cs typeface="Times New Roman"/>
              </a:rPr>
              <a:t>payment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unlock</a:t>
            </a:r>
            <a:endParaRPr lang="en-US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904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to offer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185"/>
          </a:xfrm>
        </p:spPr>
        <p:txBody>
          <a:bodyPr/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2060575" algn="l"/>
                <a:tab pos="2826385" algn="l"/>
                <a:tab pos="4249420" algn="l"/>
                <a:tab pos="5615305" algn="l"/>
                <a:tab pos="6487160" algn="l"/>
                <a:tab pos="6823709" algn="l"/>
                <a:tab pos="8463915" algn="l"/>
                <a:tab pos="9217025" algn="l"/>
                <a:tab pos="9674225" algn="l"/>
              </a:tabLst>
            </a:pPr>
            <a:r>
              <a:rPr lang="en-US" b="1" spc="-25" dirty="0">
                <a:latin typeface="Times New Roman"/>
                <a:cs typeface="Times New Roman"/>
              </a:rPr>
              <a:t>PIN-</a:t>
            </a:r>
            <a:r>
              <a:rPr lang="en-US" b="1" spc="-10" dirty="0">
                <a:latin typeface="Times New Roman"/>
                <a:cs typeface="Times New Roman"/>
              </a:rPr>
              <a:t>Based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-25" dirty="0">
                <a:latin typeface="Times New Roman"/>
                <a:cs typeface="Times New Roman"/>
              </a:rPr>
              <a:t>Car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-10" dirty="0">
                <a:latin typeface="Times New Roman"/>
                <a:cs typeface="Times New Roman"/>
              </a:rPr>
              <a:t>Locking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-10" dirty="0">
                <a:latin typeface="Times New Roman"/>
                <a:cs typeface="Times New Roman"/>
              </a:rPr>
              <a:t>System</a:t>
            </a:r>
            <a:r>
              <a:rPr lang="en-US" spc="-10"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0" dirty="0">
                <a:latin typeface="Times New Roman"/>
                <a:cs typeface="Times New Roman"/>
              </a:rPr>
              <a:t>Uses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50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0" dirty="0">
                <a:latin typeface="Times New Roman"/>
                <a:cs typeface="Times New Roman"/>
              </a:rPr>
              <a:t>temporary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5" dirty="0">
                <a:latin typeface="Times New Roman"/>
                <a:cs typeface="Times New Roman"/>
              </a:rPr>
              <a:t>PIN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5" dirty="0">
                <a:latin typeface="Times New Roman"/>
                <a:cs typeface="Times New Roman"/>
              </a:rPr>
              <a:t>to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0" dirty="0">
                <a:latin typeface="Times New Roman"/>
                <a:cs typeface="Times New Roman"/>
              </a:rPr>
              <a:t>raise </a:t>
            </a:r>
            <a:r>
              <a:rPr lang="en-US" dirty="0">
                <a:latin typeface="Times New Roman"/>
                <a:cs typeface="Times New Roman"/>
              </a:rPr>
              <a:t>spikes,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locking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vehicle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securely.</a:t>
            </a:r>
            <a:endParaRPr lang="en-US" dirty="0">
              <a:latin typeface="Times New Roman"/>
              <a:cs typeface="Times New Roman"/>
            </a:endParaRPr>
          </a:p>
          <a:p>
            <a:pPr marL="240029" marR="6985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imes New Roman"/>
                <a:cs typeface="Times New Roman"/>
              </a:rPr>
              <a:t>QR</a:t>
            </a:r>
            <a:r>
              <a:rPr lang="en-US" b="1" spc="9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Code</a:t>
            </a:r>
            <a:r>
              <a:rPr lang="en-US" b="1" spc="10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Payment</a:t>
            </a:r>
            <a:r>
              <a:rPr lang="en-US" b="1" spc="1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System:</a:t>
            </a:r>
            <a:r>
              <a:rPr lang="en-US" b="1" spc="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Allows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users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pay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via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QR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code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before 	</a:t>
            </a:r>
            <a:r>
              <a:rPr lang="en-US" dirty="0">
                <a:latin typeface="Times New Roman"/>
                <a:cs typeface="Times New Roman"/>
              </a:rPr>
              <a:t>unlocking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vehicle.</a:t>
            </a:r>
            <a:endParaRPr lang="en-US" dirty="0">
              <a:latin typeface="Times New Roman"/>
              <a:cs typeface="Times New Roman"/>
            </a:endParaRPr>
          </a:p>
          <a:p>
            <a:pPr marL="240029" marR="5080" indent="-22796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spc="-6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Security</a:t>
            </a:r>
            <a:r>
              <a:rPr lang="en-US" b="1" spc="-4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Camera</a:t>
            </a:r>
            <a:r>
              <a:rPr lang="en-US" b="1" spc="-4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System:</a:t>
            </a:r>
            <a:r>
              <a:rPr lang="en-US" b="1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Monitors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vehicle</a:t>
            </a:r>
            <a:r>
              <a:rPr lang="en-US" spc="-75" dirty="0">
                <a:latin typeface="Times New Roman"/>
                <a:cs typeface="Times New Roman"/>
              </a:rPr>
              <a:t> for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detecting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suspicious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activities.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b="1" spc="-10" dirty="0">
                <a:latin typeface="Times New Roman"/>
                <a:cs typeface="Times New Roman"/>
              </a:rPr>
              <a:t>Web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Application: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Platform for payments, </a:t>
            </a:r>
            <a:r>
              <a:rPr lang="en-US" dirty="0" err="1">
                <a:latin typeface="Times New Roman"/>
                <a:cs typeface="Times New Roman"/>
              </a:rPr>
              <a:t>Resevation</a:t>
            </a:r>
            <a:r>
              <a:rPr lang="en-US" dirty="0">
                <a:latin typeface="Times New Roman"/>
                <a:cs typeface="Times New Roman"/>
              </a:rPr>
              <a:t>, Pin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75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029" marR="6985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  <a:tab pos="1227455" algn="l"/>
                <a:tab pos="2543810" algn="l"/>
                <a:tab pos="4556125" algn="l"/>
                <a:tab pos="6663690" algn="l"/>
                <a:tab pos="7686675" algn="l"/>
                <a:tab pos="8631555" algn="l"/>
                <a:tab pos="9122410" algn="l"/>
                <a:tab pos="9831705" algn="l"/>
              </a:tabLst>
            </a:pPr>
            <a:r>
              <a:rPr lang="en-US" b="1" spc="-10" dirty="0">
                <a:latin typeface="Times New Roman"/>
                <a:cs typeface="Times New Roman"/>
              </a:rPr>
              <a:t>Spike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-10" dirty="0">
                <a:latin typeface="Times New Roman"/>
                <a:cs typeface="Times New Roman"/>
              </a:rPr>
              <a:t>Control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b="1" spc="-10" dirty="0">
                <a:latin typeface="Times New Roman"/>
                <a:cs typeface="Times New Roman"/>
              </a:rPr>
              <a:t>Mechanism:</a:t>
            </a:r>
            <a:r>
              <a:rPr lang="en-US" b="1" dirty="0">
                <a:latin typeface="Times New Roman"/>
                <a:cs typeface="Times New Roman"/>
              </a:rPr>
              <a:t>	</a:t>
            </a:r>
            <a:r>
              <a:rPr lang="en-US" spc="-10" dirty="0">
                <a:latin typeface="Times New Roman"/>
                <a:cs typeface="Times New Roman"/>
              </a:rPr>
              <a:t>Raises/lowers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0" dirty="0">
                <a:latin typeface="Times New Roman"/>
                <a:cs typeface="Times New Roman"/>
              </a:rPr>
              <a:t>spikes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10" dirty="0">
                <a:latin typeface="Times New Roman"/>
                <a:cs typeface="Times New Roman"/>
              </a:rPr>
              <a:t>based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5" dirty="0">
                <a:latin typeface="Times New Roman"/>
                <a:cs typeface="Times New Roman"/>
              </a:rPr>
              <a:t>on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5" dirty="0">
                <a:latin typeface="Times New Roman"/>
                <a:cs typeface="Times New Roman"/>
              </a:rPr>
              <a:t>PIN</a:t>
            </a: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spc="-25">
                <a:latin typeface="Times New Roman"/>
                <a:cs typeface="Times New Roman"/>
              </a:rPr>
              <a:t>and </a:t>
            </a:r>
            <a:r>
              <a:rPr lang="en-US">
                <a:latin typeface="Times New Roman"/>
                <a:cs typeface="Times New Roman"/>
              </a:rPr>
              <a:t>payment</a:t>
            </a:r>
            <a:r>
              <a:rPr lang="en-US" spc="-75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actions.</a:t>
            </a:r>
            <a:endParaRPr lang="en-US" dirty="0">
              <a:latin typeface="Times New Roman"/>
              <a:cs typeface="Times New Roman"/>
            </a:endParaRPr>
          </a:p>
          <a:p>
            <a:pPr marL="240029" marR="5080" indent="-22796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spc="-20" dirty="0">
                <a:latin typeface="Times New Roman"/>
                <a:cs typeface="Times New Roman"/>
              </a:rPr>
              <a:t>Real-</a:t>
            </a:r>
            <a:r>
              <a:rPr lang="en-US" b="1" dirty="0">
                <a:latin typeface="Times New Roman"/>
                <a:cs typeface="Times New Roman"/>
              </a:rPr>
              <a:t>Time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Monitoring</a:t>
            </a:r>
            <a:r>
              <a:rPr lang="en-US" b="1" spc="3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and</a:t>
            </a:r>
            <a:r>
              <a:rPr lang="en-US" b="1" spc="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Alert</a:t>
            </a:r>
            <a:r>
              <a:rPr lang="en-US" b="1" spc="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System:</a:t>
            </a:r>
            <a:r>
              <a:rPr lang="en-US" b="1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Provides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live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camera, Vibration sensors and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alerts</a:t>
            </a:r>
            <a:r>
              <a:rPr lang="en-US" spc="-20" dirty="0">
                <a:latin typeface="Times New Roman"/>
                <a:cs typeface="Times New Roman"/>
              </a:rPr>
              <a:t> the authorities .</a:t>
            </a:r>
          </a:p>
          <a:p>
            <a:pPr marL="240029" marR="5080" indent="-22796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Availability System: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3 real-time parking space availability as a demo and receive instant updates in web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9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section is the parking area which includes </a:t>
            </a:r>
            <a:r>
              <a:rPr lang="en-US" b="1" dirty="0" err="1"/>
              <a:t>Rasberry</a:t>
            </a:r>
            <a:r>
              <a:rPr lang="en-US" b="1" dirty="0"/>
              <a:t> pi along with IR sensor, Tilt sensor </a:t>
            </a:r>
            <a:r>
              <a:rPr lang="en-US" b="1"/>
              <a:t>, camera</a:t>
            </a:r>
            <a:r>
              <a:rPr lang="en-US" b="1" dirty="0"/>
              <a:t>. </a:t>
            </a:r>
          </a:p>
          <a:p>
            <a:pPr lvl="1"/>
            <a:r>
              <a:rPr lang="en-US" dirty="0"/>
              <a:t>The user interacts with the parking area with the help of these devices. </a:t>
            </a:r>
          </a:p>
          <a:p>
            <a:r>
              <a:rPr lang="en-US" b="1" dirty="0"/>
              <a:t>Second section contains the cloud-based web services which acts a mediator between the user and parking area.</a:t>
            </a:r>
          </a:p>
          <a:p>
            <a:pPr lvl="1"/>
            <a:r>
              <a:rPr lang="en-US" dirty="0"/>
              <a:t> The cloud is updated depending upon the availability of the parking area</a:t>
            </a:r>
          </a:p>
          <a:p>
            <a:r>
              <a:rPr lang="en-US" dirty="0"/>
              <a:t> </a:t>
            </a:r>
            <a:r>
              <a:rPr lang="en-US" b="1" dirty="0"/>
              <a:t>Third section is the parking payment side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user gets payment page and can pay through </a:t>
            </a:r>
            <a:r>
              <a:rPr lang="en-US" dirty="0" err="1"/>
              <a:t>Razorpay</a:t>
            </a:r>
            <a:r>
              <a:rPr lang="en-US" dirty="0"/>
              <a:t> Gateway. Which in turn descends the spike setup.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25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1E37-827E-CAA5-697E-5C6D08B4B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8257"/>
            <a:ext cx="9144000" cy="1151706"/>
          </a:xfrm>
        </p:spPr>
        <p:txBody>
          <a:bodyPr/>
          <a:lstStyle/>
          <a:p>
            <a:r>
              <a:rPr lang="en-IN"/>
              <a:t>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CF4BA-FC45-0C5E-E564-FD44214D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5B790-6470-A96A-9924-43EF40409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5677"/>
            <a:ext cx="2880851" cy="5432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8F8E4-8AFF-416B-05B7-F89EA0CEE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53" y="1425677"/>
            <a:ext cx="2880852" cy="5432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8BE10-CE13-FC0A-4DAB-3DAEDE8CB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05" y="1425677"/>
            <a:ext cx="2982796" cy="5432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B096B6-D3FE-4A8A-9C17-148DD0717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01" y="1425676"/>
            <a:ext cx="3414897" cy="5432323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6AD63A-CB58-4030-CE45-CF5C4AB66E5D}"/>
              </a:ext>
            </a:extLst>
          </p:cNvPr>
          <p:cNvSpPr/>
          <p:nvPr/>
        </p:nvSpPr>
        <p:spPr>
          <a:xfrm>
            <a:off x="6738539" y="1986116"/>
            <a:ext cx="1510726" cy="3628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AVAILABLE SLOT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15D4B-34A6-AFA0-62B1-D82B1B280E19}"/>
              </a:ext>
            </a:extLst>
          </p:cNvPr>
          <p:cNvSpPr txBox="1"/>
          <p:nvPr/>
        </p:nvSpPr>
        <p:spPr>
          <a:xfrm>
            <a:off x="894735" y="776748"/>
            <a:ext cx="81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SLOT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CE3F9-014D-CDB4-7157-FD3DD0D94047}"/>
              </a:ext>
            </a:extLst>
          </p:cNvPr>
          <p:cNvSpPr txBox="1"/>
          <p:nvPr/>
        </p:nvSpPr>
        <p:spPr>
          <a:xfrm>
            <a:off x="3549535" y="77674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 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D750E-B5CD-25D2-74F3-46F2F0859E76}"/>
              </a:ext>
            </a:extLst>
          </p:cNvPr>
          <p:cNvSpPr txBox="1"/>
          <p:nvPr/>
        </p:nvSpPr>
        <p:spPr>
          <a:xfrm>
            <a:off x="9795244" y="77674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 4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42663-A051-B19D-21C1-ED5DF910E71D}"/>
              </a:ext>
            </a:extLst>
          </p:cNvPr>
          <p:cNvSpPr txBox="1"/>
          <p:nvPr/>
        </p:nvSpPr>
        <p:spPr>
          <a:xfrm>
            <a:off x="6519952" y="776748"/>
            <a:ext cx="131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34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361"/>
            <a:ext cx="10515600" cy="1590327"/>
          </a:xfrm>
        </p:spPr>
        <p:txBody>
          <a:bodyPr/>
          <a:lstStyle/>
          <a:p>
            <a:r>
              <a:rPr lang="en-IN" u="sng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6FAC46"/>
                  </a:solidFill>
                </a:uFill>
              </a:rPr>
              <a:t>BLOCK</a:t>
            </a:r>
            <a:r>
              <a:rPr lang="en-IN" u="sng" spc="-1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6FAC46"/>
                  </a:solidFill>
                </a:uFill>
              </a:rPr>
              <a:t> </a:t>
            </a:r>
            <a:r>
              <a:rPr lang="en-IN" u="sng" spc="-1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6FAC46"/>
                  </a:solidFill>
                </a:uFill>
              </a:rPr>
              <a:t>DIAGRAM</a:t>
            </a:r>
            <a:endParaRPr lang="en-IN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97864-70F9-4DCC-EEC4-128A0A2C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33" y="1192948"/>
            <a:ext cx="6421966" cy="56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BE4613-ED31-D483-2C9E-9E8EEB4E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694003"/>
            <a:ext cx="9754445" cy="6096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87959E-D8E3-C065-7805-339003F3551B}"/>
              </a:ext>
            </a:extLst>
          </p:cNvPr>
          <p:cNvSpPr txBox="1"/>
          <p:nvPr/>
        </p:nvSpPr>
        <p:spPr>
          <a:xfrm>
            <a:off x="245533" y="237067"/>
            <a:ext cx="232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CIRCUIT DIAGRAM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407409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48A29-9F0A-3D1D-5DEF-6DB30602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33" y="-1386"/>
            <a:ext cx="7357534" cy="6859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73DF0B-1751-FF14-528D-616CD12FE74B}"/>
              </a:ext>
            </a:extLst>
          </p:cNvPr>
          <p:cNvSpPr txBox="1"/>
          <p:nvPr/>
        </p:nvSpPr>
        <p:spPr>
          <a:xfrm>
            <a:off x="177800" y="338667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FLOW CHART</a:t>
            </a:r>
            <a:endParaRPr lang="en-IN" sz="28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C3CE1-A8D2-DE70-339B-D8001AC428D9}"/>
              </a:ext>
            </a:extLst>
          </p:cNvPr>
          <p:cNvSpPr txBox="1"/>
          <p:nvPr/>
        </p:nvSpPr>
        <p:spPr>
          <a:xfrm>
            <a:off x="3107267" y="279400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 IN</a:t>
            </a:r>
            <a:endParaRPr lang="en-IN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5A39-082D-AC0C-4A1F-20C2041A64CB}"/>
              </a:ext>
            </a:extLst>
          </p:cNvPr>
          <p:cNvSpPr txBox="1"/>
          <p:nvPr/>
        </p:nvSpPr>
        <p:spPr>
          <a:xfrm>
            <a:off x="7518400" y="338667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CHECK OUT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59727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409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MT</vt:lpstr>
      <vt:lpstr>Calibri</vt:lpstr>
      <vt:lpstr>Calibri Light</vt:lpstr>
      <vt:lpstr>Times New Roman</vt:lpstr>
      <vt:lpstr>Office Theme</vt:lpstr>
      <vt:lpstr>1_Office Theme</vt:lpstr>
      <vt:lpstr>SECURE PARKING WITH QR PAYMENTS AND AI SURVEILLANCE</vt:lpstr>
      <vt:lpstr>AIM</vt:lpstr>
      <vt:lpstr>OBJECTIVES</vt:lpstr>
      <vt:lpstr>OBJECTIVES</vt:lpstr>
      <vt:lpstr>DESIGN</vt:lpstr>
      <vt:lpstr>S</vt:lpstr>
      <vt:lpstr>BLOCK DIAGRAM</vt:lpstr>
      <vt:lpstr>PowerPoint Presentation</vt:lpstr>
      <vt:lpstr>PowerPoint Presentation</vt:lpstr>
      <vt:lpstr>WORK DONE</vt:lpstr>
      <vt:lpstr>WORK DONE SO FAR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PARKING WITH QR PAYMENTS AND AI SURVEILLANCE</dc:title>
  <dc:creator>user</dc:creator>
  <cp:lastModifiedBy>subith subhash</cp:lastModifiedBy>
  <cp:revision>49</cp:revision>
  <dcterms:created xsi:type="dcterms:W3CDTF">2024-10-29T04:14:37Z</dcterms:created>
  <dcterms:modified xsi:type="dcterms:W3CDTF">2025-05-20T10:59:20Z</dcterms:modified>
</cp:coreProperties>
</file>