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Default ContentType="image/png" Extension="png"/>
  <Default ContentType="image/jpeg" Extension="jpeg"/>
  <Override ContentType="application/x-fontdata" PartName="/ppt/fonts/font1.fntdata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/ppt/media/image1.png" Type="http://schemas.openxmlformats.org/officeDocument/2006/relationships/image"/><Relationship Id="rId2" Target="/ppt/media/image2.png" Type="http://schemas.openxmlformats.org/officeDocument/2006/relationships/image"/><Relationship Id="rId3" Target="/ppt/media/image3.png" Type="http://schemas.openxmlformats.org/officeDocument/2006/relationships/image"/><Relationship Id="rId4" Target="/ppt/media/image4.jpeg" Type="http://schemas.openxmlformats.org/officeDocument/2006/relationships/image"/><Relationship Id="rId5" Target="/ppt/media/image5.png" Type="http://schemas.openxmlformats.org/officeDocument/2006/relationships/image"/><Relationship Id="rId6" Target="/ppt/media/image6.png" Type="http://schemas.openxmlformats.org/officeDocument/2006/relationships/image"/><Relationship Id="rId7" Target="/ppt/media/image7.png" Type="http://schemas.openxmlformats.org/officeDocument/2006/relationships/image"/><Relationship Id="rId8" Target="/ppt/media/image8.png" Type="http://schemas.openxmlformats.org/officeDocument/2006/relationships/image"/><Relationship Id="rId9" Target="/ppt/media/image9.jpeg" Type="http://schemas.openxmlformats.org/officeDocument/2006/relationships/image"/><Relationship Id="rId10" Target="/ppt/media/image10.jpeg" Type="http://schemas.openxmlformats.org/officeDocument/2006/relationships/image"/><Relationship Id="rId11" Target="/ppt/media/image11.png" Type="http://schemas.openxmlformats.org/officeDocument/2006/relationships/image"/><Relationship Id="rId12" Target="/ppt/media/image12.jpeg" Type="http://schemas.openxmlformats.org/officeDocument/2006/relationships/image"/><Relationship Id="rId13" Target="ppt/media/img_cc_black.png" Type="http://schemas.openxmlformats.org/officeDocument/2006/relationships/image"/><Relationship Id="rId14" Target="ppt/presentation.xml" Type="http://schemas.openxmlformats.org/officeDocument/2006/relationships/officeDocument"/><Relationship Id="rId15" Target="docProps/core.xml" Type="http://schemas.openxmlformats.org/package/2006/relationships/metadata/core-properties"/><Relationship Id="rId16" Target="docProps/app.xml" Type="http://schemas.openxmlformats.org/officeDocument/2006/relationships/extended-properties"/></Relationships>
</file>

<file path=ppt/presentation.xml><?xml version="1.0" encoding="utf-8"?>
<p:presentation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embedTrueTypeFonts="1" saveSubsetFonts="1">
  <p:sldMasterIdLst>
    <p:sldMasterId id="2147483648" r:id="rId1"/>
  </p:sldMasterIdLst>
  <p:notesMasterIdLst>
    <p:notesMasterId r:id="rId3"/>
  </p:notesMasterIdLst>
  <p:sldIdLst>
    <p:sldId id="256" r:id="rId5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 type="custom"/>
  <p:notesSz cx="12192000" cy="6858000"/>
  <p:embeddedFontLst>
    <p:embeddedFont>
      <p:font typeface="Roboto"/>
      <p:bold r:id="rId19"/>
    </p:embeddedFont>
  </p:embeddedFontLst>
  <p:custDataLst/>
  <p:defaultTextStyle>
    <a:defPPr>
      <a:defRPr lang="en-US"/>
    </a:defPPr>
    <a:lvl1pPr algn="l" lvl="0" marL="0" rtl="false">
      <a:defRPr dirty="0" lang="en-US" sz="1800">
        <a:solidFill>
          <a:schemeClr val="tx1"/>
        </a:solidFill>
        <a:latin typeface="+mn-lt"/>
      </a:defRPr>
    </a:lvl1pPr>
    <a:lvl2pPr algn="l" lvl="1" marL="457200" rtl="false">
      <a:defRPr dirty="0" lang="en-US" sz="1800">
        <a:solidFill>
          <a:schemeClr val="tx1"/>
        </a:solidFill>
        <a:latin typeface="+mn-lt"/>
      </a:defRPr>
    </a:lvl2pPr>
    <a:lvl3pPr algn="l" lvl="2" marL="914400" rtl="false">
      <a:defRPr dirty="0" lang="en-US" sz="1800">
        <a:solidFill>
          <a:schemeClr val="tx1"/>
        </a:solidFill>
        <a:latin typeface="+mn-lt"/>
      </a:defRPr>
    </a:lvl3pPr>
    <a:lvl4pPr algn="l" lvl="3" marL="1371600" rtl="false">
      <a:defRPr dirty="0" lang="en-US" sz="1800">
        <a:solidFill>
          <a:schemeClr val="tx1"/>
        </a:solidFill>
        <a:latin typeface="+mn-lt"/>
      </a:defRPr>
    </a:lvl4pPr>
    <a:lvl5pPr algn="l" lvl="4" marL="1828800" rtl="false">
      <a:defRPr dirty="0" lang="en-US" sz="1800">
        <a:solidFill>
          <a:schemeClr val="tx1"/>
        </a:solidFill>
        <a:latin typeface="+mn-lt"/>
      </a:defRPr>
    </a:lvl5pPr>
    <a:lvl6pPr algn="l" lvl="5" marL="2286000" rtl="false">
      <a:defRPr dirty="0" lang="en-US" sz="1800">
        <a:solidFill>
          <a:schemeClr val="tx1"/>
        </a:solidFill>
        <a:latin typeface="+mn-lt"/>
      </a:defRPr>
    </a:lvl6pPr>
    <a:lvl7pPr algn="l" lvl="6" marL="2743200" rtl="false">
      <a:defRPr dirty="0" lang="en-US" sz="1800">
        <a:solidFill>
          <a:schemeClr val="tx1"/>
        </a:solidFill>
        <a:latin typeface="+mn-lt"/>
      </a:defRPr>
    </a:lvl7pPr>
    <a:lvl8pPr algn="l" lvl="7" marL="3200400" rtl="false">
      <a:defRPr dirty="0" lang="en-US" sz="1800">
        <a:solidFill>
          <a:schemeClr val="tx1"/>
        </a:solidFill>
        <a:latin typeface="+mn-lt"/>
      </a:defRPr>
    </a:lvl8pPr>
    <a:lvl9pPr algn="l" lvl="8" marL="3657600" rtl="false">
      <a:defRPr dirty="0" lang="en-US" sz="180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showPr showNarration="1">
    <p:sldAll/>
  </p:showPr>
</p:presentationPr>
</file>

<file path=ppt/tableStyles.xml><?xml version="1.0" encoding="utf-8"?>
<a:tblStyle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def="{5C22544A-7EE6-4342-B048-85BDC9FD1C3A}"/>
</file>

<file path=ppt/viewProps.xml><?xml version="1.0" encoding="utf-8"?>
<p:viewP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normalViewPr showOutlineIcons="false">
    <p:restoredLeft sz="15620"/>
    <p:restoredTop sz="94660"/>
  </p:normalViewPr>
  <p:slideViewPr>
    <p:cSldViewPr>
      <p:cViewPr varScale="true">
        <p:scale>
          <a:sx d="100" n="73"/>
          <a:sy d="100" n="73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8028800" cy="780288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theme/theme1.xml" Type="http://schemas.openxmlformats.org/officeDocument/2006/relationships/theme"/><Relationship Id="rId3" Target="notesMasters/notesMaster1.xml" Type="http://schemas.openxmlformats.org/officeDocument/2006/relationships/notesMaster"/><Relationship Id="rId4" Target="theme/theme2.xml" Type="http://schemas.openxmlformats.org/officeDocument/2006/relationships/theme"/><Relationship Id="rId5" Target="slides/slide1.xml" Type="http://schemas.openxmlformats.org/officeDocument/2006/relationships/slide"/><Relationship Id="rId6" Target="notesSlides/notesSlide1.xml" Type="http://schemas.openxmlformats.org/officeDocument/2006/relationships/notes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tableStyles.xml" Type="http://schemas.openxmlformats.org/officeDocument/2006/relationships/tableStyles"/><Relationship Id="rId19" Target="fonts/font1.fntdata" Type="http://schemas.openxmlformats.org/officeDocument/2006/relationships/font"/><Relationship Id="rId20" Target="presProps.xml" Type="http://schemas.openxmlformats.org/officeDocument/2006/relationships/presProps"/><Relationship Id="rId21" Target="viewProps.xml" Type="http://schemas.openxmlformats.org/officeDocument/2006/relationships/viewProps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p="http://schemas.openxmlformats.org/presentationml/2006/main" xmlns:a="http://schemas.openxmlformats.org/drawing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!-- $Id$ --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hape1"/>
          <p:cNvSpPr>
            <a:spLocks noChangeArrowheads="1" noGrp="1"/>
          </p:cNvSpPr>
          <p:nvPr>
            <p:ph idx="1" type="body"/>
          </p:nvPr>
        </p:nvSpPr>
        <p:spPr>
          <a:noFill/>
          <a:ln/>
        </p:spPr>
        <p:txBody>
          <a:bodyPr rtlCol="0"/>
          <a:lstStyle/>
          <a:p>
            <a:pPr/>
            <a:r>
              <a:rPr dirty="0" lang="en-US"/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>
            <a:extLst>
              <a:ext uri="{DD138285-0FA6-4327-9458-2DCE5ECBAABE}">
                <a16:creationId xmlns:a16="http://schemas.microsoft.com/office/drawing/2010/main" id="{55F1909D-3C82-4991-A92B-72D2D643BB05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3195574" y="2067305"/>
            <a:ext cx="5800851" cy="518160"/>
          </a:xfrm>
          <a:prstGeom prst="rect">
            <a:avLst/>
          </a:prstGeom>
        </p:spPr>
        <p:txBody>
          <a:bodyPr bIns="0" lIns="0" rIns="0" rtlCol="0" tIns="0" wrap="square">
            <a:spAutoFit/>
          </a:bodyPr>
          <a:lstStyle>
            <a:lvl1pPr lvl="0">
              <a:defRPr b="0" dirty="0" i="0" lang="en-US" sz="3200">
                <a:solidFill>
                  <a:schemeClr val="tx1"/>
                </a:solidFill>
                <a:latin typeface="Trebuchet MS"/>
              </a:defRPr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Holder 3">
            <a:extLst>
              <a:ext uri="{C88446D8-200F-4EE0-B4A2-17BDCDE34697}">
                <a16:creationId xmlns:a16="http://schemas.microsoft.com/office/drawing/2010/main" id="{52D8D1FA-5004-4D5A-AFDC-A91DA95F57D7}"/>
              </a:ext>
            </a:extLst>
          </p:cNvPr>
          <p:cNvSpPr>
            <a:spLocks noGrp="true"/>
          </p:cNvSpPr>
          <p:nvPr>
            <p:ph idx="1" type="subTitle"/>
          </p:nvPr>
        </p:nvSpPr>
        <p:spPr>
          <a:xfrm rot="0">
            <a:off x="1828800" y="3840479"/>
            <a:ext cx="8534400" cy="1714500"/>
          </a:xfrm>
          <a:prstGeom prst="rect">
            <a:avLst/>
          </a:prstGeom>
        </p:spPr>
        <p:txBody>
          <a:bodyPr bIns="0" lIns="0" rIns="0" rtlCol="0" tIns="0" wrap="square">
            <a:spAutoFit/>
          </a:bodyPr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4" name="Holder 4">
            <a:extLst>
              <a:ext uri="{AB25AF19-B440-48A5-94CF-62708BEC1BF6}">
                <a16:creationId xmlns:a16="http://schemas.microsoft.com/office/drawing/2010/main" id="{9311E1DB-1052-4955-89B1-E578861468EA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bIns="0" lIns="0" rIns="0" rtlCol="0" tIns="0"/>
          <a:lstStyle>
            <a:lvl1pPr algn="ctr" lvl="0">
              <a:defRPr dirty="0" 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5" name="Holder 5">
            <a:extLst>
              <a:ext uri="{91878B06-050A-46EA-B296-210D43796425}">
                <a16:creationId xmlns:a16="http://schemas.microsoft.com/office/drawing/2010/main" id="{67F314FC-E462-482F-A75F-DBF78A60DC2C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bIns="0" lIns="0" rIns="0" rtlCol="0" tIns="0"/>
          <a:lstStyle>
            <a:lvl1pPr algn="l" lvl="0">
              <a:defRPr dirty="0" 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F615398C-5C7F-4CEF-889E-5E0E531A93B1}" type="datetime1">
              <a:t>9/30/2024</a:t>
            </a:fld>
            <a:endParaRPr dirty="0" lang="en-US"/>
          </a:p>
        </p:txBody>
      </p:sp>
      <p:sp>
        <p:nvSpPr>
          <p:cNvPr id="6" name="Holder 6">
            <a:extLst>
              <a:ext uri="{B9CF1C85-B3CC-433C-ADDF-E079298D23C3}">
                <a16:creationId xmlns:a16="http://schemas.microsoft.com/office/drawing/2010/main" id="{94309093-EAA2-49CF-9573-42308CF8B1BE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bIns="0" lIns="0" rIns="0" rtlCol="0" tIns="0"/>
          <a:lstStyle>
            <a:lvl1pPr lvl="0">
              <a:defRPr b="0" dirty="0" i="0" lang="en-US" sz="1100">
                <a:solidFill>
                  <a:srgbClr val="2d936b"/>
                </a:solidFill>
                <a:latin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4DE3ED4-0D65-40B7-9481-D2942B1A9142}" type="slidenum"/>
            <a:endParaRPr dirty="0" lang="en-US" spc="10"/>
          </a:p>
        </p:txBody>
      </p:sp>
    </p:spTree>
    <p:extLst>
      <p:ext uri="{60907F4B-0B4E-4606-838A-59CFDEC68CF3}">
        <p14:creationId xmlns:p14="http://schemas.microsoft.com/office/powerpoint/2010/main" val="1727687740557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>
            <a:extLst>
              <a:ext uri="{85FE29F5-A69D-4BF6-9BD2-FAFDAA129688}">
                <a16:creationId xmlns:a16="http://schemas.microsoft.com/office/drawing/2010/main" id="{47BA77E0-6FE6-4C86-954A-B43CB0D8A017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bIns="0" lIns="0" rIns="0" rtlCol="0" tIns="0"/>
          <a:lstStyle>
            <a:lvl1pPr lvl="0">
              <a:defRPr b="1" dirty="0" i="0" lang="en-US" sz="4800">
                <a:solidFill>
                  <a:schemeClr val="tx1"/>
                </a:solidFill>
                <a:latin typeface="Trebuchet MS"/>
              </a:defRPr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Holder 3">
            <a:extLst>
              <a:ext uri="{9D68C1C0-4620-4383-9D54-8C838C1C2B69}">
                <a16:creationId xmlns:a16="http://schemas.microsoft.com/office/drawing/2010/main" id="{8600C3B4-BFD4-4402-82CE-969A225FE632}"/>
              </a:ext>
            </a:extLst>
          </p:cNvPr>
          <p:cNvSpPr>
            <a:spLocks noGrp="true"/>
          </p:cNvSpPr>
          <p:nvPr>
            <p:ph idx="1" type="body"/>
          </p:nvPr>
        </p:nvSpPr>
        <p:spPr/>
        <p:txBody>
          <a:bodyPr bIns="0" lIns="0" rIns="0" rtlCol="0" tIns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4" name="Holder 4">
            <a:extLst>
              <a:ext uri="{52D419E1-0C7C-4CF9-980D-61DFFC904A97}">
                <a16:creationId xmlns:a16="http://schemas.microsoft.com/office/drawing/2010/main" id="{6EDAFE68-CDC0-4AB6-BFB7-CE55CE954D45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bIns="0" lIns="0" rIns="0" rtlCol="0" tIns="0"/>
          <a:lstStyle>
            <a:lvl1pPr algn="ctr" lvl="0">
              <a:defRPr dirty="0" 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5" name="Holder 5">
            <a:extLst>
              <a:ext uri="{1E8DAB49-2F2B-4B9D-8C95-AD4B0E9E96F7}">
                <a16:creationId xmlns:a16="http://schemas.microsoft.com/office/drawing/2010/main" id="{C8092B40-E540-4636-BEB1-FC9E8AA8927F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bIns="0" lIns="0" rIns="0" rtlCol="0" tIns="0"/>
          <a:lstStyle>
            <a:lvl1pPr algn="l" lvl="0">
              <a:defRPr dirty="0" 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9E73EF6D-2D66-42DE-9E9E-972903884466}" type="datetime1">
              <a:t>9/30/2024</a:t>
            </a:fld>
            <a:endParaRPr dirty="0" lang="en-US"/>
          </a:p>
        </p:txBody>
      </p:sp>
      <p:sp>
        <p:nvSpPr>
          <p:cNvPr id="6" name="Holder 6">
            <a:extLst>
              <a:ext uri="{6221203A-FC05-422B-A8C8-E02609CDF607}">
                <a16:creationId xmlns:a16="http://schemas.microsoft.com/office/drawing/2010/main" id="{54EEE942-60E6-4A4A-B4A8-46AFF4836701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bIns="0" lIns="0" rIns="0" rtlCol="0" tIns="0"/>
          <a:lstStyle>
            <a:lvl1pPr lvl="0">
              <a:defRPr b="0" dirty="0" i="0" lang="en-US" sz="1100">
                <a:solidFill>
                  <a:srgbClr val="2d936b"/>
                </a:solidFill>
                <a:latin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5AE29A10-2DA9-4611-82E5-3279C69419A2}" type="slidenum"/>
            <a:endParaRPr dirty="0" lang="en-US" spc="10"/>
          </a:p>
        </p:txBody>
      </p:sp>
    </p:spTree>
    <p:extLst>
      <p:ext uri="{B432D68C-001C-4455-91DB-885ED3A30885}">
        <p14:creationId xmlns:p14="http://schemas.microsoft.com/office/powerpoint/2010/main" val="1727687740558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>
            <a:extLst>
              <a:ext uri="{5023A2AE-3851-4886-B682-7ACC1B0B719F}">
                <a16:creationId xmlns:a16="http://schemas.microsoft.com/office/drawing/2010/main" id="{3752AF4F-3738-4F10-A98B-0929F52A8892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bIns="0" lIns="0" rIns="0" rtlCol="0" tIns="0"/>
          <a:lstStyle>
            <a:lvl1pPr lvl="0">
              <a:defRPr b="1" dirty="0" i="0" lang="en-US" sz="4800">
                <a:solidFill>
                  <a:schemeClr val="tx1"/>
                </a:solidFill>
                <a:latin typeface="Trebuchet MS"/>
              </a:defRPr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Holder 3">
            <a:extLst>
              <a:ext uri="{B82F7B9E-FAC8-46FA-8C4D-61BD6EA56CBC}">
                <a16:creationId xmlns:a16="http://schemas.microsoft.com/office/drawing/2010/main" id="{CF8D5662-9C39-44DF-9353-0482C487AE79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609600" y="1577340"/>
            <a:ext cx="5303520" cy="4526279"/>
          </a:xfrm>
          <a:prstGeom prst="rect">
            <a:avLst/>
          </a:prstGeom>
        </p:spPr>
        <p:txBody>
          <a:bodyPr bIns="0" lIns="0" rIns="0" rtlCol="0" tIns="0" wrap="square">
            <a:spAutoFit/>
          </a:bodyPr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4" name="Holder 4">
            <a:extLst>
              <a:ext uri="{3FDAEED2-1BAF-4045-A880-21FE5DF54192}">
                <a16:creationId xmlns:a16="http://schemas.microsoft.com/office/drawing/2010/main" id="{7A65FD7A-C17D-4959-92B7-407DDEE06F40}"/>
              </a:ext>
            </a:extLst>
          </p:cNvPr>
          <p:cNvSpPr>
            <a:spLocks noGrp="true"/>
          </p:cNvSpPr>
          <p:nvPr>
            <p:ph idx="2"/>
          </p:nvPr>
        </p:nvSpPr>
        <p:spPr>
          <a:xfrm rot="0">
            <a:off x="6278880" y="1577340"/>
            <a:ext cx="5303520" cy="4526279"/>
          </a:xfrm>
          <a:prstGeom prst="rect">
            <a:avLst/>
          </a:prstGeom>
        </p:spPr>
        <p:txBody>
          <a:bodyPr bIns="0" lIns="0" rIns="0" rtlCol="0" tIns="0" wrap="square">
            <a:spAutoFit/>
          </a:bodyPr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5" name="Holder 5">
            <a:extLst>
              <a:ext uri="{C0C3C564-5137-48C1-97AA-D2D23AA02DCA}">
                <a16:creationId xmlns:a16="http://schemas.microsoft.com/office/drawing/2010/main" id="{3018E23F-C679-42CF-90E6-3C3371FDA7F4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bIns="0" lIns="0" rIns="0" rtlCol="0" tIns="0"/>
          <a:lstStyle>
            <a:lvl1pPr algn="ctr" lvl="0">
              <a:defRPr dirty="0" 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6" name="Holder 6">
            <a:extLst>
              <a:ext uri="{6CDB89AC-6EF0-4DAA-86D8-AE1B398CC165}">
                <a16:creationId xmlns:a16="http://schemas.microsoft.com/office/drawing/2010/main" id="{BB671478-538C-49A4-B932-49008F0B72F6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bIns="0" lIns="0" rIns="0" rtlCol="0" tIns="0"/>
          <a:lstStyle>
            <a:lvl1pPr algn="l" lvl="0">
              <a:defRPr dirty="0" 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01225EBA-9C06-4D2C-8299-68BDD5254EC3}" type="datetime1">
              <a:t>9/30/2024</a:t>
            </a:fld>
            <a:endParaRPr dirty="0" lang="en-US"/>
          </a:p>
        </p:txBody>
      </p:sp>
      <p:sp>
        <p:nvSpPr>
          <p:cNvPr id="7" name="Holder 7">
            <a:extLst>
              <a:ext uri="{AE8FB3B9-D7B9-4F73-A2A3-154CEB4222F6}">
                <a16:creationId xmlns:a16="http://schemas.microsoft.com/office/drawing/2010/main" id="{158D2C79-F1EF-4DBD-9D1A-E764C1E98760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bIns="0" lIns="0" rIns="0" rtlCol="0" tIns="0"/>
          <a:lstStyle>
            <a:lvl1pPr lvl="0">
              <a:defRPr b="0" dirty="0" i="0" lang="en-US" sz="1100">
                <a:solidFill>
                  <a:srgbClr val="2d936b"/>
                </a:solidFill>
                <a:latin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DABCE680-B80A-4170-AEC9-68192DCFF67A}" type="slidenum"/>
            <a:endParaRPr dirty="0" lang="en-US" spc="10"/>
          </a:p>
        </p:txBody>
      </p:sp>
    </p:spTree>
    <p:extLst>
      <p:ext uri="{52E76A21-F59E-4293-AFE1-C8F206FC715C}">
        <p14:creationId xmlns:p14="http://schemas.microsoft.com/office/powerpoint/2010/main" val="1727687740559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>
            <a:extLst>
              <a:ext uri="{96EEA3FF-3B03-4993-A81B-A0E63378E366}">
                <a16:creationId xmlns:a16="http://schemas.microsoft.com/office/drawing/2010/main" id="{3D49D2BF-957B-495D-AA2D-C8EC7D081333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bIns="0" lIns="0" rIns="0" rtlCol="0" tIns="0"/>
          <a:lstStyle>
            <a:lvl1pPr lvl="0">
              <a:defRPr b="1" dirty="0" i="0" lang="en-US" sz="4800">
                <a:solidFill>
                  <a:schemeClr val="tx1"/>
                </a:solidFill>
                <a:latin typeface="Trebuchet MS"/>
              </a:defRPr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Holder 3">
            <a:extLst>
              <a:ext uri="{FBFA44FB-A3C8-4C12-A7A1-8B890BB9B41C}">
                <a16:creationId xmlns:a16="http://schemas.microsoft.com/office/drawing/2010/main" id="{9E587598-D58A-4E64-9EF2-31BB5AE99E35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bIns="0" lIns="0" rIns="0" rtlCol="0" tIns="0"/>
          <a:lstStyle>
            <a:lvl1pPr algn="ctr" lvl="0">
              <a:defRPr dirty="0" 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4" name="Holder 4">
            <a:extLst>
              <a:ext uri="{E9500462-AF51-4204-A6E2-006907052BC2}">
                <a16:creationId xmlns:a16="http://schemas.microsoft.com/office/drawing/2010/main" id="{A93B743A-990E-43F6-8682-39535ACD2482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bIns="0" lIns="0" rIns="0" rtlCol="0" tIns="0"/>
          <a:lstStyle>
            <a:lvl1pPr algn="l" lvl="0">
              <a:defRPr dirty="0" 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586AFB76-72D8-4E27-895A-ECDAAC89C995}" type="datetime1">
              <a:t>9/30/2024</a:t>
            </a:fld>
            <a:endParaRPr dirty="0" lang="en-US"/>
          </a:p>
        </p:txBody>
      </p:sp>
      <p:sp>
        <p:nvSpPr>
          <p:cNvPr id="5" name="Holder 5">
            <a:extLst>
              <a:ext uri="{7ECC6B51-216D-402C-8C79-DBC44C0795C8}">
                <a16:creationId xmlns:a16="http://schemas.microsoft.com/office/drawing/2010/main" id="{3B339E2B-E865-42D4-86C2-AB090E83C9E1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bIns="0" lIns="0" rIns="0" rtlCol="0" tIns="0"/>
          <a:lstStyle>
            <a:lvl1pPr lvl="0">
              <a:defRPr b="0" dirty="0" i="0" lang="en-US" sz="1100">
                <a:solidFill>
                  <a:srgbClr val="2d936b"/>
                </a:solidFill>
                <a:latin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962488E2-251E-4848-A9A5-B122143804FA}" type="slidenum"/>
            <a:endParaRPr dirty="0" lang="en-US" spc="10"/>
          </a:p>
        </p:txBody>
      </p:sp>
    </p:spTree>
    <p:extLst>
      <p:ext uri="{FF276481-488F-4C23-88BA-429F387507C6}">
        <p14:creationId xmlns:p14="http://schemas.microsoft.com/office/powerpoint/2010/main" val="1727687740560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>
            <a:extLst>
              <a:ext uri="{5C36A96F-C94B-4E86-937A-2B4CEC45FFA1}">
                <a16:creationId xmlns:a16="http://schemas.microsoft.com/office/drawing/2010/main" id="{4FABDBB8-442C-4D3D-8424-DB1E5E5BCE45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bIns="0" lIns="0" rIns="0" rtlCol="0" tIns="0"/>
          <a:lstStyle>
            <a:lvl1pPr algn="ctr" lvl="0">
              <a:defRPr dirty="0" 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Holder 3">
            <a:extLst>
              <a:ext uri="{C3CEC11B-19C4-41E3-B2F4-EE87B4BE33CE}">
                <a16:creationId xmlns:a16="http://schemas.microsoft.com/office/drawing/2010/main" id="{3CEA2013-5BD4-4851-AFEC-B45F68AFB3F1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bIns="0" lIns="0" rIns="0" rtlCol="0" tIns="0"/>
          <a:lstStyle>
            <a:lvl1pPr algn="l" lvl="0">
              <a:defRPr dirty="0" 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F8D6E322-B782-4DC5-AB01-34C030BC3950}" type="datetime1">
              <a:t>9/30/2024</a:t>
            </a:fld>
            <a:endParaRPr dirty="0" lang="en-US"/>
          </a:p>
        </p:txBody>
      </p:sp>
      <p:sp>
        <p:nvSpPr>
          <p:cNvPr id="4" name="Holder 4">
            <a:extLst>
              <a:ext uri="{AF1F7307-1386-42DE-8B6F-3DEBDAE9194B}">
                <a16:creationId xmlns:a16="http://schemas.microsoft.com/office/drawing/2010/main" id="{16993531-2C97-42D6-A05A-ECED993300F6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bIns="0" lIns="0" rIns="0" rtlCol="0" tIns="0"/>
          <a:lstStyle>
            <a:lvl1pPr lvl="0">
              <a:defRPr b="0" dirty="0" i="0" lang="en-US" sz="1100">
                <a:solidFill>
                  <a:srgbClr val="2d936b"/>
                </a:solidFill>
                <a:latin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A6D187E7-70C5-4D1C-8215-0D75F18E06C0}" type="slidenum"/>
            <a:endParaRPr dirty="0" lang="en-US" spc="10"/>
          </a:p>
        </p:txBody>
      </p:sp>
    </p:spTree>
    <p:extLst>
      <p:ext uri="{244B3E40-7A39-4B67-94CA-08B93040E6FA}">
        <p14:creationId xmlns:p14="http://schemas.microsoft.com/office/powerpoint/2010/main" val="1727687740561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theme/theme1.xml" Type="http://schemas.openxmlformats.org/officeDocument/2006/relationships/theme"/></Relationships>
</file>

<file path=ppt/slideMasters/slideMaster1.xml><?xml version="1.0" encoding="utf-8"?>
<p:sldMaste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Mast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g object 16">
            <a:extLst>
              <a:ext uri="{54D96167-794D-40D9-93DE-17AB795D891F}">
                <a16:creationId xmlns:a16="http://schemas.microsoft.com/office/drawing/2010/main" id="{CD71E329-981A-4269-ADCA-B05DB7EC0F40}"/>
              </a:ext>
            </a:extLst>
          </p:cNvPr>
          <p:cNvSpPr/>
          <p:nvPr/>
        </p:nvSpPr>
        <p:spPr>
          <a:xfrm rot="0">
            <a:off x="9377426" y="4825"/>
            <a:ext cx="1218565" cy="6853554"/>
          </a:xfrm>
          <a:custGeom>
            <a:avLst/>
            <a:gdLst/>
            <a:ahLst/>
            <a:cxnLst/>
            <a:rect b="b" l="0" r="r" t="0"/>
            <a:pathLst>
              <a:path h="6853555" w="1218565">
                <a:moveTo>
                  <a:pt x="0" y="0"/>
                </a:moveTo>
                <a:lnTo>
                  <a:pt x="1218352" y="6853172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bg object 17">
            <a:extLst>
              <a:ext uri="{9BA9DCDF-9985-49AA-A86D-1EB82E1FB286}">
                <a16:creationId xmlns:a16="http://schemas.microsoft.com/office/drawing/2010/main" id="{30E70275-3D4A-46DC-B109-41E36DAB7481}"/>
              </a:ext>
            </a:extLst>
          </p:cNvPr>
          <p:cNvSpPr/>
          <p:nvPr/>
        </p:nvSpPr>
        <p:spPr>
          <a:xfrm rot="0">
            <a:off x="7448611" y="3694896"/>
            <a:ext cx="4743450" cy="3163570"/>
          </a:xfrm>
          <a:custGeom>
            <a:avLst/>
            <a:gdLst/>
            <a:ahLst/>
            <a:cxnLst/>
            <a:rect b="b" l="0" r="r" t="0"/>
            <a:pathLst>
              <a:path h="3163570" w="4743450">
                <a:moveTo>
                  <a:pt x="4743388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4" name="bg object 18">
            <a:extLst>
              <a:ext uri="{51810BC9-BF4A-4685-A365-6EF03726AE69}">
                <a16:creationId xmlns:a16="http://schemas.microsoft.com/office/drawing/2010/main" id="{D9CAD3FC-2395-41D1-8E96-68508FA923B6}"/>
              </a:ext>
            </a:extLst>
          </p:cNvPr>
          <p:cNvSpPr/>
          <p:nvPr/>
        </p:nvSpPr>
        <p:spPr>
          <a:xfrm rot="0">
            <a:off x="9182100" y="0"/>
            <a:ext cx="3009900" cy="6858000"/>
          </a:xfrm>
          <a:custGeom>
            <a:avLst/>
            <a:gdLst/>
            <a:ahLst/>
            <a:cxnLst/>
            <a:rect b="b" l="0" r="r" t="0"/>
            <a:pathLst>
              <a:path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5" name="bg object 19">
            <a:extLst>
              <a:ext uri="{BB1FB871-715F-4CD6-9F04-B56359EF3127}">
                <a16:creationId xmlns:a16="http://schemas.microsoft.com/office/drawing/2010/main" id="{75C4B436-8EC9-4740-B3BB-58726AA6DB14}"/>
              </a:ext>
            </a:extLst>
          </p:cNvPr>
          <p:cNvSpPr/>
          <p:nvPr/>
        </p:nvSpPr>
        <p:spPr>
          <a:xfrm rot="0">
            <a:off x="9602878" y="0"/>
            <a:ext cx="2589530" cy="6858000"/>
          </a:xfrm>
          <a:custGeom>
            <a:avLst/>
            <a:gdLst/>
            <a:ahLst/>
            <a:cxnLst/>
            <a:rect b="b" l="0" r="r" t="0"/>
            <a:pathLst>
              <a:path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6" name="bg object 20">
            <a:extLst>
              <a:ext uri="{DB837503-BF9B-4422-8C2D-812D4F5C0305}">
                <a16:creationId xmlns:a16="http://schemas.microsoft.com/office/drawing/2010/main" id="{2FAB5BFB-A06F-4090-8836-D7985AC113F8}"/>
              </a:ext>
            </a:extLst>
          </p:cNvPr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/>
            <a:ahLst/>
            <a:cxnLst/>
            <a:rect b="b" l="0" r="r" t="0"/>
            <a:pathLst>
              <a:path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7" name="bg object 21">
            <a:extLst>
              <a:ext uri="{7490CE70-9C9E-414D-9A1A-7E154572E496}">
                <a16:creationId xmlns:a16="http://schemas.microsoft.com/office/drawing/2010/main" id="{32BD9C4B-C8A7-4FA9-B118-97B936A68949}"/>
              </a:ext>
            </a:extLst>
          </p:cNvPr>
          <p:cNvSpPr/>
          <p:nvPr/>
        </p:nvSpPr>
        <p:spPr>
          <a:xfrm rot="0">
            <a:off x="9337930" y="0"/>
            <a:ext cx="2854325" cy="6858000"/>
          </a:xfrm>
          <a:custGeom>
            <a:avLst/>
            <a:gdLst/>
            <a:ahLst/>
            <a:cxnLst/>
            <a:rect b="b" l="0" r="r" t="0"/>
            <a:pathLst>
              <a:path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8" name="bg object 22">
            <a:extLst>
              <a:ext uri="{366C7ED9-9C38-4CBE-8AED-18906F359AD4}">
                <a16:creationId xmlns:a16="http://schemas.microsoft.com/office/drawing/2010/main" id="{1076A930-F40D-4894-9857-972FDE47ED6B}"/>
              </a:ext>
            </a:extLst>
          </p:cNvPr>
          <p:cNvSpPr/>
          <p:nvPr/>
        </p:nvSpPr>
        <p:spPr>
          <a:xfrm rot="0">
            <a:off x="10896600" y="0"/>
            <a:ext cx="1295400" cy="6858000"/>
          </a:xfrm>
          <a:custGeom>
            <a:avLst/>
            <a:gdLst/>
            <a:ahLst/>
            <a:cxnLst/>
            <a:rect b="b" l="0" r="r" t="0"/>
            <a:pathLst>
              <a:path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9" name="bg object 23">
            <a:extLst>
              <a:ext uri="{A92E4112-EC8A-40A7-A0A3-E2F9AAAA062D}">
                <a16:creationId xmlns:a16="http://schemas.microsoft.com/office/drawing/2010/main" id="{A3299064-1EE4-4B91-98BD-DD737BA209E0}"/>
              </a:ext>
            </a:extLst>
          </p:cNvPr>
          <p:cNvSpPr/>
          <p:nvPr/>
        </p:nvSpPr>
        <p:spPr>
          <a:xfrm rot="0">
            <a:off x="10936247" y="0"/>
            <a:ext cx="1256030" cy="6858000"/>
          </a:xfrm>
          <a:custGeom>
            <a:avLst/>
            <a:gdLst/>
            <a:ahLst/>
            <a:cxnLst/>
            <a:rect b="b" l="0" r="r" t="0"/>
            <a:pathLst>
              <a:path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10" name="bg object 24">
            <a:extLst>
              <a:ext uri="{526747E2-B938-44AB-B718-CE5D2C5AAE2D}">
                <a16:creationId xmlns:a16="http://schemas.microsoft.com/office/drawing/2010/main" id="{B3AA99EE-69E3-4967-8833-A010CFC16001}"/>
              </a:ext>
            </a:extLst>
          </p:cNvPr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/>
            <a:ahLst/>
            <a:cxnLst/>
            <a:rect b="b" l="0" r="r" t="0"/>
            <a:pathLst>
              <a:path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11" name="bg object 25">
            <a:extLst>
              <a:ext uri="{911FE195-8058-4DE3-A983-FAE699FC7CF4}">
                <a16:creationId xmlns:a16="http://schemas.microsoft.com/office/drawing/2010/main" id="{DD30D4CE-A143-47E1-A931-FA3F9665D841}"/>
              </a:ext>
            </a:extLst>
          </p:cNvPr>
          <p:cNvSpPr/>
          <p:nvPr/>
        </p:nvSpPr>
        <p:spPr>
          <a:xfrm rot="0">
            <a:off x="0" y="4010025"/>
            <a:ext cx="447675" cy="2847975"/>
          </a:xfrm>
          <a:custGeom>
            <a:avLst/>
            <a:gdLst/>
            <a:ahLst/>
            <a:cxnLst/>
            <a:rect b="b" l="0" r="r" t="0"/>
            <a:pathLst>
              <a:path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12" name="Holder 2">
            <a:extLst>
              <a:ext uri="{D162F533-1FD6-48B5-BBD6-380EC51B312C}">
                <a16:creationId xmlns:a16="http://schemas.microsoft.com/office/drawing/2010/main" id="{0FE66C33-20C5-41E1-8D1A-9405C3D74032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755331" y="385444"/>
            <a:ext cx="10681334" cy="758190"/>
          </a:xfrm>
          <a:prstGeom prst="rect">
            <a:avLst/>
          </a:prstGeom>
        </p:spPr>
        <p:txBody>
          <a:bodyPr bIns="0" lIns="0" rIns="0" rtlCol="0" tIns="0" wrap="square">
            <a:spAutoFit/>
          </a:bodyPr>
          <a:lstStyle>
            <a:lvl1pPr lvl="0">
              <a:defRPr b="1" dirty="0" i="0" lang="en-US" sz="4800">
                <a:solidFill>
                  <a:schemeClr val="tx1"/>
                </a:solidFill>
                <a:latin typeface="Trebuchet MS"/>
              </a:defRPr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13" name="Holder 3">
            <a:extLst>
              <a:ext uri="{022BA9FA-F3E2-467F-9402-A91169AC8EAD}">
                <a16:creationId xmlns:a16="http://schemas.microsoft.com/office/drawing/2010/main" id="{78898956-7D95-4A5D-B10D-C35F49D998C7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609600" y="1577340"/>
            <a:ext cx="10972800" cy="4526279"/>
          </a:xfrm>
          <a:prstGeom prst="rect">
            <a:avLst/>
          </a:prstGeom>
        </p:spPr>
        <p:txBody>
          <a:bodyPr bIns="0" lIns="0" rIns="0" rtlCol="0" tIns="0" wrap="square">
            <a:spAutoFit/>
          </a:bodyPr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14" name="Holder 4">
            <a:extLst>
              <a:ext uri="{F67F7A68-FEA2-4676-8D7C-8038042BF2AD}">
                <a16:creationId xmlns:a16="http://schemas.microsoft.com/office/drawing/2010/main" id="{07C99013-4527-49C5-A0A2-2E2630B468B2}"/>
              </a:ext>
            </a:extLst>
          </p:cNvPr>
          <p:cNvSpPr>
            <a:spLocks noGrp="true"/>
          </p:cNvSpPr>
          <p:nvPr>
            <p:ph idx="3" sz="quarter" type="ftr"/>
          </p:nvPr>
        </p:nvSpPr>
        <p:spPr>
          <a:xfrm rot="0">
            <a:off x="4145280" y="6377940"/>
            <a:ext cx="3901440" cy="342900"/>
          </a:xfrm>
          <a:prstGeom prst="rect">
            <a:avLst/>
          </a:prstGeom>
        </p:spPr>
        <p:txBody>
          <a:bodyPr bIns="0" lIns="0" rIns="0" rtlCol="0" tIns="0" wrap="square">
            <a:spAutoFit/>
          </a:bodyPr>
          <a:lstStyle>
            <a:lvl1pPr algn="ctr" lvl="0">
              <a:defRPr dirty="0" 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15" name="Holder 5">
            <a:extLst>
              <a:ext uri="{8DB30EF4-DBB5-4F7B-BBF9-F6E375B07199}">
                <a16:creationId xmlns:a16="http://schemas.microsoft.com/office/drawing/2010/main" id="{37F5D371-7BB9-4055-8E29-AF3C41BF6466}"/>
              </a:ext>
            </a:extLst>
          </p:cNvPr>
          <p:cNvSpPr>
            <a:spLocks noGrp="true"/>
          </p:cNvSpPr>
          <p:nvPr>
            <p:ph idx="2" sz="half" type="dt"/>
          </p:nvPr>
        </p:nvSpPr>
        <p:spPr>
          <a:xfrm rot="0">
            <a:off x="609600" y="6377940"/>
            <a:ext cx="2804160" cy="342900"/>
          </a:xfrm>
          <a:prstGeom prst="rect">
            <a:avLst/>
          </a:prstGeom>
        </p:spPr>
        <p:txBody>
          <a:bodyPr bIns="0" lIns="0" rIns="0" rtlCol="0" tIns="0" wrap="square">
            <a:spAutoFit/>
          </a:bodyPr>
          <a:lstStyle>
            <a:lvl1pPr algn="l" lvl="0">
              <a:defRPr dirty="0" 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64A24CD6-1644-40C0-8B98-A80F4C755F14}" type="datetime1">
              <a:t>9/30/2024</a:t>
            </a:fld>
            <a:endParaRPr dirty="0" lang="en-US"/>
          </a:p>
        </p:txBody>
      </p:sp>
      <p:sp>
        <p:nvSpPr>
          <p:cNvPr id="16" name="Holder 6">
            <a:extLst>
              <a:ext uri="{EA3F7D1E-82D2-4433-A9F2-B4AF7394439D}">
                <a16:creationId xmlns:a16="http://schemas.microsoft.com/office/drawing/2010/main" id="{DA36612E-4DBB-4F2E-B72F-254E1F04D6CC}"/>
              </a:ext>
            </a:extLst>
          </p:cNvPr>
          <p:cNvSpPr>
            <a:spLocks noGrp="true"/>
          </p:cNvSpPr>
          <p:nvPr>
            <p:ph idx="4" sz="quarter" type="sldNum"/>
          </p:nvPr>
        </p:nvSpPr>
        <p:spPr>
          <a:xfrm rot="0">
            <a:off x="11353419" y="6473337"/>
            <a:ext cx="151129" cy="191770"/>
          </a:xfrm>
          <a:prstGeom prst="rect">
            <a:avLst/>
          </a:prstGeom>
        </p:spPr>
        <p:txBody>
          <a:bodyPr bIns="0" lIns="0" rIns="0" rtlCol="0" tIns="0" wrap="square">
            <a:spAutoFit/>
          </a:bodyPr>
          <a:lstStyle>
            <a:lvl1pPr lvl="0">
              <a:defRPr b="0" dirty="0" i="0" lang="en-US" sz="1100">
                <a:solidFill>
                  <a:srgbClr val="2d936b"/>
                </a:solidFill>
                <a:latin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6DA2FAC3-AC85-4222-9C14-6D8C010F016A}" type="slidenum"/>
            <a:endParaRPr dirty="0" lang="en-US" spc="10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lvl="0">
        <a:defRPr dirty="0" lang="en-US">
          <a:latin typeface="+mj-lt"/>
        </a:defRPr>
      </a:lvl1pPr>
    </p:titleStyle>
    <p:bodyStyle>
      <a:lvl1pPr lvl="0" marL="0">
        <a:defRPr dirty="0" lang="en-US">
          <a:latin typeface="+mn-lt"/>
        </a:defRPr>
      </a:lvl1pPr>
      <a:lvl2pPr lvl="1" marL="457200">
        <a:defRPr dirty="0" lang="en-US">
          <a:latin typeface="+mn-lt"/>
        </a:defRPr>
      </a:lvl2pPr>
      <a:lvl3pPr lvl="2" marL="914400">
        <a:defRPr dirty="0" lang="en-US">
          <a:latin typeface="+mn-lt"/>
        </a:defRPr>
      </a:lvl3pPr>
      <a:lvl4pPr lvl="3" marL="1371600">
        <a:defRPr dirty="0" lang="en-US">
          <a:latin typeface="+mn-lt"/>
        </a:defRPr>
      </a:lvl4pPr>
      <a:lvl5pPr lvl="4" marL="1828800">
        <a:defRPr dirty="0" lang="en-US">
          <a:latin typeface="+mn-lt"/>
        </a:defRPr>
      </a:lvl5pPr>
      <a:lvl6pPr lvl="5" marL="2286000">
        <a:defRPr dirty="0" lang="en-US">
          <a:latin typeface="+mn-lt"/>
        </a:defRPr>
      </a:lvl6pPr>
      <a:lvl7pPr lvl="6" marL="2743200">
        <a:defRPr dirty="0" lang="en-US">
          <a:latin typeface="+mn-lt"/>
        </a:defRPr>
      </a:lvl7pPr>
      <a:lvl8pPr lvl="7" marL="3200400">
        <a:defRPr dirty="0" lang="en-US">
          <a:latin typeface="+mn-lt"/>
        </a:defRPr>
      </a:lvl8pPr>
      <a:lvl9pPr lvl="8" marL="3657600">
        <a:defRPr dirty="0" lang="en-US">
          <a:latin typeface="+mn-lt"/>
        </a:defRPr>
      </a:lvl9pPr>
    </p:bodyStyle>
    <p:otherStyle>
      <a:lvl1pPr lvl="0" marL="0">
        <a:defRPr dirty="0" lang="en-US" sz="1800">
          <a:latin typeface="+mn-lt"/>
        </a:defRPr>
      </a:lvl1pPr>
      <a:lvl2pPr lvl="1" marL="457200">
        <a:defRPr dirty="0" lang="en-US" sz="1800">
          <a:latin typeface="+mn-lt"/>
        </a:defRPr>
      </a:lvl2pPr>
      <a:lvl3pPr lvl="2" marL="914400">
        <a:defRPr dirty="0" lang="en-US" sz="1800">
          <a:latin typeface="+mn-lt"/>
        </a:defRPr>
      </a:lvl3pPr>
      <a:lvl4pPr lvl="3" marL="1371600">
        <a:defRPr dirty="0" lang="en-US" sz="1800">
          <a:latin typeface="+mn-lt"/>
        </a:defRPr>
      </a:lvl4pPr>
      <a:lvl5pPr lvl="4" marL="1828800">
        <a:defRPr dirty="0" lang="en-US" sz="1800">
          <a:latin typeface="+mn-lt"/>
        </a:defRPr>
      </a:lvl5pPr>
      <a:lvl6pPr lvl="5" marL="2286000">
        <a:defRPr dirty="0" lang="en-US" sz="1800">
          <a:latin typeface="+mn-lt"/>
        </a:defRPr>
      </a:lvl6pPr>
      <a:lvl7pPr lvl="6" marL="2743200">
        <a:defRPr dirty="0" lang="en-US" sz="1800">
          <a:latin typeface="+mn-lt"/>
        </a:defRPr>
      </a:lvl7pPr>
      <a:lvl8pPr lvl="7" marL="3200400">
        <a:defRPr dirty="0" lang="en-US" sz="1800">
          <a:latin typeface="+mn-lt"/>
        </a:defRPr>
      </a:lvl8pPr>
      <a:lvl9pPr lvl="8" marL="3657600">
        <a:defRPr dirty="0" lang="en-US" sz="1800">
          <a:latin typeface="+mn-lt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2" Target="../media/image1.png" Type="http://schemas.openxmlformats.org/officeDocument/2006/relationships/image"/><Relationship Id="rId1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no"?><Relationships xmlns="http://schemas.openxmlformats.org/package/2006/relationships"><Relationship Id="rId2" Target="../media/image11.png" Type="http://schemas.openxmlformats.org/officeDocument/2006/relationships/image"/><Relationship Id="rId1" Target="../slideLayouts/slideLayout1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2" Target="../media/image11.png" Type="http://schemas.openxmlformats.org/officeDocument/2006/relationships/image"/><Relationship Id="rId3" Target="../media/image12.jpeg" Type="http://schemas.openxmlformats.org/officeDocument/2006/relationships/image"/><Relationship Id="rId1" Target="../slideLayouts/slideLayout4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4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1" Target="../slideLayouts/slideLayout4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2" Target="../media/image3.png" Type="http://schemas.openxmlformats.org/officeDocument/2006/relationships/image"/><Relationship Id="rId3" Target="../media/image2.png" Type="http://schemas.openxmlformats.org/officeDocument/2006/relationships/image"/><Relationship Id="rId4" Target="../media/image4.jpeg" Type="http://schemas.openxmlformats.org/officeDocument/2006/relationships/image"/><Relationship Id="rId1" Target="../slideLayouts/slideLayout4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2" Target="../media/image5.png" Type="http://schemas.openxmlformats.org/officeDocument/2006/relationships/image"/><Relationship Id="rId3" Target="../media/image1.png" Type="http://schemas.openxmlformats.org/officeDocument/2006/relationships/image"/><Relationship Id="rId1" Target="../slideLayouts/slideLayout4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2" Target="../media/image6.png" Type="http://schemas.openxmlformats.org/officeDocument/2006/relationships/image"/><Relationship Id="rId3" Target="../media/image1.png" Type="http://schemas.openxmlformats.org/officeDocument/2006/relationships/image"/><Relationship Id="rId1" Target="../slideLayouts/slideLayout4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1" Target="../slideLayouts/slideLayout4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2" Target="../media/image9.jpeg" Type="http://schemas.openxmlformats.org/officeDocument/2006/relationships/image"/><Relationship Id="rId3" Target="../media/image1.png" Type="http://schemas.openxmlformats.org/officeDocument/2006/relationships/image"/><Relationship Id="rId1" Target="../slideLayouts/slideLayout4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4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2" Target="../media/image10.jpeg" Type="http://schemas.openxmlformats.org/officeDocument/2006/relationships/image"/><Relationship Id="rId1" Target="../slideLayouts/slideLayout4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9909D897-D673-4837-81B0-1BD96B288A56}">
                <a16:creationId xmlns:a16="http://schemas.microsoft.com/office/drawing/2010/main" id="{8213580D-B56A-4A8A-9B49-02622799A6DA}"/>
              </a:ext>
            </a:extLst>
          </p:cNvPr>
          <p:cNvGrpSpPr/>
          <p:nvPr/>
        </p:nvGrpSpPr>
        <p:grpSpPr>
          <a:xfrm rot="0"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>
              <a:extLst>
                <a:ext uri="{0A1F0EA2-B76D-441A-A1FB-7822F9FAAF4B}">
                  <a16:creationId xmlns:a16="http://schemas.microsoft.com/office/drawing/2010/main" id="{CED36543-E4B0-495A-B45A-BD9B9409D528}"/>
                </a:ext>
              </a:extLst>
            </p:cNvPr>
            <p:cNvSpPr/>
            <p:nvPr/>
          </p:nvSpPr>
          <p:spPr>
            <a:xfrm rot="0">
              <a:off x="742950" y="1381125"/>
              <a:ext cx="1228725" cy="1057275"/>
            </a:xfrm>
            <a:custGeom>
              <a:avLst/>
              <a:gdLst/>
              <a:ahLst/>
              <a:cxnLst/>
              <a:rect b="b" l="0" r="r" t="0"/>
              <a:pathLst>
                <a:path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4" name="object 4">
              <a:extLst>
                <a:ext uri="{6F99E19D-126B-457E-9659-FFE8DE548349}">
                  <a16:creationId xmlns:a16="http://schemas.microsoft.com/office/drawing/2010/main" id="{75738F74-A141-469A-9B2A-993526D2CD41}"/>
                </a:ext>
              </a:extLst>
            </p:cNvPr>
            <p:cNvSpPr/>
            <p:nvPr/>
          </p:nvSpPr>
          <p:spPr>
            <a:xfrm rot="0">
              <a:off x="1838325" y="1104900"/>
              <a:ext cx="647700" cy="561975"/>
            </a:xfrm>
            <a:custGeom>
              <a:avLst/>
              <a:gdLst/>
              <a:ahLst/>
              <a:cxnLst/>
              <a:rect b="b" l="0" r="r" t="0"/>
              <a:pathLst>
                <a:path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</p:grpSp>
      <p:sp>
        <p:nvSpPr>
          <p:cNvPr id="5" name="object 5">
            <a:extLst>
              <a:ext uri="{800F18E1-0AA0-49CE-81AF-ADCF842FD9E4}">
                <a16:creationId xmlns:a16="http://schemas.microsoft.com/office/drawing/2010/main" id="{0033C0E1-A70F-421C-99AE-0B7D5B4B8A8F}"/>
              </a:ext>
            </a:extLst>
          </p:cNvPr>
          <p:cNvSpPr/>
          <p:nvPr/>
        </p:nvSpPr>
        <p:spPr>
          <a:xfrm rot="0">
            <a:off x="3752850" y="1190625"/>
            <a:ext cx="1666875" cy="1438275"/>
          </a:xfrm>
          <a:custGeom>
            <a:avLst/>
            <a:gdLst/>
            <a:ahLst/>
            <a:cxnLst/>
            <a:rect b="b" l="0" r="r" t="0"/>
            <a:pathLst>
              <a:path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6" name="object 6">
            <a:extLst>
              <a:ext uri="{AC78F9E3-C8E5-46DD-9525-9C30D222D2F4}">
                <a16:creationId xmlns:a16="http://schemas.microsoft.com/office/drawing/2010/main" id="{97E7C4BA-1BE7-483E-B310-4BA3C822A759}"/>
              </a:ext>
            </a:extLst>
          </p:cNvPr>
          <p:cNvSpPr/>
          <p:nvPr/>
        </p:nvSpPr>
        <p:spPr>
          <a:xfrm rot="0">
            <a:off x="3800475" y="5229225"/>
            <a:ext cx="723900" cy="619125"/>
          </a:xfrm>
          <a:custGeom>
            <a:avLst/>
            <a:gdLst/>
            <a:ahLst/>
            <a:cxnLst/>
            <a:rect b="b" l="0" r="r" t="0"/>
            <a:pathLst>
              <a:path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7" name="object 7">
            <a:extLst>
              <a:ext uri="{85DCE96F-D30A-4A87-A1A6-CA94C1DB933B}">
                <a16:creationId xmlns:a16="http://schemas.microsoft.com/office/drawing/2010/main" id="{0530B0B9-3136-4ECC-ABF7-0D157256268D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-828675" y="19664"/>
            <a:ext cx="9982200" cy="1001556"/>
          </a:xfrm>
          <a:prstGeom prst="rect">
            <a:avLst/>
          </a:prstGeom>
        </p:spPr>
        <p:txBody>
          <a:bodyPr bIns="0" lIns="0" rIns="0" rtlCol="0" tIns="16510" vert="horz" wrap="square">
            <a:spAutoFit/>
          </a:bodyPr>
          <a:lstStyle/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latin typeface="Times New Roman"/>
              </a:rPr>
              <a:t> </a:t>
            </a:r>
            <a:br>
              <a:rPr b="1" dirty="0" i="0" lang="en-US">
                <a:solidFill>
                  <a:srgbClr val="0f0f0f"/>
                </a:solidFill>
                <a:latin typeface="Roboto"/>
              </a:rPr>
            </a:br>
            <a:endParaRPr b="1" dirty="0" i="0" lang="en-US">
              <a:solidFill>
                <a:srgbClr val="0f0f0f"/>
              </a:solidFill>
              <a:latin typeface="Roboto"/>
            </a:endParaRPr>
          </a:p>
        </p:txBody>
      </p:sp>
      <p:pic>
        <p:nvPicPr>
          <p:cNvPr id="8" name="object 9">
            <a:extLst>
              <a:ext uri="{7D509A03-E744-4344-9F45-E668C9CC1B19}">
                <a16:creationId xmlns:a16="http://schemas.microsoft.com/office/drawing/2010/main" id="{B4E459B6-D0AE-4694-9F39-5A1AAC8680E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 rot="0">
            <a:off x="676275" y="6467474"/>
            <a:ext cx="2143125" cy="200025"/>
          </a:xfrm>
          <a:prstGeom prst="rect">
            <a:avLst/>
          </a:prstGeom>
          <a:noFill/>
        </p:spPr>
      </p:pic>
      <p:sp>
        <p:nvSpPr>
          <p:cNvPr id="9" name="object 11">
            <a:extLst>
              <a:ext uri="{67745690-628E-40F9-9CB1-0FB3DEDBB0D1}">
                <a16:creationId xmlns:a16="http://schemas.microsoft.com/office/drawing/2010/main" id="{E24EF373-B4D2-4C4A-8F4E-A3A90562B272}"/>
              </a:ext>
            </a:extLst>
          </p:cNvPr>
          <p:cNvSpPr>
            <a:spLocks noGrp="true"/>
          </p:cNvSpPr>
          <p:nvPr>
            <p:ph sz="quarter" type="sldNum"/>
          </p:nvPr>
        </p:nvSpPr>
        <p:spPr>
          <a:xfrm rot="0">
            <a:off x="11353419" y="6473337"/>
            <a:ext cx="151129" cy="159385"/>
          </a:xfrm>
          <a:prstGeom prst="rect">
            <a:avLst/>
          </a:prstGeom>
        </p:spPr>
        <p:txBody>
          <a:bodyPr bIns="0" lIns="0" rIns="0" rtlCol="0" tIns="6985" vert="horz" wrap="square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124865D6-B364-46DF-A1B0-D780B4025EE9}" type="slidenum"/>
            <a:endParaRPr dirty="0" lang="en-US" spc="10"/>
          </a:p>
        </p:txBody>
      </p:sp>
      <p:sp>
        <p:nvSpPr>
          <p:cNvPr id="10" name="TextBox 13">
            <a:extLst>
              <a:ext uri="{3DE5D38A-60E1-414F-A6C9-7DE04D1331B0}">
                <a16:creationId xmlns:a16="http://schemas.microsoft.com/office/drawing/2010/main" id="{E65CB4BB-F60D-443D-A527-525FAA49ADEA}"/>
              </a:ext>
            </a:extLst>
          </p:cNvPr>
          <p:cNvSpPr txBox="1"/>
          <p:nvPr/>
        </p:nvSpPr>
        <p:spPr>
          <a:xfrm rot="0">
            <a:off x="2554542" y="3314150"/>
            <a:ext cx="8610600" cy="180975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/>
            <a:r>
              <a:rPr dirty="0" lang="en-US" sz="2400"/>
              <a:t>STUDENT NAME: V.SUBITHRA</a:t>
            </a:r>
          </a:p>
          <a:p>
            <a:pPr/>
            <a:r>
              <a:rPr dirty="0" lang="en-US" sz="2400"/>
              <a:t>REGISTER </a:t>
            </a:r>
            <a:r>
              <a:rPr dirty="0" lang="en-US" sz="2400"/>
              <a:t>NO: </a:t>
            </a:r>
            <a:r>
              <a:rPr dirty="0" lang="en-US" sz="2400"/>
              <a:t>22362</a:t>
            </a:r>
          </a:p>
          <a:p>
            <a:pPr/>
            <a:r>
              <a:rPr dirty="0" lang="en-US" sz="2400"/>
              <a:t>DEPARTMENT:CORPORATE SECRUTYSHIP</a:t>
            </a:r>
          </a:p>
          <a:p>
            <a:pPr/>
            <a:r>
              <a:rPr dirty="0" lang="en-US" sz="2400"/>
              <a:t>COLLEGE</a:t>
            </a:r>
            <a:r>
              <a:rPr dirty="0" lang="en-US" sz="2400"/>
              <a:t>:</a:t>
            </a:r>
            <a:r>
              <a:rPr dirty="0" lang="en-US" sz="2400"/>
              <a:t> </a:t>
            </a:r>
            <a:r>
              <a:rPr dirty="0" lang="en-US" sz="2400"/>
              <a:t>SIVET COLLEGE </a:t>
            </a:r>
          </a:p>
          <a:p>
            <a:pPr/>
            <a:r>
              <a:rPr dirty="0" lang="en-US" sz="2400"/>
              <a:t>           </a:t>
            </a:r>
            <a:endParaRPr dirty="0" lang="en-US" sz="2400"/>
          </a:p>
        </p:txBody>
      </p:sp>
    </p:spTree>
    <p:extLst>
      <p:ext uri="{37E39A34-C4C6-4F69-BA33-01D5A3054B62}">
        <p14:creationId xmlns:p14="http://schemas.microsoft.com/office/powerpoint/2010/main" val="1727687740563"/>
      </p:ext>
    </p:extLst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>
            <a:extLst>
              <a:ext uri="{AA00A715-CDCC-4FA6-BCBA-4BB4509150FA}">
                <a16:creationId xmlns:a16="http://schemas.microsoft.com/office/drawing/2010/main" id="{5D1BE80F-EDA9-4D9A-B1C6-35EBE1845450}"/>
              </a:ext>
            </a:extLst>
          </p:cNvPr>
          <p:cNvSpPr/>
          <p:nvPr/>
        </p:nvSpPr>
        <p:spPr>
          <a:xfrm rot="0">
            <a:off x="9353550" y="5895974"/>
            <a:ext cx="180975" cy="180975"/>
          </a:xfrm>
          <a:custGeom>
            <a:avLst/>
            <a:gdLst/>
            <a:ahLst/>
            <a:cxnLst/>
            <a:rect b="b" l="0" r="r" t="0"/>
            <a:pathLst>
              <a:path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pic>
        <p:nvPicPr>
          <p:cNvPr id="3" name="object 6">
            <a:extLst>
              <a:ext uri="{4F0F3B67-62D8-46A3-A7F0-8159B59A891D}">
                <a16:creationId xmlns:a16="http://schemas.microsoft.com/office/drawing/2010/main" id="{4030352D-02F2-43D9-8393-92DFA2486A5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 rot="0">
            <a:off x="1666875" y="6467474"/>
            <a:ext cx="76200" cy="177800"/>
          </a:xfrm>
          <a:prstGeom prst="rect">
            <a:avLst/>
          </a:prstGeom>
          <a:noFill/>
        </p:spPr>
      </p:pic>
      <p:sp>
        <p:nvSpPr>
          <p:cNvPr id="4" name="object 9">
            <a:extLst>
              <a:ext uri="{D569A610-9079-4D4F-AFB4-D0BA3F227D6F}">
                <a16:creationId xmlns:a16="http://schemas.microsoft.com/office/drawing/2010/main" id="{63574109-77A5-40B2-A4C9-13C53AAB086E}"/>
              </a:ext>
            </a:extLst>
          </p:cNvPr>
          <p:cNvSpPr txBox="1"/>
          <p:nvPr/>
        </p:nvSpPr>
        <p:spPr>
          <a:xfrm rot="0">
            <a:off x="11277217" y="6473337"/>
            <a:ext cx="228600" cy="159385"/>
          </a:xfrm>
          <a:prstGeom prst="rect">
            <a:avLst/>
          </a:prstGeom>
        </p:spPr>
        <p:txBody>
          <a:bodyPr bIns="0" lIns="0" rIns="0" rtlCol="0" tIns="6985" vert="horz" wrap="square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99308B8F-671B-45FF-8CE2-FA318755EEAA}" type="slidenum"/>
            <a:endParaRPr dirty="0" lang="en-US" spc="10" sz="1100">
              <a:solidFill>
                <a:srgbClr val="2d936b"/>
              </a:solidFill>
              <a:latin typeface="Trebuchet MS"/>
            </a:endParaRPr>
          </a:p>
        </p:txBody>
      </p:sp>
      <p:sp>
        <p:nvSpPr>
          <p:cNvPr id="5" name="object 8">
            <a:extLst>
              <a:ext uri="{97D80708-F118-4AD1-8AE2-06DAAF4EB938}">
                <a16:creationId xmlns:a16="http://schemas.microsoft.com/office/drawing/2010/main" id="{246A0107-2F91-4733-87BC-2E83AFFDAC07}"/>
              </a:ext>
            </a:extLst>
          </p:cNvPr>
          <p:cNvSpPr txBox="1"/>
          <p:nvPr/>
        </p:nvSpPr>
        <p:spPr>
          <a:xfrm rot="0">
            <a:off x="739775" y="291147"/>
            <a:ext cx="3303904" cy="1334135"/>
          </a:xfrm>
          <a:prstGeom prst="rect">
            <a:avLst/>
          </a:prstGeom>
        </p:spPr>
        <p:txBody>
          <a:bodyPr bIns="0" lIns="0" rIns="0" rtlCol="0" tIns="13335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lang="en-US" spc="15" sz="4800">
                <a:latin typeface="Trebuchet MS"/>
              </a:rPr>
              <a:t>M</a:t>
            </a:r>
            <a:r>
              <a:rPr b="1" dirty="0" lang="en-US" sz="4800">
                <a:latin typeface="Trebuchet MS"/>
              </a:rPr>
              <a:t>O</a:t>
            </a:r>
            <a:r>
              <a:rPr b="1" dirty="0" lang="en-US" spc="-15" sz="4800">
                <a:latin typeface="Trebuchet MS"/>
              </a:rPr>
              <a:t>D</a:t>
            </a:r>
            <a:r>
              <a:rPr b="1" dirty="0" lang="en-US" spc="-35" sz="4800">
                <a:latin typeface="Trebuchet MS"/>
              </a:rPr>
              <a:t>E</a:t>
            </a:r>
            <a:r>
              <a:rPr b="1" dirty="0" lang="en-US" spc="-30" sz="4800">
                <a:latin typeface="Trebuchet MS"/>
              </a:rPr>
              <a:t>LL</a:t>
            </a:r>
            <a:r>
              <a:rPr b="1" dirty="0" lang="en-US" spc="-5" sz="4800">
                <a:latin typeface="Trebuchet MS"/>
              </a:rPr>
              <a:t>I</a:t>
            </a:r>
            <a:r>
              <a:rPr b="1" dirty="0" lang="en-US" spc="30" sz="4800">
                <a:latin typeface="Trebuchet MS"/>
              </a:rPr>
              <a:t>N</a:t>
            </a:r>
            <a:r>
              <a:rPr b="1" dirty="0" lang="en-US" spc="5" sz="4800">
                <a:latin typeface="Trebuchet MS"/>
              </a:rPr>
              <a:t>G</a:t>
            </a:r>
            <a:endParaRPr b="1" dirty="0" lang="en-US" spc="5" sz="4800">
              <a:latin typeface="Trebuchet MS"/>
            </a:endParaRPr>
          </a:p>
        </p:txBody>
      </p:sp>
      <p:sp>
        <p:nvSpPr>
          <p:cNvPr id="6" name="object 3">
            <a:extLst>
              <a:ext uri="{AB7B9E8D-C933-4740-9C04-13618EC86EFF}">
                <a16:creationId xmlns:a16="http://schemas.microsoft.com/office/drawing/2010/main" id="{755AD945-8B51-4C33-A8E2-D752E4DB1BF7}"/>
              </a:ext>
            </a:extLst>
          </p:cNvPr>
          <p:cNvSpPr/>
          <p:nvPr/>
        </p:nvSpPr>
        <p:spPr>
          <a:xfrm rot="0">
            <a:off x="10058400" y="525141"/>
            <a:ext cx="457200" cy="457200"/>
          </a:xfrm>
          <a:custGeom>
            <a:avLst/>
            <a:gdLst/>
            <a:ahLst/>
            <a:cxnLst/>
            <a:rect b="b" l="0" r="r" t="0"/>
            <a:pathLst>
              <a:path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7" name="TextBox 1048711">
            <a:extLst>
              <a:ext uri="{743F3DDF-95B2-4F69-B93D-14ACA21902EA}">
                <a16:creationId xmlns:a16="http://schemas.microsoft.com/office/drawing/2010/main" id="{20BBA0B3-2CE7-4049-99ED-07B03C3446EE}"/>
              </a:ext>
            </a:extLst>
          </p:cNvPr>
          <p:cNvSpPr txBox="1"/>
          <p:nvPr/>
        </p:nvSpPr>
        <p:spPr>
          <a:xfrm rot="0">
            <a:off x="1167824" y="1140142"/>
            <a:ext cx="7145098" cy="485140"/>
          </a:xfrm>
          <a:prstGeom prst="rect">
            <a:avLst/>
          </a:prstGeom>
        </p:spPr>
        <p:txBody>
          <a:bodyPr rtlCol="0" wrap="square">
            <a:spAutoFit/>
          </a:bodyPr>
          <a:lstStyle/>
          <a:p>
            <a:pPr/>
            <a:r>
              <a:rPr dirty="0" lang="en-US" sz="2800">
                <a:solidFill>
                  <a:srgbClr val="3399ff"/>
                </a:solidFill>
              </a:rPr>
              <a:t>Collecting the data , which we are going to use it</a:t>
            </a:r>
            <a:endParaRPr dirty="0" lang="en-US" sz="2800">
              <a:solidFill>
                <a:srgbClr val="3399ff"/>
              </a:solidFill>
            </a:endParaRPr>
          </a:p>
        </p:txBody>
      </p:sp>
      <p:sp>
        <p:nvSpPr>
          <p:cNvPr id="8" name="TextBox 1048712">
            <a:extLst>
              <a:ext uri="{3122849E-9EC6-48C5-893D-72A2D918AE1C}">
                <a16:creationId xmlns:a16="http://schemas.microsoft.com/office/drawing/2010/main" id="{5574A936-4FC4-4538-8C9E-ABCDE84F4060}"/>
              </a:ext>
            </a:extLst>
          </p:cNvPr>
          <p:cNvSpPr txBox="1"/>
          <p:nvPr/>
        </p:nvSpPr>
        <p:spPr>
          <a:xfrm rot="0">
            <a:off x="1167823" y="1625281"/>
            <a:ext cx="6782448" cy="878841"/>
          </a:xfrm>
          <a:prstGeom prst="rect">
            <a:avLst/>
          </a:prstGeom>
        </p:spPr>
        <p:txBody>
          <a:bodyPr rtlCol="0" wrap="square">
            <a:spAutoFit/>
          </a:bodyPr>
          <a:lstStyle/>
          <a:p>
            <a:pPr/>
            <a:r>
              <a:rPr dirty="0" lang="en-US" sz="2800">
                <a:solidFill>
                  <a:srgbClr val="3399ff"/>
                </a:solidFill>
              </a:rPr>
              <a:t>By selecting the column and filling with the colours so that it can be identified</a:t>
            </a:r>
            <a:endParaRPr dirty="0" lang="en-US" sz="2800">
              <a:solidFill>
                <a:srgbClr val="3399ff"/>
              </a:solidFill>
            </a:endParaRPr>
          </a:p>
        </p:txBody>
      </p:sp>
      <p:sp>
        <p:nvSpPr>
          <p:cNvPr id="9" name="TextBox 1048713">
            <a:extLst>
              <a:ext uri="{59E39CFE-190A-49E2-9170-BFBEA3E89B91}">
                <a16:creationId xmlns:a16="http://schemas.microsoft.com/office/drawing/2010/main" id="{03B1DF2E-D49D-4D38-A0FE-3689399DF55B}"/>
              </a:ext>
            </a:extLst>
          </p:cNvPr>
          <p:cNvSpPr txBox="1"/>
          <p:nvPr/>
        </p:nvSpPr>
        <p:spPr>
          <a:xfrm rot="0">
            <a:off x="1167823" y="2550158"/>
            <a:ext cx="7236757" cy="878840"/>
          </a:xfrm>
          <a:prstGeom prst="rect">
            <a:avLst/>
          </a:prstGeom>
        </p:spPr>
        <p:txBody>
          <a:bodyPr rtlCol="0" wrap="square">
            <a:spAutoFit/>
          </a:bodyPr>
          <a:lstStyle/>
          <a:p>
            <a:pPr/>
            <a:r>
              <a:rPr dirty="0" lang="en-US" sz="2800">
                <a:solidFill>
                  <a:srgbClr val="3399ff"/>
                </a:solidFill>
              </a:rPr>
              <a:t>If there are missing numbers in the column which we selected use conditional formatting to fill it .</a:t>
            </a:r>
            <a:endParaRPr dirty="0" lang="en-US" sz="2800">
              <a:solidFill>
                <a:srgbClr val="3399ff"/>
              </a:solidFill>
            </a:endParaRPr>
          </a:p>
        </p:txBody>
      </p:sp>
      <p:sp>
        <p:nvSpPr>
          <p:cNvPr id="10" name="TextBox 1048714">
            <a:extLst>
              <a:ext uri="{A914B082-71EE-499F-B05C-06A46E841D82}">
                <a16:creationId xmlns:a16="http://schemas.microsoft.com/office/drawing/2010/main" id="{1FC09BE1-AC31-40DB-BF38-3BE844CCA5B8}"/>
              </a:ext>
            </a:extLst>
          </p:cNvPr>
          <p:cNvSpPr txBox="1"/>
          <p:nvPr/>
        </p:nvSpPr>
        <p:spPr>
          <a:xfrm rot="0">
            <a:off x="1167824" y="3428999"/>
            <a:ext cx="7404136" cy="1272540"/>
          </a:xfrm>
          <a:prstGeom prst="rect">
            <a:avLst/>
          </a:prstGeom>
        </p:spPr>
        <p:txBody>
          <a:bodyPr rtlCol="0" wrap="square">
            <a:spAutoFit/>
          </a:bodyPr>
          <a:lstStyle/>
          <a:p>
            <a:pPr/>
            <a:r>
              <a:rPr dirty="0" lang="en-US" sz="2800">
                <a:solidFill>
                  <a:srgbClr val="3399ff"/>
                </a:solidFill>
              </a:rPr>
              <a:t>Click on the highlights in the more rules click on blank and choose format and click colour and choose what you want</a:t>
            </a:r>
            <a:endParaRPr dirty="0" lang="en-US" sz="2800">
              <a:solidFill>
                <a:srgbClr val="3399ff"/>
              </a:solidFill>
            </a:endParaRPr>
          </a:p>
        </p:txBody>
      </p:sp>
      <p:sp>
        <p:nvSpPr>
          <p:cNvPr id="11" name="TextBox 1048716">
            <a:extLst>
              <a:ext uri="{1FB07D06-95BE-443B-A87A-9EEC31C1E0FE}">
                <a16:creationId xmlns:a16="http://schemas.microsoft.com/office/drawing/2010/main" id="{E7F0335B-3D89-41B4-BD15-9FA3B44E98AF}"/>
              </a:ext>
            </a:extLst>
          </p:cNvPr>
          <p:cNvSpPr txBox="1"/>
          <p:nvPr/>
        </p:nvSpPr>
        <p:spPr>
          <a:xfrm rot="0">
            <a:off x="1167823" y="4701539"/>
            <a:ext cx="10408962" cy="2059940"/>
          </a:xfrm>
          <a:prstGeom prst="rect">
            <a:avLst/>
          </a:prstGeom>
        </p:spPr>
        <p:txBody>
          <a:bodyPr rtlCol="0" wrap="square">
            <a:spAutoFit/>
          </a:bodyPr>
          <a:lstStyle/>
          <a:p>
            <a:pPr/>
            <a:r>
              <a:rPr dirty="0" lang="en-US" sz="2800">
                <a:solidFill>
                  <a:srgbClr val="3399ff"/>
                </a:solidFill>
              </a:rPr>
              <a:t>If you want to identify the missing value click on sort&amp;filter to remove the blanks itfill the blank. Click on the column which has blank value&amp; click on sort &amp;filterIn that click no fill to remove the blank</a:t>
            </a:r>
            <a:endParaRPr dirty="0" lang="en-US" sz="2800">
              <a:solidFill>
                <a:srgbClr val="3399ff"/>
              </a:solidFill>
            </a:endParaRPr>
          </a:p>
        </p:txBody>
      </p:sp>
    </p:spTree>
    <p:extLst>
      <p:ext uri="{36FDF06E-6160-4ACA-BFBB-F6797EEB81E0}">
        <p14:creationId xmlns:p14="http://schemas.microsoft.com/office/powerpoint/2010/main" val="1727687740578"/>
      </p:ext>
    </p:extLst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CFCF956C-76A3-4BCD-B262-53B5E1B3E302}">
                <a16:creationId xmlns:a16="http://schemas.microsoft.com/office/drawing/2010/main" id="{D0613239-3566-44BC-8EDF-049E5B2AA9B4}"/>
              </a:ext>
            </a:extLst>
          </p:cNvPr>
          <p:cNvSpPr/>
          <p:nvPr/>
        </p:nvSpPr>
        <p:spPr>
          <a:xfrm rot="0">
            <a:off x="9353550" y="5362575"/>
            <a:ext cx="457200" cy="457200"/>
          </a:xfrm>
          <a:custGeom>
            <a:avLst/>
            <a:gdLst/>
            <a:ahLst/>
            <a:cxnLst/>
            <a:rect b="b" l="0" r="r" t="0"/>
            <a:pathLst>
              <a:path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object 4">
            <a:extLst>
              <a:ext uri="{E3792D51-A851-43EE-9FE9-01E95794D992}">
                <a16:creationId xmlns:a16="http://schemas.microsoft.com/office/drawing/2010/main" id="{5F635F3A-DF8D-40DE-BF3C-C931B381ABD2}"/>
              </a:ext>
            </a:extLst>
          </p:cNvPr>
          <p:cNvSpPr/>
          <p:nvPr/>
        </p:nvSpPr>
        <p:spPr>
          <a:xfrm rot="0">
            <a:off x="6696074" y="1695450"/>
            <a:ext cx="314325" cy="323850"/>
          </a:xfrm>
          <a:custGeom>
            <a:avLst/>
            <a:gdLst/>
            <a:ahLst/>
            <a:cxnLst/>
            <a:rect b="b" l="0" r="r" t="0"/>
            <a:pathLst>
              <a:path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4" name="object 5">
            <a:extLst>
              <a:ext uri="{859DA705-F9D3-4A58-972F-54B0F14EC99A}">
                <a16:creationId xmlns:a16="http://schemas.microsoft.com/office/drawing/2010/main" id="{9B79EE5E-36B5-4072-BEC8-A29E7760F1BD}"/>
              </a:ext>
            </a:extLst>
          </p:cNvPr>
          <p:cNvSpPr/>
          <p:nvPr/>
        </p:nvSpPr>
        <p:spPr>
          <a:xfrm rot="0">
            <a:off x="9353550" y="5895974"/>
            <a:ext cx="180975" cy="180975"/>
          </a:xfrm>
          <a:custGeom>
            <a:avLst/>
            <a:gdLst/>
            <a:ahLst/>
            <a:cxnLst/>
            <a:rect b="b" l="0" r="r" t="0"/>
            <a:pathLst>
              <a:path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pic>
        <p:nvPicPr>
          <p:cNvPr id="5" name="object 6">
            <a:extLst>
              <a:ext uri="{836920E2-C540-48D8-8D23-048D28C184CE}">
                <a16:creationId xmlns:a16="http://schemas.microsoft.com/office/drawing/2010/main" id="{1E9752A3-2499-443C-B9F3-C7293E50CA5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 rot="0">
            <a:off x="1666875" y="6467474"/>
            <a:ext cx="76200" cy="177800"/>
          </a:xfrm>
          <a:prstGeom prst="rect">
            <a:avLst/>
          </a:prstGeom>
          <a:noFill/>
        </p:spPr>
      </p:pic>
      <p:sp>
        <p:nvSpPr>
          <p:cNvPr id="6" name="object 7">
            <a:extLst>
              <a:ext uri="{A8A725CC-5F01-4C9C-BA8F-9C185ABFA4ED}">
                <a16:creationId xmlns:a16="http://schemas.microsoft.com/office/drawing/2010/main" id="{BB8C1C66-D9A7-4209-BDC4-39DF6B65322D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755331" y="385444"/>
            <a:ext cx="2437130" cy="1334135"/>
          </a:xfrm>
          <a:prstGeom prst="rect">
            <a:avLst/>
          </a:prstGeom>
        </p:spPr>
        <p:txBody>
          <a:bodyPr bIns="0" lIns="0" rIns="0" rtlCol="0" tIns="13335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US"/>
              <a:t>R</a:t>
            </a:r>
            <a:r>
              <a:rPr dirty="0" lang="en-US" spc="-40"/>
              <a:t>E</a:t>
            </a:r>
            <a:r>
              <a:rPr dirty="0" lang="en-US" spc="15"/>
              <a:t>S</a:t>
            </a:r>
            <a:r>
              <a:rPr dirty="0" lang="en-US" spc="-30"/>
              <a:t>U</a:t>
            </a:r>
            <a:r>
              <a:rPr dirty="0" lang="en-US" spc="-405"/>
              <a:t>L</a:t>
            </a:r>
            <a:r>
              <a:rPr dirty="0" lang="en-US"/>
              <a:t>TS</a:t>
            </a:r>
            <a:endParaRPr dirty="0" lang="en-US"/>
          </a:p>
        </p:txBody>
      </p:sp>
      <p:sp>
        <p:nvSpPr>
          <p:cNvPr id="7" name="object 9">
            <a:extLst>
              <a:ext uri="{6B88A012-A959-43E5-BDFF-6E565A0B1DDA}">
                <a16:creationId xmlns:a16="http://schemas.microsoft.com/office/drawing/2010/main" id="{B03248C5-5A77-4803-97FC-2EBFE9575CF4}"/>
              </a:ext>
            </a:extLst>
          </p:cNvPr>
          <p:cNvSpPr txBox="1"/>
          <p:nvPr/>
        </p:nvSpPr>
        <p:spPr>
          <a:xfrm rot="0">
            <a:off x="11277217" y="6473337"/>
            <a:ext cx="228600" cy="159385"/>
          </a:xfrm>
          <a:prstGeom prst="rect">
            <a:avLst/>
          </a:prstGeom>
        </p:spPr>
        <p:txBody>
          <a:bodyPr bIns="0" lIns="0" rIns="0" rtlCol="0" tIns="6985" vert="horz" wrap="square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9ECFC5C9-D31D-4525-B7C4-D57A4B27F678}" type="slidenum"/>
            <a:endParaRPr dirty="0" lang="en-US" spc="10" sz="1100">
              <a:solidFill>
                <a:srgbClr val="2d936b"/>
              </a:solidFill>
              <a:latin typeface="Trebuchet MS"/>
            </a:endParaRPr>
          </a:p>
        </p:txBody>
      </p:sp>
      <p:sp>
        <p:nvSpPr>
          <p:cNvPr id="8" name="TextBox 1048718">
            <a:extLst>
              <a:ext uri="{FD3CFA78-0A54-4657-8003-87E6BA174080}">
                <a16:creationId xmlns:a16="http://schemas.microsoft.com/office/drawing/2010/main" id="{F7AFCCDD-DEFB-42EE-BF30-C613DCCCB966}"/>
              </a:ext>
            </a:extLst>
          </p:cNvPr>
          <p:cNvSpPr txBox="1"/>
          <p:nvPr/>
        </p:nvSpPr>
        <p:spPr>
          <a:xfrm rot="0">
            <a:off x="3810000" y="3238500"/>
            <a:ext cx="4572000" cy="345440"/>
          </a:xfrm>
          <a:prstGeom prst="rect">
            <a:avLst/>
          </a:prstGeom>
        </p:spPr>
        <p:txBody>
          <a:bodyPr rtlCol="0" wrap="square">
            <a:spAutoFit/>
          </a:bodyPr>
          <a:lstStyle/>
          <a:p>
            <a:pPr/>
            <a:r>
              <a:rPr dirty="0" lang="en-US"/>
              <a:t> </a:t>
            </a:r>
            <a:endParaRPr dirty="0" lang="en-US"/>
          </a:p>
        </p:txBody>
      </p:sp>
      <p:sp>
        <p:nvSpPr>
          <p:cNvPr id="9" name="TextBox 1048719">
            <a:extLst>
              <a:ext uri="{CF795DB9-1980-465A-B828-E1E19F6EA22E}">
                <a16:creationId xmlns:a16="http://schemas.microsoft.com/office/drawing/2010/main" id="{32C9B0CD-9D82-4DB8-836F-D53B3B80EF02}"/>
              </a:ext>
            </a:extLst>
          </p:cNvPr>
          <p:cNvSpPr txBox="1"/>
          <p:nvPr/>
        </p:nvSpPr>
        <p:spPr>
          <a:xfrm rot="0">
            <a:off x="1666874" y="4395531"/>
            <a:ext cx="4572000" cy="345440"/>
          </a:xfrm>
          <a:prstGeom prst="rect">
            <a:avLst/>
          </a:prstGeom>
        </p:spPr>
        <p:txBody>
          <a:bodyPr rtlCol="0" wrap="square">
            <a:spAutoFit/>
          </a:bodyPr>
          <a:lstStyle/>
          <a:p>
            <a:pPr/>
            <a:r>
              <a:rPr dirty="0" lang="en-US"/>
              <a:t> </a:t>
            </a:r>
            <a:endParaRPr dirty="0" lang="en-US"/>
          </a:p>
        </p:txBody>
      </p:sp>
      <p:sp>
        <p:nvSpPr>
          <p:cNvPr id="10" name="TextBox 1048720">
            <a:extLst>
              <a:ext uri="{39A7EDC6-CF97-45C4-936C-6BA2258799DE}">
                <a16:creationId xmlns:a16="http://schemas.microsoft.com/office/drawing/2010/main" id="{86DFBF05-60C4-4066-AC77-DD35798B8525}"/>
              </a:ext>
            </a:extLst>
          </p:cNvPr>
          <p:cNvSpPr txBox="1"/>
          <p:nvPr/>
        </p:nvSpPr>
        <p:spPr>
          <a:xfrm rot="0">
            <a:off x="3810000" y="3238500"/>
            <a:ext cx="4572000" cy="345440"/>
          </a:xfrm>
          <a:prstGeom prst="rect">
            <a:avLst/>
          </a:prstGeom>
        </p:spPr>
        <p:txBody>
          <a:bodyPr rtlCol="0" wrap="square">
            <a:spAutoFit/>
          </a:bodyPr>
          <a:lstStyle/>
          <a:p>
            <a:pPr/>
            <a:r>
              <a:rPr dirty="0" lang="en-US"/>
              <a:t> </a:t>
            </a:r>
            <a:endParaRPr dirty="0" lang="en-US"/>
          </a:p>
        </p:txBody>
      </p:sp>
      <p:sp>
        <p:nvSpPr>
          <p:cNvPr id="11" name="TextBox 1048721">
            <a:extLst>
              <a:ext uri="{67A9D264-4B24-4F79-8192-7EC81278D481}">
                <a16:creationId xmlns:a16="http://schemas.microsoft.com/office/drawing/2010/main" id="{1427C5F1-1EF8-46C5-8056-772F6AE42A29}"/>
              </a:ext>
            </a:extLst>
          </p:cNvPr>
          <p:cNvSpPr txBox="1"/>
          <p:nvPr/>
        </p:nvSpPr>
        <p:spPr>
          <a:xfrm rot="0">
            <a:off x="3810000" y="3238500"/>
            <a:ext cx="4572000" cy="345440"/>
          </a:xfrm>
          <a:prstGeom prst="rect">
            <a:avLst/>
          </a:prstGeom>
        </p:spPr>
        <p:txBody>
          <a:bodyPr rtlCol="0" wrap="square">
            <a:spAutoFit/>
          </a:bodyPr>
          <a:lstStyle/>
          <a:p>
            <a:pPr/>
            <a:r>
              <a:rPr dirty="0" lang="en-US"/>
              <a:t> </a:t>
            </a:r>
            <a:endParaRPr dirty="0" lang="en-US"/>
          </a:p>
        </p:txBody>
      </p:sp>
      <p:sp>
        <p:nvSpPr>
          <p:cNvPr id="12" name="TextBox 1048722">
            <a:extLst>
              <a:ext uri="{B9EB7612-A6FB-444C-A842-6E2CDFFC56A1}">
                <a16:creationId xmlns:a16="http://schemas.microsoft.com/office/drawing/2010/main" id="{8ED53260-55C0-4DF7-9F91-BDB1F8472353}"/>
              </a:ext>
            </a:extLst>
          </p:cNvPr>
          <p:cNvSpPr txBox="1"/>
          <p:nvPr/>
        </p:nvSpPr>
        <p:spPr>
          <a:xfrm rot="0">
            <a:off x="3810000" y="3238500"/>
            <a:ext cx="4572000" cy="345440"/>
          </a:xfrm>
          <a:prstGeom prst="rect">
            <a:avLst/>
          </a:prstGeom>
        </p:spPr>
        <p:txBody>
          <a:bodyPr rtlCol="0" wrap="square">
            <a:spAutoFit/>
          </a:bodyPr>
          <a:lstStyle/>
          <a:p>
            <a:pPr/>
            <a:r>
              <a:rPr dirty="0" lang="en-US"/>
              <a:t> </a:t>
            </a:r>
            <a:endParaRPr dirty="0" lang="en-US"/>
          </a:p>
        </p:txBody>
      </p:sp>
      <p:pic>
        <p:nvPicPr>
          <p:cNvPr id="13" name="Picture 2097168">
            <a:extLst>
              <a:ext uri="{2AA28933-7323-4C5C-8367-D50289E3EA04}">
                <a16:creationId xmlns:a16="http://schemas.microsoft.com/office/drawing/2010/main" id="{D3830170-6158-4C40-AD4A-691765B81A3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 rot="0">
            <a:off x="755331" y="1695450"/>
            <a:ext cx="9287683" cy="5315380"/>
          </a:xfrm>
          <a:prstGeom prst="rect">
            <a:avLst/>
          </a:prstGeom>
          <a:noFill/>
        </p:spPr>
      </p:pic>
    </p:spTree>
    <p:extLst>
      <p:ext uri="{491020B7-61E4-4D3F-A600-032C45E189D7}">
        <p14:creationId xmlns:p14="http://schemas.microsoft.com/office/powerpoint/2010/main" val="1727687740579"/>
      </p:ext>
    </p:extLst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E54DB0DF-5999-4A0E-9903-3A3A8A7CD00A}">
                <a16:creationId xmlns:a16="http://schemas.microsoft.com/office/drawing/2010/main" id="{041389A4-A78B-45CF-BC10-44DCD5623A0D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755331" y="385444"/>
            <a:ext cx="10681334" cy="660401"/>
          </a:xfrm>
        </p:spPr>
        <p:txBody>
          <a:bodyPr rtlCol="0"/>
          <a:lstStyle/>
          <a:p>
            <a:pPr/>
            <a:r>
              <a:rPr dirty="0" lang="en-US">
                <a:latin typeface="Times New Roman"/>
              </a:rPr>
              <a:t>conclusion</a:t>
            </a:r>
            <a:endParaRPr dirty="0" lang="en-US">
              <a:latin typeface="Times New Roman"/>
            </a:endParaRPr>
          </a:p>
        </p:txBody>
      </p:sp>
      <p:sp>
        <p:nvSpPr>
          <p:cNvPr id="3" name="TextBox 1048723">
            <a:extLst>
              <a:ext uri="{B17C6629-65AC-4EA5-A417-AAC0B0F1BBFC}">
                <a16:creationId xmlns:a16="http://schemas.microsoft.com/office/drawing/2010/main" id="{C4721142-4CB2-4BE2-BD74-6FE3C57B254E}"/>
              </a:ext>
            </a:extLst>
          </p:cNvPr>
          <p:cNvSpPr txBox="1"/>
          <p:nvPr/>
        </p:nvSpPr>
        <p:spPr>
          <a:xfrm rot="0">
            <a:off x="590367" y="1544344"/>
            <a:ext cx="6555830" cy="1424939"/>
          </a:xfrm>
          <a:prstGeom prst="rect">
            <a:avLst/>
          </a:prstGeom>
        </p:spPr>
        <p:txBody>
          <a:bodyPr rtlCol="0" wrap="square">
            <a:spAutoFit/>
          </a:bodyPr>
          <a:lstStyle/>
          <a:p>
            <a:pPr/>
            <a:r>
              <a:rPr dirty="0" lang="en-US" sz="3200">
                <a:solidFill>
                  <a:srgbClr val="3399ff"/>
                </a:solidFill>
              </a:rPr>
              <a:t>From this analysing we come know about the employee performance by using excel </a:t>
            </a:r>
            <a:endParaRPr dirty="0" lang="en-US" sz="3200">
              <a:solidFill>
                <a:srgbClr val="3399ff"/>
              </a:solidFill>
            </a:endParaRPr>
          </a:p>
        </p:txBody>
      </p:sp>
      <p:sp>
        <p:nvSpPr>
          <p:cNvPr id="4" name="TextBox 1048724">
            <a:extLst>
              <a:ext uri="{FEAFCF2A-9812-43BF-83F8-03CA153A787A}">
                <a16:creationId xmlns:a16="http://schemas.microsoft.com/office/drawing/2010/main" id="{25675802-8A16-4AA6-AC46-294A7A8532B3}"/>
              </a:ext>
            </a:extLst>
          </p:cNvPr>
          <p:cNvSpPr txBox="1"/>
          <p:nvPr/>
        </p:nvSpPr>
        <p:spPr>
          <a:xfrm rot="0">
            <a:off x="590367" y="3429000"/>
            <a:ext cx="6089564" cy="980439"/>
          </a:xfrm>
          <a:prstGeom prst="rect">
            <a:avLst/>
          </a:prstGeom>
        </p:spPr>
        <p:txBody>
          <a:bodyPr rtlCol="0" wrap="square">
            <a:spAutoFit/>
          </a:bodyPr>
          <a:lstStyle/>
          <a:p>
            <a:pPr/>
            <a:r>
              <a:rPr dirty="0" lang="en-US" sz="3200">
                <a:solidFill>
                  <a:srgbClr val="3399ff"/>
                </a:solidFill>
              </a:rPr>
              <a:t>We also created pivot table for visualising and easy to understand </a:t>
            </a:r>
            <a:endParaRPr dirty="0" lang="en-US" sz="3200">
              <a:solidFill>
                <a:srgbClr val="3399ff"/>
              </a:solidFill>
            </a:endParaRPr>
          </a:p>
        </p:txBody>
      </p:sp>
    </p:spTree>
    <p:extLst>
      <p:ext uri="{50532AA6-3BEB-4A59-B43C-59F15BB2ED30}">
        <p14:creationId xmlns:p14="http://schemas.microsoft.com/office/powerpoint/2010/main" val="1727687740580"/>
      </p:ext>
    </p:extLst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false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37FD7AEF-67CB-4223-8DDD-4374DFE3490E}">
                <a16:creationId xmlns:a16="http://schemas.microsoft.com/office/drawing/2010/main" id="{3D2FEC19-1237-4B5F-BD24-4A26C1F73286}"/>
              </a:ext>
            </a:extLst>
          </p:cNvPr>
          <p:cNvSpPr/>
          <p:nvPr/>
        </p:nvSpPr>
        <p:spPr>
          <a:xfrm rot="0">
            <a:off x="0" y="0"/>
            <a:ext cx="12192000" cy="6858000"/>
          </a:xfrm>
          <a:custGeom>
            <a:avLst/>
            <a:gdLst/>
            <a:ahLst/>
            <a:cxnLst/>
            <a:rect b="b" l="0" r="r" t="0"/>
            <a:pathLst>
              <a:path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lstStyle/>
          <a:p>
            <a:pPr/>
            <a:r>
              <a:rPr dirty="0" lang="en-US">
                <a:latin typeface="Times New Roman"/>
              </a:rPr>
              <a:t/>
            </a:r>
            <a:endParaRPr dirty="0" lang="en-US">
              <a:latin typeface="Times New Roman"/>
            </a:endParaRPr>
          </a:p>
        </p:txBody>
      </p:sp>
      <p:grpSp>
        <p:nvGrpSpPr>
          <p:cNvPr id="3" name="object 3">
            <a:extLst>
              <a:ext uri="{FCF1E630-C713-44A1-ACBD-FD5671FFA2AC}">
                <a16:creationId xmlns:a16="http://schemas.microsoft.com/office/drawing/2010/main" id="{4CB095C0-64E5-49E7-8BAA-BE2072D0030A}"/>
              </a:ext>
            </a:extLst>
          </p:cNvPr>
          <p:cNvGrpSpPr/>
          <p:nvPr/>
        </p:nvGrpSpPr>
        <p:grpSpPr>
          <a:xfrm rot="0"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>
              <a:extLst>
                <a:ext uri="{DDD54365-B3D1-4E32-9F5C-01F9ED8E1B87}">
                  <a16:creationId xmlns:a16="http://schemas.microsoft.com/office/drawing/2010/main" id="{D54AE763-0C7A-4254-8C99-A1C202F08852}"/>
                </a:ext>
              </a:extLst>
            </p:cNvPr>
            <p:cNvSpPr/>
            <p:nvPr/>
          </p:nvSpPr>
          <p:spPr>
            <a:xfrm rot="0">
              <a:off x="9377426" y="4825"/>
              <a:ext cx="1218565" cy="6853554"/>
            </a:xfrm>
            <a:custGeom>
              <a:avLst/>
              <a:gdLst/>
              <a:ahLst/>
              <a:cxnLst/>
              <a:rect b="b" l="0" r="r" t="0"/>
              <a:pathLst>
                <a:path h="6853555" w="1218565">
                  <a:moveTo>
                    <a:pt x="0" y="0"/>
                  </a:moveTo>
                  <a:lnTo>
                    <a:pt x="1218352" y="6853172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5" name="object 5">
              <a:extLst>
                <a:ext uri="{8AE4607A-6A57-4366-80EA-8E07950DBD0F}">
                  <a16:creationId xmlns:a16="http://schemas.microsoft.com/office/drawing/2010/main" id="{DE39BBA7-9E03-46BF-990D-805AE673A205}"/>
                </a:ext>
              </a:extLst>
            </p:cNvPr>
            <p:cNvSpPr/>
            <p:nvPr/>
          </p:nvSpPr>
          <p:spPr>
            <a:xfrm rot="0">
              <a:off x="7448611" y="3694896"/>
              <a:ext cx="4743450" cy="3163570"/>
            </a:xfrm>
            <a:custGeom>
              <a:avLst/>
              <a:gdLst/>
              <a:ahLst/>
              <a:cxnLst/>
              <a:rect b="b" l="0" r="r" t="0"/>
              <a:pathLst>
                <a:path h="3163570" w="4743450">
                  <a:moveTo>
                    <a:pt x="4743388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6" name="object 6">
              <a:extLst>
                <a:ext uri="{D3F7D5D7-88B7-4809-985D-04CE180AF11B}">
                  <a16:creationId xmlns:a16="http://schemas.microsoft.com/office/drawing/2010/main" id="{C4D5D54E-0F8A-4A56-9956-29FE18387F3F}"/>
                </a:ext>
              </a:extLst>
            </p:cNvPr>
            <p:cNvSpPr/>
            <p:nvPr/>
          </p:nvSpPr>
          <p:spPr>
            <a:xfrm rot="0">
              <a:off x="9182100" y="0"/>
              <a:ext cx="3009900" cy="6858000"/>
            </a:xfrm>
            <a:custGeom>
              <a:avLst/>
              <a:gdLst/>
              <a:ahLst/>
              <a:cxnLst/>
              <a:rect b="b" l="0" r="r" t="0"/>
              <a:pathLst>
                <a:path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7" name="object 7">
              <a:extLst>
                <a:ext uri="{B052BBC3-5A38-4B78-8610-DF18240CDA65}">
                  <a16:creationId xmlns:a16="http://schemas.microsoft.com/office/drawing/2010/main" id="{9B775BBF-9154-41C1-BE57-C483BA9B1CBF}"/>
                </a:ext>
              </a:extLst>
            </p:cNvPr>
            <p:cNvSpPr/>
            <p:nvPr/>
          </p:nvSpPr>
          <p:spPr>
            <a:xfrm rot="0">
              <a:off x="9602878" y="0"/>
              <a:ext cx="2589530" cy="6858000"/>
            </a:xfrm>
            <a:custGeom>
              <a:avLst/>
              <a:gdLst/>
              <a:ahLst/>
              <a:cxnLst/>
              <a:rect b="b" l="0" r="r" t="0"/>
              <a:pathLst>
                <a:path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8" name="object 8">
              <a:extLst>
                <a:ext uri="{FC126781-8B11-4C2B-9E95-B71612891222}">
                  <a16:creationId xmlns:a16="http://schemas.microsoft.com/office/drawing/2010/main" id="{BA1FC5CA-89FA-4E79-805B-6131F2BD83F4}"/>
                </a:ext>
              </a:extLst>
            </p:cNvPr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/>
              <a:ahLst/>
              <a:cxnLst/>
              <a:rect b="b" l="0" r="r" t="0"/>
              <a:pathLst>
                <a:path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9" name="object 9">
              <a:extLst>
                <a:ext uri="{49BAA690-1501-481E-86CE-BDE561107491}">
                  <a16:creationId xmlns:a16="http://schemas.microsoft.com/office/drawing/2010/main" id="{6BEF5CA6-59BA-4B09-A11B-FD185214AEC1}"/>
                </a:ext>
              </a:extLst>
            </p:cNvPr>
            <p:cNvSpPr/>
            <p:nvPr/>
          </p:nvSpPr>
          <p:spPr>
            <a:xfrm rot="0">
              <a:off x="9337930" y="0"/>
              <a:ext cx="2854325" cy="6858000"/>
            </a:xfrm>
            <a:custGeom>
              <a:avLst/>
              <a:gdLst/>
              <a:ahLst/>
              <a:cxnLst/>
              <a:rect b="b" l="0" r="r" t="0"/>
              <a:pathLst>
                <a:path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0" name="object 10">
              <a:extLst>
                <a:ext uri="{68E5C7AA-EF4C-4D96-9820-57EE4A59A785}">
                  <a16:creationId xmlns:a16="http://schemas.microsoft.com/office/drawing/2010/main" id="{768AA131-1474-40DD-A2F4-0400CCFAB45F}"/>
                </a:ext>
              </a:extLst>
            </p:cNvPr>
            <p:cNvSpPr/>
            <p:nvPr/>
          </p:nvSpPr>
          <p:spPr>
            <a:xfrm rot="0">
              <a:off x="10896600" y="0"/>
              <a:ext cx="1295400" cy="6858000"/>
            </a:xfrm>
            <a:custGeom>
              <a:avLst/>
              <a:gdLst/>
              <a:ahLst/>
              <a:cxnLst/>
              <a:rect b="b" l="0" r="r" t="0"/>
              <a:pathLst>
                <a:path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1" name="object 11">
              <a:extLst>
                <a:ext uri="{3AF88EAC-4AE2-45F6-86FB-5D149FA2E36E}">
                  <a16:creationId xmlns:a16="http://schemas.microsoft.com/office/drawing/2010/main" id="{A860BEB6-4C06-4B35-AA79-3C31C596849B}"/>
                </a:ext>
              </a:extLst>
            </p:cNvPr>
            <p:cNvSpPr/>
            <p:nvPr/>
          </p:nvSpPr>
          <p:spPr>
            <a:xfrm rot="0">
              <a:off x="10936247" y="0"/>
              <a:ext cx="1256030" cy="6858000"/>
            </a:xfrm>
            <a:custGeom>
              <a:avLst/>
              <a:gdLst/>
              <a:ahLst/>
              <a:cxnLst/>
              <a:rect b="b" l="0" r="r" t="0"/>
              <a:pathLst>
                <a:path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2" name="object 12">
              <a:extLst>
                <a:ext uri="{C5A456DB-648D-45D9-B461-824B92AB85BD}">
                  <a16:creationId xmlns:a16="http://schemas.microsoft.com/office/drawing/2010/main" id="{AE13E51B-E782-479D-BE7C-12D6112BD1F7}"/>
                </a:ext>
              </a:extLst>
            </p:cNvPr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/>
              <a:ahLst/>
              <a:cxnLst/>
              <a:rect b="b" l="0" r="r" t="0"/>
              <a:pathLst>
                <a:path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</p:grpSp>
      <p:sp>
        <p:nvSpPr>
          <p:cNvPr id="13" name="object 13">
            <a:extLst>
              <a:ext uri="{87636013-728B-4F69-A054-01C6D62C727E}">
                <a16:creationId xmlns:a16="http://schemas.microsoft.com/office/drawing/2010/main" id="{C231C5FE-551B-4B93-B7EA-B6F9B17680C3}"/>
              </a:ext>
            </a:extLst>
          </p:cNvPr>
          <p:cNvSpPr/>
          <p:nvPr/>
        </p:nvSpPr>
        <p:spPr>
          <a:xfrm rot="0">
            <a:off x="0" y="4010025"/>
            <a:ext cx="447675" cy="2847975"/>
          </a:xfrm>
          <a:custGeom>
            <a:avLst/>
            <a:gdLst/>
            <a:ahLst/>
            <a:cxnLst/>
            <a:rect b="b" l="0" r="r" t="0"/>
            <a:pathLst>
              <a:path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14" name="object 14">
            <a:extLst>
              <a:ext uri="{3492C10B-8513-40D0-8EDF-4DFFC09988D8}">
                <a16:creationId xmlns:a16="http://schemas.microsoft.com/office/drawing/2010/main" id="{B1F90358-35FC-4654-885A-A2D1A4997067}"/>
              </a:ext>
            </a:extLst>
          </p:cNvPr>
          <p:cNvSpPr/>
          <p:nvPr/>
        </p:nvSpPr>
        <p:spPr>
          <a:xfrm rot="0">
            <a:off x="9353550" y="5362575"/>
            <a:ext cx="457200" cy="457200"/>
          </a:xfrm>
          <a:custGeom>
            <a:avLst/>
            <a:gdLst/>
            <a:ahLst/>
            <a:cxnLst/>
            <a:rect b="b" l="0" r="r" t="0"/>
            <a:pathLst>
              <a:path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15" name="object 15">
            <a:extLst>
              <a:ext uri="{CD95B7E2-BC40-4020-966F-861A2EBB4194}">
                <a16:creationId xmlns:a16="http://schemas.microsoft.com/office/drawing/2010/main" id="{B7783D96-4A12-4277-8EDC-C5C6D64BFA4C}"/>
              </a:ext>
            </a:extLst>
          </p:cNvPr>
          <p:cNvSpPr/>
          <p:nvPr/>
        </p:nvSpPr>
        <p:spPr>
          <a:xfrm rot="0">
            <a:off x="6696074" y="1695450"/>
            <a:ext cx="314325" cy="323850"/>
          </a:xfrm>
          <a:custGeom>
            <a:avLst/>
            <a:gdLst/>
            <a:ahLst/>
            <a:cxnLst/>
            <a:rect b="b" l="0" r="r" t="0"/>
            <a:pathLst>
              <a:path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16" name="object 16">
            <a:extLst>
              <a:ext uri="{C29E9DED-1EB3-4E1D-9C6B-D7AD594C8823}">
                <a16:creationId xmlns:a16="http://schemas.microsoft.com/office/drawing/2010/main" id="{88178F61-5EB2-4BC6-AB92-1CFAC6FB7622}"/>
              </a:ext>
            </a:extLst>
          </p:cNvPr>
          <p:cNvSpPr/>
          <p:nvPr/>
        </p:nvSpPr>
        <p:spPr>
          <a:xfrm rot="0">
            <a:off x="9353550" y="5895974"/>
            <a:ext cx="180975" cy="180975"/>
          </a:xfrm>
          <a:custGeom>
            <a:avLst/>
            <a:gdLst/>
            <a:ahLst/>
            <a:cxnLst/>
            <a:rect b="b" l="0" r="r" t="0"/>
            <a:pathLst>
              <a:path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17" name="object 17">
            <a:extLst>
              <a:ext uri="{52786788-8D14-4E77-AF37-76FAECAEA3D8}">
                <a16:creationId xmlns:a16="http://schemas.microsoft.com/office/drawing/2010/main" id="{7E920FD0-71BD-45D5-8670-0D7FD0DD69B0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739775" y="829627"/>
            <a:ext cx="3909695" cy="600710"/>
          </a:xfrm>
          <a:prstGeom prst="rect">
            <a:avLst/>
          </a:prstGeom>
        </p:spPr>
        <p:txBody>
          <a:bodyPr bIns="0" lIns="0" rIns="0" rtlCol="0" tIns="1651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lang="en-US" spc="5" sz="4250"/>
              <a:t>PROJECT</a:t>
            </a:r>
            <a:r>
              <a:rPr dirty="0" lang="en-US" spc="-85" sz="4250"/>
              <a:t> </a:t>
            </a:r>
            <a:r>
              <a:rPr dirty="0" lang="en-US" spc="25" sz="4250"/>
              <a:t>TITLE</a:t>
            </a:r>
            <a:endParaRPr dirty="0" lang="en-US" spc="25" sz="4250"/>
          </a:p>
        </p:txBody>
      </p:sp>
      <p:grpSp>
        <p:nvGrpSpPr>
          <p:cNvPr id="18" name="object 18">
            <a:extLst>
              <a:ext uri="{D2F8E343-0FB3-487A-A671-C9BE459A0B5B}">
                <a16:creationId xmlns:a16="http://schemas.microsoft.com/office/drawing/2010/main" id="{6D155210-CAED-42E4-AB1E-71FC5A857F59}"/>
              </a:ext>
            </a:extLst>
          </p:cNvPr>
          <p:cNvGrpSpPr/>
          <p:nvPr/>
        </p:nvGrpSpPr>
        <p:grpSpPr>
          <a:xfrm rot="0"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>
              <a:extLst>
                <a:ext uri="{8EF6CEF1-7FDC-42DA-8014-820178B0FA6C}">
                  <a16:creationId xmlns:a16="http://schemas.microsoft.com/office/drawing/2010/main" id="{9C3A7AC3-53B6-4DBE-A921-DEE758FA7A9A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 rot="0">
              <a:off x="676275" y="6467474"/>
              <a:ext cx="2143125" cy="200025"/>
            </a:xfrm>
            <a:prstGeom prst="rect">
              <a:avLst/>
            </a:prstGeom>
            <a:noFill/>
          </p:spPr>
        </p:pic>
        <p:pic>
          <p:nvPicPr>
            <p:cNvPr id="20" name="object 20">
              <a:extLst>
                <a:ext uri="{7F9B4AFC-CD9F-4D4F-BD7A-9A08DA718E9E}">
                  <a16:creationId xmlns:a16="http://schemas.microsoft.com/office/drawing/2010/main" id="{BF088AA3-3BDD-411E-AE9F-508571CD017A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 rot="0">
              <a:off x="466725" y="6410325"/>
              <a:ext cx="3705225" cy="295275"/>
            </a:xfrm>
            <a:prstGeom prst="rect">
              <a:avLst/>
            </a:prstGeom>
            <a:noFill/>
          </p:spPr>
        </p:pic>
      </p:grpSp>
      <p:sp>
        <p:nvSpPr>
          <p:cNvPr id="21" name="object 22">
            <a:extLst>
              <a:ext uri="{AD9BA4FB-06B3-40F6-B0D7-38F67B0C382A}">
                <a16:creationId xmlns:a16="http://schemas.microsoft.com/office/drawing/2010/main" id="{16A7D2F9-51A8-4ECD-92B8-86454528814F}"/>
              </a:ext>
            </a:extLst>
          </p:cNvPr>
          <p:cNvSpPr>
            <a:spLocks noGrp="true"/>
          </p:cNvSpPr>
          <p:nvPr>
            <p:ph sz="quarter" type="sldNum"/>
          </p:nvPr>
        </p:nvSpPr>
        <p:spPr>
          <a:xfrm rot="0">
            <a:off x="11353419" y="6473337"/>
            <a:ext cx="151129" cy="159385"/>
          </a:xfrm>
          <a:prstGeom prst="rect">
            <a:avLst/>
          </a:prstGeom>
        </p:spPr>
        <p:txBody>
          <a:bodyPr bIns="0" lIns="0" rIns="0" rtlCol="0" tIns="6985" vert="horz" wrap="square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EAB226AA-EE8E-4F9D-A966-AFFD22A73AD5}" type="slidenum"/>
            <a:endParaRPr dirty="0" lang="en-US" spc="10"/>
          </a:p>
        </p:txBody>
      </p:sp>
      <p:sp>
        <p:nvSpPr>
          <p:cNvPr id="22" name="TextBox 22">
            <a:extLst>
              <a:ext uri="{756D48B7-1A4D-4B70-A913-4B985ECC303E}">
                <a16:creationId xmlns:a16="http://schemas.microsoft.com/office/drawing/2010/main" id="{B7714D85-51D1-4224-925D-F089C0C8DC82}"/>
              </a:ext>
            </a:extLst>
          </p:cNvPr>
          <p:cNvSpPr txBox="1"/>
          <p:nvPr/>
        </p:nvSpPr>
        <p:spPr>
          <a:xfrm rot="0">
            <a:off x="1217522" y="2123271"/>
            <a:ext cx="8593229" cy="1310641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/>
            <a:r>
              <a:rPr b="1" dirty="0" lang="en-US" sz="4400">
                <a:solidFill>
                  <a:srgbClr val="0f0f0f"/>
                </a:solidFill>
                <a:latin typeface="Times New Roman"/>
              </a:rPr>
              <a:t>Employee Performance Analysis using Excel</a:t>
            </a:r>
            <a:endParaRPr b="1" dirty="0" lang="en-US" sz="4400">
              <a:solidFill>
                <a:srgbClr val="0f0f0f"/>
              </a:solidFill>
              <a:latin typeface="Times New Roman"/>
            </a:endParaRPr>
          </a:p>
        </p:txBody>
      </p:sp>
    </p:spTree>
    <p:extLst>
      <p:ext uri="{66AACCCB-F79A-401D-AB7C-C711E8FD1A07}">
        <p14:creationId xmlns:p14="http://schemas.microsoft.com/office/powerpoint/2010/main" val="1727687740566"/>
      </p:ext>
    </p:extLst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false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A235B5DB-A1DE-41AE-A099-7DE6BBA90318}">
                <a16:creationId xmlns:a16="http://schemas.microsoft.com/office/drawing/2010/main" id="{A98D5C88-BBD2-4425-82B9-56645232B6A6}"/>
              </a:ext>
            </a:extLst>
          </p:cNvPr>
          <p:cNvSpPr/>
          <p:nvPr/>
        </p:nvSpPr>
        <p:spPr>
          <a:xfrm rot="0">
            <a:off x="-76200" y="28579"/>
            <a:ext cx="12481712" cy="6858000"/>
          </a:xfrm>
          <a:custGeom>
            <a:avLst/>
            <a:gdLst/>
            <a:ahLst/>
            <a:cxnLst/>
            <a:rect b="b" l="0" r="r" t="0"/>
            <a:pathLst>
              <a:path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grpSp>
        <p:nvGrpSpPr>
          <p:cNvPr id="3" name="object 3">
            <a:extLst>
              <a:ext uri="{B6B6E37D-782E-44DE-93BB-480AF82C47DA}">
                <a16:creationId xmlns:a16="http://schemas.microsoft.com/office/drawing/2010/main" id="{5749A469-A2B5-4B91-8EC3-F8273B8F74FA}"/>
              </a:ext>
            </a:extLst>
          </p:cNvPr>
          <p:cNvGrpSpPr/>
          <p:nvPr/>
        </p:nvGrpSpPr>
        <p:grpSpPr>
          <a:xfrm rot="0"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>
              <a:extLst>
                <a:ext uri="{CFF6C5B4-0987-4646-9109-CE3C8E6B7A34}">
                  <a16:creationId xmlns:a16="http://schemas.microsoft.com/office/drawing/2010/main" id="{652598DF-588E-45A0-A09F-C623694EB420}"/>
                </a:ext>
              </a:extLst>
            </p:cNvPr>
            <p:cNvSpPr/>
            <p:nvPr/>
          </p:nvSpPr>
          <p:spPr>
            <a:xfrm rot="0">
              <a:off x="9377426" y="4825"/>
              <a:ext cx="1218565" cy="6853554"/>
            </a:xfrm>
            <a:custGeom>
              <a:avLst/>
              <a:gdLst/>
              <a:ahLst/>
              <a:cxnLst/>
              <a:rect b="b" l="0" r="r" t="0"/>
              <a:pathLst>
                <a:path h="6853555" w="1218565">
                  <a:moveTo>
                    <a:pt x="0" y="0"/>
                  </a:moveTo>
                  <a:lnTo>
                    <a:pt x="1218352" y="6853172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5" name="object 5">
              <a:extLst>
                <a:ext uri="{54EC93A0-AD09-4801-924F-31E8E569DC93}">
                  <a16:creationId xmlns:a16="http://schemas.microsoft.com/office/drawing/2010/main" id="{0AE9EFE1-F39A-40E6-8FF3-F8BB2C570B16}"/>
                </a:ext>
              </a:extLst>
            </p:cNvPr>
            <p:cNvSpPr/>
            <p:nvPr/>
          </p:nvSpPr>
          <p:spPr>
            <a:xfrm rot="0">
              <a:off x="7448611" y="3694896"/>
              <a:ext cx="4743450" cy="3163570"/>
            </a:xfrm>
            <a:custGeom>
              <a:avLst/>
              <a:gdLst/>
              <a:ahLst/>
              <a:cxnLst/>
              <a:rect b="b" l="0" r="r" t="0"/>
              <a:pathLst>
                <a:path h="3163570" w="4743450">
                  <a:moveTo>
                    <a:pt x="4743388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6" name="object 6">
              <a:extLst>
                <a:ext uri="{3A489F80-4473-45F2-9DB2-E7F8D0DBB40D}">
                  <a16:creationId xmlns:a16="http://schemas.microsoft.com/office/drawing/2010/main" id="{95FF706C-5648-497C-A53B-6ED7152CBD55}"/>
                </a:ext>
              </a:extLst>
            </p:cNvPr>
            <p:cNvSpPr/>
            <p:nvPr/>
          </p:nvSpPr>
          <p:spPr>
            <a:xfrm rot="0">
              <a:off x="9182100" y="0"/>
              <a:ext cx="3009900" cy="6858000"/>
            </a:xfrm>
            <a:custGeom>
              <a:avLst/>
              <a:gdLst/>
              <a:ahLst/>
              <a:cxnLst/>
              <a:rect b="b" l="0" r="r" t="0"/>
              <a:pathLst>
                <a:path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7" name="object 7">
              <a:extLst>
                <a:ext uri="{DEEB7779-98FA-4F98-A29D-5AE976DC78D5}">
                  <a16:creationId xmlns:a16="http://schemas.microsoft.com/office/drawing/2010/main" id="{F2A8978D-1139-447E-AF36-4F7A3BA656C7}"/>
                </a:ext>
              </a:extLst>
            </p:cNvPr>
            <p:cNvSpPr/>
            <p:nvPr/>
          </p:nvSpPr>
          <p:spPr>
            <a:xfrm rot="0">
              <a:off x="9602878" y="0"/>
              <a:ext cx="2589530" cy="6858000"/>
            </a:xfrm>
            <a:custGeom>
              <a:avLst/>
              <a:gdLst/>
              <a:ahLst/>
              <a:cxnLst/>
              <a:rect b="b" l="0" r="r" t="0"/>
              <a:pathLst>
                <a:path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8" name="object 8">
              <a:extLst>
                <a:ext uri="{71E981C1-778C-471B-84A2-8468537E0330}">
                  <a16:creationId xmlns:a16="http://schemas.microsoft.com/office/drawing/2010/main" id="{6A117789-AA3A-4BBA-AA9C-9ADF3DF48C52}"/>
                </a:ext>
              </a:extLst>
            </p:cNvPr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/>
              <a:ahLst/>
              <a:cxnLst/>
              <a:rect b="b" l="0" r="r" t="0"/>
              <a:pathLst>
                <a:path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9" name="object 9">
              <a:extLst>
                <a:ext uri="{FE2F5682-EF05-4DC6-9411-EC3FF9E9D290}">
                  <a16:creationId xmlns:a16="http://schemas.microsoft.com/office/drawing/2010/main" id="{A198386C-D45C-469E-B6FF-659374D9B8B3}"/>
                </a:ext>
              </a:extLst>
            </p:cNvPr>
            <p:cNvSpPr/>
            <p:nvPr/>
          </p:nvSpPr>
          <p:spPr>
            <a:xfrm rot="0">
              <a:off x="9337930" y="0"/>
              <a:ext cx="2854325" cy="6858000"/>
            </a:xfrm>
            <a:custGeom>
              <a:avLst/>
              <a:gdLst/>
              <a:ahLst/>
              <a:cxnLst/>
              <a:rect b="b" l="0" r="r" t="0"/>
              <a:pathLst>
                <a:path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0" name="object 10">
              <a:extLst>
                <a:ext uri="{4B35D3B6-3942-4301-8C90-8C4D85A51EEF}">
                  <a16:creationId xmlns:a16="http://schemas.microsoft.com/office/drawing/2010/main" id="{B5E46D87-DE73-4724-8738-8F71DA9C7BD5}"/>
                </a:ext>
              </a:extLst>
            </p:cNvPr>
            <p:cNvSpPr/>
            <p:nvPr/>
          </p:nvSpPr>
          <p:spPr>
            <a:xfrm rot="0">
              <a:off x="10896600" y="0"/>
              <a:ext cx="1295400" cy="6858000"/>
            </a:xfrm>
            <a:custGeom>
              <a:avLst/>
              <a:gdLst/>
              <a:ahLst/>
              <a:cxnLst/>
              <a:rect b="b" l="0" r="r" t="0"/>
              <a:pathLst>
                <a:path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1" name="object 11">
              <a:extLst>
                <a:ext uri="{C11326C0-CDA6-4A2E-A007-CE6BFF21F0D9}">
                  <a16:creationId xmlns:a16="http://schemas.microsoft.com/office/drawing/2010/main" id="{A9876890-CFF5-49B3-A3FB-9B1A9D9D5038}"/>
                </a:ext>
              </a:extLst>
            </p:cNvPr>
            <p:cNvSpPr/>
            <p:nvPr/>
          </p:nvSpPr>
          <p:spPr>
            <a:xfrm rot="0">
              <a:off x="10936247" y="0"/>
              <a:ext cx="1256030" cy="6858000"/>
            </a:xfrm>
            <a:custGeom>
              <a:avLst/>
              <a:gdLst/>
              <a:ahLst/>
              <a:cxnLst/>
              <a:rect b="b" l="0" r="r" t="0"/>
              <a:pathLst>
                <a:path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2" name="object 12">
              <a:extLst>
                <a:ext uri="{64C40995-560D-46E9-B175-69CA8457BB62}">
                  <a16:creationId xmlns:a16="http://schemas.microsoft.com/office/drawing/2010/main" id="{42157C41-483D-4FDA-9E5C-3C62F3082AFF}"/>
                </a:ext>
              </a:extLst>
            </p:cNvPr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/>
              <a:ahLst/>
              <a:cxnLst/>
              <a:rect b="b" l="0" r="r" t="0"/>
              <a:pathLst>
                <a:path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</p:grpSp>
      <p:sp>
        <p:nvSpPr>
          <p:cNvPr id="13" name="object 13">
            <a:extLst>
              <a:ext uri="{0F2243C6-B8FC-4983-9D9C-BD8702727A48}">
                <a16:creationId xmlns:a16="http://schemas.microsoft.com/office/drawing/2010/main" id="{3ED3814D-0E18-495B-B17C-A09830C8F866}"/>
              </a:ext>
            </a:extLst>
          </p:cNvPr>
          <p:cNvSpPr/>
          <p:nvPr/>
        </p:nvSpPr>
        <p:spPr>
          <a:xfrm rot="0">
            <a:off x="0" y="4010025"/>
            <a:ext cx="447675" cy="2847975"/>
          </a:xfrm>
          <a:custGeom>
            <a:avLst/>
            <a:gdLst/>
            <a:ahLst/>
            <a:cxnLst/>
            <a:rect b="b" l="0" r="r" t="0"/>
            <a:pathLst>
              <a:path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14" name="object 14">
            <a:extLst>
              <a:ext uri="{194B59A3-333D-4212-8223-1EE4B2031416}">
                <a16:creationId xmlns:a16="http://schemas.microsoft.com/office/drawing/2010/main" id="{C1B3E501-351A-4DFD-AFA3-0C7904B0435B}"/>
              </a:ext>
            </a:extLst>
          </p:cNvPr>
          <p:cNvSpPr txBox="1"/>
          <p:nvPr/>
        </p:nvSpPr>
        <p:spPr>
          <a:xfrm rot="0">
            <a:off x="752475" y="6486037"/>
            <a:ext cx="1773555" cy="166370"/>
          </a:xfrm>
          <a:prstGeom prst="rect">
            <a:avLst/>
          </a:prstGeom>
        </p:spPr>
        <p:txBody>
          <a:bodyPr bIns="0" lIns="0" rIns="0" rtlCol="0" tIns="0" vert="horz" wrap="square">
            <a:spAutoFit/>
          </a:bodyPr>
          <a:lstStyle/>
          <a:p>
            <a:pPr>
              <a:lnSpc>
                <a:spcPts val="1275"/>
              </a:lnSpc>
            </a:pPr>
            <a:r>
              <a:rPr dirty="0" lang="en-US" spc="20" sz="1100">
                <a:solidFill>
                  <a:srgbClr val="2d83c3"/>
                </a:solidFill>
                <a:latin typeface="Trebuchet MS"/>
              </a:rPr>
              <a:t>3/21/202</a:t>
            </a:r>
            <a:r>
              <a:rPr dirty="0" lang="en-US" spc="10" sz="1100">
                <a:solidFill>
                  <a:srgbClr val="2d83c3"/>
                </a:solidFill>
                <a:latin typeface="Trebuchet MS"/>
              </a:rPr>
              <a:t>4</a:t>
            </a:r>
            <a:r>
              <a:rPr dirty="0" lang="en-US" sz="1100">
                <a:solidFill>
                  <a:srgbClr val="2d83c3"/>
                </a:solidFill>
                <a:latin typeface="Trebuchet MS"/>
              </a:rPr>
              <a:t> </a:t>
            </a:r>
            <a:r>
              <a:rPr dirty="0" lang="en-US" spc="130" sz="1100">
                <a:solidFill>
                  <a:srgbClr val="2d83c3"/>
                </a:solidFill>
                <a:latin typeface="Trebuchet MS"/>
              </a:rPr>
              <a:t> </a:t>
            </a:r>
            <a:r>
              <a:rPr b="1" dirty="0" lang="en-US" spc="50" sz="1100">
                <a:solidFill>
                  <a:srgbClr val="2d83c3"/>
                </a:solidFill>
                <a:latin typeface="Trebuchet MS"/>
              </a:rPr>
              <a:t>A</a:t>
            </a:r>
            <a:r>
              <a:rPr b="1" dirty="0" lang="en-US" spc="15" sz="1100">
                <a:solidFill>
                  <a:srgbClr val="2d83c3"/>
                </a:solidFill>
                <a:latin typeface="Trebuchet MS"/>
              </a:rPr>
              <a:t>nnu</a:t>
            </a:r>
            <a:r>
              <a:rPr b="1" dirty="0" lang="en-US" spc="10" sz="1100">
                <a:solidFill>
                  <a:srgbClr val="2d83c3"/>
                </a:solidFill>
                <a:latin typeface="Trebuchet MS"/>
              </a:rPr>
              <a:t>al</a:t>
            </a:r>
            <a:r>
              <a:rPr b="1" dirty="0" lang="en-US" spc="-140" sz="1100">
                <a:solidFill>
                  <a:srgbClr val="2d83c3"/>
                </a:solidFill>
                <a:latin typeface="Trebuchet MS"/>
              </a:rPr>
              <a:t> </a:t>
            </a:r>
            <a:r>
              <a:rPr b="1" dirty="0" lang="en-US" sz="1100">
                <a:solidFill>
                  <a:srgbClr val="2d83c3"/>
                </a:solidFill>
                <a:latin typeface="Trebuchet MS"/>
              </a:rPr>
              <a:t>R</a:t>
            </a:r>
            <a:r>
              <a:rPr b="1" dirty="0" lang="en-US" spc="35" sz="1100">
                <a:solidFill>
                  <a:srgbClr val="2d83c3"/>
                </a:solidFill>
                <a:latin typeface="Trebuchet MS"/>
              </a:rPr>
              <a:t>e</a:t>
            </a:r>
            <a:r>
              <a:rPr b="1" dirty="0" lang="en-US" spc="90" sz="1100">
                <a:solidFill>
                  <a:srgbClr val="2d83c3"/>
                </a:solidFill>
                <a:latin typeface="Trebuchet MS"/>
              </a:rPr>
              <a:t>v</a:t>
            </a:r>
            <a:r>
              <a:rPr b="1" dirty="0" lang="en-US" spc="-35" sz="1100">
                <a:solidFill>
                  <a:srgbClr val="2d83c3"/>
                </a:solidFill>
                <a:latin typeface="Trebuchet MS"/>
              </a:rPr>
              <a:t>i</a:t>
            </a:r>
            <a:r>
              <a:rPr b="1" dirty="0" lang="en-US" spc="35" sz="1100">
                <a:solidFill>
                  <a:srgbClr val="2d83c3"/>
                </a:solidFill>
                <a:latin typeface="Trebuchet MS"/>
              </a:rPr>
              <a:t>e</a:t>
            </a:r>
            <a:r>
              <a:rPr b="1" dirty="0" lang="en-US" spc="15" sz="1100">
                <a:solidFill>
                  <a:srgbClr val="2d83c3"/>
                </a:solidFill>
                <a:latin typeface="Trebuchet MS"/>
              </a:rPr>
              <a:t>w</a:t>
            </a:r>
            <a:endParaRPr b="1" dirty="0" lang="en-US" spc="15" sz="1100">
              <a:solidFill>
                <a:srgbClr val="2d83c3"/>
              </a:solidFill>
              <a:latin typeface="Trebuchet MS"/>
            </a:endParaRPr>
          </a:p>
        </p:txBody>
      </p:sp>
      <p:sp>
        <p:nvSpPr>
          <p:cNvPr id="15" name="object 15">
            <a:extLst>
              <a:ext uri="{32820189-B4C5-4970-87DE-BABF76713A41}">
                <a16:creationId xmlns:a16="http://schemas.microsoft.com/office/drawing/2010/main" id="{AFDAFBF4-9CB5-48F4-B4A9-8ABFB08ABD07}"/>
              </a:ext>
            </a:extLst>
          </p:cNvPr>
          <p:cNvSpPr/>
          <p:nvPr/>
        </p:nvSpPr>
        <p:spPr>
          <a:xfrm rot="0">
            <a:off x="7362825" y="447675"/>
            <a:ext cx="361950" cy="361950"/>
          </a:xfrm>
          <a:custGeom>
            <a:avLst/>
            <a:gdLst/>
            <a:ahLst/>
            <a:cxnLst/>
            <a:rect b="b" l="0" r="r" t="0"/>
            <a:pathLst>
              <a:path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16" name="object 16">
            <a:extLst>
              <a:ext uri="{BB3B04BB-F009-41BB-8669-94C68FF63DCB}">
                <a16:creationId xmlns:a16="http://schemas.microsoft.com/office/drawing/2010/main" id="{730A3611-8BED-4EBE-8BA8-7A5718D4F9D6}"/>
              </a:ext>
            </a:extLst>
          </p:cNvPr>
          <p:cNvSpPr/>
          <p:nvPr/>
        </p:nvSpPr>
        <p:spPr>
          <a:xfrm rot="0">
            <a:off x="11010900" y="5610225"/>
            <a:ext cx="647700" cy="647700"/>
          </a:xfrm>
          <a:custGeom>
            <a:avLst/>
            <a:gdLst/>
            <a:ahLst/>
            <a:cxnLst/>
            <a:rect b="b" l="0" r="r" t="0"/>
            <a:pathLst>
              <a:path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pic>
        <p:nvPicPr>
          <p:cNvPr id="17" name="object 17">
            <a:extLst>
              <a:ext uri="{DA0E04B2-2C99-4ECA-9068-23E33FB4541C}">
                <a16:creationId xmlns:a16="http://schemas.microsoft.com/office/drawing/2010/main" id="{555A32B5-DD85-46A9-A969-6F62C693F1A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 rot="0">
            <a:off x="10687050" y="6134100"/>
            <a:ext cx="247650" cy="247650"/>
          </a:xfrm>
          <a:prstGeom prst="rect">
            <a:avLst/>
          </a:prstGeom>
          <a:noFill/>
        </p:spPr>
      </p:pic>
      <p:grpSp>
        <p:nvGrpSpPr>
          <p:cNvPr id="18" name="object 18">
            <a:extLst>
              <a:ext uri="{1B3003AF-BC5C-487C-8FB4-C840A3496659}">
                <a16:creationId xmlns:a16="http://schemas.microsoft.com/office/drawing/2010/main" id="{1DFF5E9B-A133-494F-9EB5-A07748DDEFBE}"/>
              </a:ext>
            </a:extLst>
          </p:cNvPr>
          <p:cNvGrpSpPr/>
          <p:nvPr/>
        </p:nvGrpSpPr>
        <p:grpSpPr>
          <a:xfrm rot="0"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>
              <a:extLst>
                <a:ext uri="{B664EFAE-0C5D-4576-9DFA-BCD6DA7AC5CD}">
                  <a16:creationId xmlns:a16="http://schemas.microsoft.com/office/drawing/2010/main" id="{17EE9C32-FE4C-4B5F-815D-4C532B3149CB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 rot="0">
              <a:off x="466725" y="6410325"/>
              <a:ext cx="3705225" cy="295275"/>
            </a:xfrm>
            <a:prstGeom prst="rect">
              <a:avLst/>
            </a:prstGeom>
            <a:noFill/>
          </p:spPr>
        </p:pic>
        <p:pic>
          <p:nvPicPr>
            <p:cNvPr id="20" name="object 20">
              <a:extLst>
                <a:ext uri="{7F7EB740-2E3D-4A26-829C-069172E25B04}">
                  <a16:creationId xmlns:a16="http://schemas.microsoft.com/office/drawing/2010/main" id="{37538848-DD99-42B8-94AC-BF249662281D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 rot="0">
              <a:off x="47625" y="3819523"/>
              <a:ext cx="1733550" cy="3009898"/>
            </a:xfrm>
            <a:prstGeom prst="rect">
              <a:avLst/>
            </a:prstGeom>
            <a:noFill/>
          </p:spPr>
        </p:pic>
      </p:grpSp>
      <p:sp>
        <p:nvSpPr>
          <p:cNvPr id="21" name="object 21">
            <a:extLst>
              <a:ext uri="{0B97B4C3-7DFE-493F-9344-7EFB7EECB55B}">
                <a16:creationId xmlns:a16="http://schemas.microsoft.com/office/drawing/2010/main" id="{2A89F3AF-1D4E-4547-BE39-080EC94200AF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739775" y="445388"/>
            <a:ext cx="2357120" cy="1334135"/>
          </a:xfrm>
          <a:prstGeom prst="rect">
            <a:avLst/>
          </a:prstGeom>
        </p:spPr>
        <p:txBody>
          <a:bodyPr bIns="0" lIns="0" rIns="0" rtlCol="0" tIns="13335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US" spc="25"/>
              <a:t>A</a:t>
            </a:r>
            <a:r>
              <a:rPr dirty="0" lang="en-US" spc="-5"/>
              <a:t>G</a:t>
            </a:r>
            <a:r>
              <a:rPr dirty="0" lang="en-US" spc="-35"/>
              <a:t>E</a:t>
            </a:r>
            <a:r>
              <a:rPr dirty="0" lang="en-US" spc="15"/>
              <a:t>N</a:t>
            </a:r>
            <a:r>
              <a:rPr dirty="0" lang="en-US"/>
              <a:t>DA</a:t>
            </a:r>
            <a:endParaRPr dirty="0" lang="en-US"/>
          </a:p>
        </p:txBody>
      </p:sp>
      <p:sp>
        <p:nvSpPr>
          <p:cNvPr id="22" name="object 22">
            <a:extLst>
              <a:ext uri="{3D927DDA-0E11-4EA8-BAA6-CF1C548CA3B6}">
                <a16:creationId xmlns:a16="http://schemas.microsoft.com/office/drawing/2010/main" id="{0E9486FC-59A4-4404-930C-84D8A863BA3F}"/>
              </a:ext>
            </a:extLst>
          </p:cNvPr>
          <p:cNvSpPr>
            <a:spLocks noGrp="true"/>
          </p:cNvSpPr>
          <p:nvPr>
            <p:ph sz="quarter" type="sldNum"/>
          </p:nvPr>
        </p:nvSpPr>
        <p:spPr>
          <a:xfrm rot="0">
            <a:off x="11353419" y="6473337"/>
            <a:ext cx="151129" cy="159385"/>
          </a:xfrm>
          <a:prstGeom prst="rect">
            <a:avLst/>
          </a:prstGeom>
        </p:spPr>
        <p:txBody>
          <a:bodyPr bIns="0" lIns="0" rIns="0" rtlCol="0" tIns="6985" vert="horz" wrap="square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C91C21B7-B96C-4B55-BE03-36C851206E01}" type="slidenum"/>
            <a:endParaRPr dirty="0" lang="en-US" spc="10"/>
          </a:p>
        </p:txBody>
      </p:sp>
      <p:sp>
        <p:nvSpPr>
          <p:cNvPr id="23" name="TextBox 22">
            <a:extLst>
              <a:ext uri="{CB03A8BB-B6AF-4954-A116-D3308FA5B227}">
                <a16:creationId xmlns:a16="http://schemas.microsoft.com/office/drawing/2010/main" id="{1A0E9E7F-9BCD-4E16-9D3D-51DF96DB9E94}"/>
              </a:ext>
            </a:extLst>
          </p:cNvPr>
          <p:cNvSpPr txBox="1"/>
          <p:nvPr/>
        </p:nvSpPr>
        <p:spPr>
          <a:xfrm rot="0">
            <a:off x="2509807" y="1041533"/>
            <a:ext cx="5029200" cy="4028441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l"/>
            <a:r>
              <a:rPr b="0" dirty="0" i="0" lang="en-US" sz="2800">
                <a:solidFill>
                  <a:srgbClr val="0d0d0d"/>
                </a:solidFill>
                <a:latin typeface="Times New Roman"/>
              </a:rPr>
              <a:t/>
            </a:r>
          </a:p>
          <a:p>
            <a:pPr algn="l">
              <a:buFont typeface="+mj-lt"/>
              <a:buAutoNum type="arabicPeriod"/>
            </a:pPr>
            <a:r>
              <a:rPr b="0" dirty="0" i="0" lang="en-US" sz="2800">
                <a:solidFill>
                  <a:srgbClr val="0d0d0d"/>
                </a:solidFill>
                <a:latin typeface="Times New Roman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i="0" lang="en-US" sz="2800">
                <a:solidFill>
                  <a:srgbClr val="0d0d0d"/>
                </a:solidFill>
                <a:latin typeface="Times New Roman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i="0" lang="en-US" sz="2800">
                <a:solidFill>
                  <a:srgbClr val="0d0d0d"/>
                </a:solidFill>
                <a:latin typeface="Times New Roman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i="0" lang="en-US" sz="2800">
                <a:solidFill>
                  <a:srgbClr val="0d0d0d"/>
                </a:solidFill>
                <a:latin typeface="Times New Roman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lang="en-US" sz="2800">
                <a:solidFill>
                  <a:srgbClr val="0d0d0d"/>
                </a:solidFill>
                <a:latin typeface="Times New Roman"/>
              </a:rPr>
              <a:t>Dataset Description</a:t>
            </a:r>
          </a:p>
          <a:p>
            <a:pPr algn="l">
              <a:buFont typeface="+mj-lt"/>
              <a:buAutoNum type="arabicPeriod"/>
            </a:pPr>
            <a:r>
              <a:rPr b="0" dirty="0" i="0" lang="en-US" sz="2800">
                <a:solidFill>
                  <a:srgbClr val="0d0d0d"/>
                </a:solidFill>
                <a:latin typeface="Times New Roman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i="0" lang="en-US" sz="2800">
                <a:solidFill>
                  <a:srgbClr val="0d0d0d"/>
                </a:solidFill>
                <a:latin typeface="Times New Roman"/>
              </a:rPr>
              <a:t>Results and </a:t>
            </a:r>
            <a:r>
              <a:rPr dirty="0" lang="en-US" sz="2800">
                <a:solidFill>
                  <a:srgbClr val="0d0d0d"/>
                </a:solidFill>
                <a:latin typeface="Times New Roman"/>
              </a:rPr>
              <a:t>Discussion</a:t>
            </a:r>
          </a:p>
          <a:p>
            <a:pPr algn="l">
              <a:buFont typeface="+mj-lt"/>
              <a:buAutoNum type="arabicPeriod"/>
            </a:pPr>
            <a:r>
              <a:rPr b="0" dirty="0" i="0" lang="en-US" sz="2800">
                <a:solidFill>
                  <a:srgbClr val="0d0d0d"/>
                </a:solidFill>
                <a:latin typeface="Times New Roman"/>
              </a:rPr>
              <a:t>Conclusion</a:t>
            </a:r>
          </a:p>
          <a:p>
            <a:pPr/>
            <a:r>
              <a:rPr dirty="0" lang="en-IN" sz="2800">
                <a:latin typeface="Times New Roman"/>
              </a:rPr>
              <a:t/>
            </a:r>
            <a:endParaRPr dirty="0" lang="en-IN" sz="2800">
              <a:latin typeface="Times New Roman"/>
            </a:endParaRPr>
          </a:p>
        </p:txBody>
      </p:sp>
    </p:spTree>
    <p:extLst>
      <p:ext uri="{DDD52227-AC6B-4596-BF3C-95A3B9301701}">
        <p14:creationId xmlns:p14="http://schemas.microsoft.com/office/powerpoint/2010/main" val="1727687740568"/>
      </p:ext>
    </p:extLst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E1126968-1D83-4231-BA8F-351318556D2D}">
                <a16:creationId xmlns:a16="http://schemas.microsoft.com/office/drawing/2010/main" id="{B5710233-6AA7-40EA-B598-049AE3DE6FB7}"/>
              </a:ext>
            </a:extLst>
          </p:cNvPr>
          <p:cNvGrpSpPr/>
          <p:nvPr/>
        </p:nvGrpSpPr>
        <p:grpSpPr>
          <a:xfrm rot="0">
            <a:off x="7991474" y="2933700"/>
            <a:ext cx="2762250" cy="3257550"/>
            <a:chOff x="7991474" y="2933700"/>
            <a:chExt cx="2762250" cy="3257550"/>
          </a:xfrm>
        </p:grpSpPr>
        <p:sp>
          <p:nvSpPr>
            <p:cNvPr id="3" name="object 3">
              <a:extLst>
                <a:ext uri="{EF0289D4-485E-4F68-A05E-3B3449C7E93A}">
                  <a16:creationId xmlns:a16="http://schemas.microsoft.com/office/drawing/2010/main" id="{B5A6B95C-CC6F-49A7-9634-69DABCA9DB79}"/>
                </a:ext>
              </a:extLst>
            </p:cNvPr>
            <p:cNvSpPr/>
            <p:nvPr/>
          </p:nvSpPr>
          <p:spPr>
            <a:xfrm rot="0">
              <a:off x="9353550" y="5362575"/>
              <a:ext cx="457200" cy="457200"/>
            </a:xfrm>
            <a:custGeom>
              <a:avLst/>
              <a:gdLst/>
              <a:ahLst/>
              <a:cxnLst/>
              <a:rect b="b" l="0" r="r" t="0"/>
              <a:pathLst>
                <a:path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4" name="object 4">
              <a:extLst>
                <a:ext uri="{CAFDE89D-BD81-4B2D-8862-420B8F328A4D}">
                  <a16:creationId xmlns:a16="http://schemas.microsoft.com/office/drawing/2010/main" id="{7B693469-46D9-47B3-8B0E-00AB1767C1C8}"/>
                </a:ext>
              </a:extLst>
            </p:cNvPr>
            <p:cNvSpPr/>
            <p:nvPr/>
          </p:nvSpPr>
          <p:spPr>
            <a:xfrm rot="0">
              <a:off x="9353550" y="5895974"/>
              <a:ext cx="180975" cy="180975"/>
            </a:xfrm>
            <a:custGeom>
              <a:avLst/>
              <a:gdLst/>
              <a:ahLst/>
              <a:cxnLst/>
              <a:rect b="b" l="0" r="r" t="0"/>
              <a:pathLst>
                <a:path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  <p:pic>
          <p:nvPicPr>
            <p:cNvPr id="5" name="object 5">
              <a:extLst>
                <a:ext uri="{2AA3C646-19BA-4A81-858A-AB46274B97B8}">
                  <a16:creationId xmlns:a16="http://schemas.microsoft.com/office/drawing/2010/main" id="{B7BF2F1C-7463-4356-9DBA-BA080704D165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 rot="0">
              <a:off x="7991474" y="2933700"/>
              <a:ext cx="2762250" cy="3257550"/>
            </a:xfrm>
            <a:prstGeom prst="rect">
              <a:avLst/>
            </a:prstGeom>
            <a:noFill/>
          </p:spPr>
        </p:pic>
      </p:grpSp>
      <p:sp>
        <p:nvSpPr>
          <p:cNvPr id="6" name="object 6">
            <a:extLst>
              <a:ext uri="{A739CF9A-74CF-4BA3-B9D6-9D1DEE7B4C6E}">
                <a16:creationId xmlns:a16="http://schemas.microsoft.com/office/drawing/2010/main" id="{DF115EAF-4A64-40F1-B688-43F7CB54CCA0}"/>
              </a:ext>
            </a:extLst>
          </p:cNvPr>
          <p:cNvSpPr/>
          <p:nvPr/>
        </p:nvSpPr>
        <p:spPr>
          <a:xfrm rot="0">
            <a:off x="6696074" y="1695450"/>
            <a:ext cx="314325" cy="323850"/>
          </a:xfrm>
          <a:custGeom>
            <a:avLst/>
            <a:gdLst/>
            <a:ahLst/>
            <a:cxnLst/>
            <a:rect b="b" l="0" r="r" t="0"/>
            <a:pathLst>
              <a:path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7" name="object 7">
            <a:extLst>
              <a:ext uri="{963E5D69-9068-435A-9ECA-D8937AD664BB}">
                <a16:creationId xmlns:a16="http://schemas.microsoft.com/office/drawing/2010/main" id="{62DBC810-2C1F-4721-A9AA-1F48FE29D063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834072" y="575055"/>
            <a:ext cx="5636894" cy="600710"/>
          </a:xfrm>
          <a:prstGeom prst="rect">
            <a:avLst/>
          </a:prstGeom>
        </p:spPr>
        <p:txBody>
          <a:bodyPr bIns="0" lIns="0" rIns="0" rtlCol="0" tIns="1651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lang="en-US" spc="-20" sz="4250"/>
              <a:t>P</a:t>
            </a:r>
            <a:r>
              <a:rPr dirty="0" lang="en-US" spc="15" sz="4250"/>
              <a:t>ROB</a:t>
            </a:r>
            <a:r>
              <a:rPr dirty="0" lang="en-US" spc="55" sz="4250"/>
              <a:t>L</a:t>
            </a:r>
            <a:r>
              <a:rPr dirty="0" lang="en-US" spc="-20" sz="4250"/>
              <a:t>E</a:t>
            </a:r>
            <a:r>
              <a:rPr dirty="0" lang="en-US" spc="20" sz="4250"/>
              <a:t>M</a:t>
            </a:r>
            <a:r>
              <a:rPr dirty="0" lang="en-US" sz="4250"/>
              <a:t/>
            </a:r>
            <a:r>
              <a:rPr dirty="0" lang="en-US" spc="10" sz="4250"/>
              <a:t>S</a:t>
            </a:r>
            <a:r>
              <a:rPr dirty="0" lang="en-US" spc="-370" sz="4250"/>
              <a:t>T</a:t>
            </a:r>
            <a:r>
              <a:rPr dirty="0" lang="en-US" spc="-375" sz="4250"/>
              <a:t>A</a:t>
            </a:r>
            <a:r>
              <a:rPr dirty="0" lang="en-US" spc="15" sz="4250"/>
              <a:t>T</a:t>
            </a:r>
            <a:r>
              <a:rPr dirty="0" lang="en-US" spc="-10" sz="4250"/>
              <a:t>E</a:t>
            </a:r>
            <a:r>
              <a:rPr dirty="0" lang="en-US" spc="-20" sz="4250"/>
              <a:t>ME</a:t>
            </a:r>
            <a:r>
              <a:rPr dirty="0" lang="en-US" spc="10" sz="4250"/>
              <a:t>NT</a:t>
            </a:r>
            <a:endParaRPr dirty="0" lang="en-US" spc="10" sz="4250"/>
          </a:p>
        </p:txBody>
      </p:sp>
      <p:pic>
        <p:nvPicPr>
          <p:cNvPr id="8" name="object 8">
            <a:extLst>
              <a:ext uri="{24E92050-CD10-4EBF-993C-1941BA9051B4}">
                <a16:creationId xmlns:a16="http://schemas.microsoft.com/office/drawing/2010/main" id="{EF00C888-2082-4CE4-91CD-7CED5A34171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 rot="0">
            <a:off x="676275" y="6467474"/>
            <a:ext cx="2143125" cy="200025"/>
          </a:xfrm>
          <a:prstGeom prst="rect">
            <a:avLst/>
          </a:prstGeom>
          <a:noFill/>
        </p:spPr>
      </p:pic>
      <p:sp>
        <p:nvSpPr>
          <p:cNvPr id="9" name="object 10">
            <a:extLst>
              <a:ext uri="{3FC297E3-CCBD-46A7-B449-3F04149D587F}">
                <a16:creationId xmlns:a16="http://schemas.microsoft.com/office/drawing/2010/main" id="{455D2A06-4FB7-4456-B04F-6B7E36E640BE}"/>
              </a:ext>
            </a:extLst>
          </p:cNvPr>
          <p:cNvSpPr>
            <a:spLocks noGrp="true"/>
          </p:cNvSpPr>
          <p:nvPr>
            <p:ph sz="quarter" type="sldNum"/>
          </p:nvPr>
        </p:nvSpPr>
        <p:spPr>
          <a:xfrm rot="0">
            <a:off x="11353419" y="6473337"/>
            <a:ext cx="151129" cy="159385"/>
          </a:xfrm>
          <a:prstGeom prst="rect">
            <a:avLst/>
          </a:prstGeom>
        </p:spPr>
        <p:txBody>
          <a:bodyPr bIns="0" lIns="0" rIns="0" rtlCol="0" tIns="6985" vert="horz" wrap="square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C99734CF-F84B-4448-BCFB-58362952E99D}" type="slidenum"/>
            <a:endParaRPr dirty="0" lang="en-US" spc="10"/>
          </a:p>
        </p:txBody>
      </p:sp>
      <p:sp>
        <p:nvSpPr>
          <p:cNvPr id="10" name="TextBox 1048702">
            <a:extLst>
              <a:ext uri="{EB3EB82C-8A9D-4CF2-B37F-F81D7533BD4E}">
                <a16:creationId xmlns:a16="http://schemas.microsoft.com/office/drawing/2010/main" id="{EF6291D8-CCBF-4B7D-BC9D-98E025EEE59E}"/>
              </a:ext>
            </a:extLst>
          </p:cNvPr>
          <p:cNvSpPr txBox="1"/>
          <p:nvPr/>
        </p:nvSpPr>
        <p:spPr>
          <a:xfrm rot="0">
            <a:off x="834071" y="3277235"/>
            <a:ext cx="6696101" cy="2313939"/>
          </a:xfrm>
          <a:prstGeom prst="rect">
            <a:avLst/>
          </a:prstGeom>
        </p:spPr>
        <p:txBody>
          <a:bodyPr rtlCol="0" wrap="square">
            <a:spAutoFit/>
          </a:bodyPr>
          <a:lstStyle/>
          <a:p>
            <a:pPr/>
            <a:r>
              <a:rPr dirty="0" lang="en-US" sz="3200">
                <a:solidFill>
                  <a:srgbClr val="3399ff"/>
                </a:solidFill>
              </a:rPr>
              <a:t>It means how well the employee doing his job , or if any  training should be given to get better results , if he is doing his best performance to give incentive</a:t>
            </a:r>
            <a:endParaRPr dirty="0" lang="en-US" sz="3200">
              <a:solidFill>
                <a:srgbClr val="3399ff"/>
              </a:solidFill>
            </a:endParaRPr>
          </a:p>
        </p:txBody>
      </p:sp>
      <p:sp>
        <p:nvSpPr>
          <p:cNvPr id="11" name="TextBox 1048703">
            <a:extLst>
              <a:ext uri="{E0723801-7510-4401-B595-4EEB3050FE6D}">
                <a16:creationId xmlns:a16="http://schemas.microsoft.com/office/drawing/2010/main" id="{C637F664-AD90-46CC-95DF-AE62A10909BB}"/>
              </a:ext>
            </a:extLst>
          </p:cNvPr>
          <p:cNvSpPr txBox="1"/>
          <p:nvPr/>
        </p:nvSpPr>
        <p:spPr>
          <a:xfrm rot="0">
            <a:off x="676275" y="1751330"/>
            <a:ext cx="6350719" cy="1183640"/>
          </a:xfrm>
          <a:prstGeom prst="rect">
            <a:avLst/>
          </a:prstGeom>
        </p:spPr>
        <p:txBody>
          <a:bodyPr rtlCol="0" wrap="square">
            <a:spAutoFit/>
          </a:bodyPr>
          <a:lstStyle/>
          <a:p>
            <a:pPr/>
            <a:r>
              <a:rPr b="1" dirty="0" lang="en-US" sz="4000">
                <a:solidFill>
                  <a:srgbClr val="000080"/>
                </a:solidFill>
                <a:latin typeface="+mj-lt"/>
              </a:rPr>
              <a:t>Employee performance analysis:</a:t>
            </a:r>
            <a:endParaRPr b="1" dirty="0" lang="en-US" sz="4000">
              <a:solidFill>
                <a:srgbClr val="000080"/>
              </a:solidFill>
              <a:latin typeface="+mj-lt"/>
            </a:endParaRPr>
          </a:p>
        </p:txBody>
      </p:sp>
    </p:spTree>
    <p:extLst>
      <p:ext uri="{5010BA53-1DE7-4D7B-8D46-33118D6B70CF}">
        <p14:creationId xmlns:p14="http://schemas.microsoft.com/office/powerpoint/2010/main" val="1727687740570"/>
      </p:ext>
    </p:extLst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29CCCE12-BE33-4998-AD33-78628C4FB168}">
                <a16:creationId xmlns:a16="http://schemas.microsoft.com/office/drawing/2010/main" id="{0C197768-5547-4A83-8D5A-F473AAD9AF71}"/>
              </a:ext>
            </a:extLst>
          </p:cNvPr>
          <p:cNvGrpSpPr/>
          <p:nvPr/>
        </p:nvGrpSpPr>
        <p:grpSpPr>
          <a:xfrm rot="0"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>
              <a:extLst>
                <a:ext uri="{7F7FA497-458E-45D6-8A45-C82AA1A78A5F}">
                  <a16:creationId xmlns:a16="http://schemas.microsoft.com/office/drawing/2010/main" id="{3202C579-8429-4A8F-ABC5-3D7D19A4C871}"/>
                </a:ext>
              </a:extLst>
            </p:cNvPr>
            <p:cNvSpPr/>
            <p:nvPr/>
          </p:nvSpPr>
          <p:spPr>
            <a:xfrm rot="0">
              <a:off x="9353550" y="5362575"/>
              <a:ext cx="457200" cy="457200"/>
            </a:xfrm>
            <a:custGeom>
              <a:avLst/>
              <a:gdLst/>
              <a:ahLst/>
              <a:cxnLst/>
              <a:rect b="b" l="0" r="r" t="0"/>
              <a:pathLst>
                <a:path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4" name="object 4">
              <a:extLst>
                <a:ext uri="{DECF1D1E-5686-4AE2-B3A4-B31CC269FEE8}">
                  <a16:creationId xmlns:a16="http://schemas.microsoft.com/office/drawing/2010/main" id="{C6790954-B9B9-41F4-8C0E-2207B62902EC}"/>
                </a:ext>
              </a:extLst>
            </p:cNvPr>
            <p:cNvSpPr/>
            <p:nvPr/>
          </p:nvSpPr>
          <p:spPr>
            <a:xfrm rot="0">
              <a:off x="9353550" y="5895974"/>
              <a:ext cx="180975" cy="180975"/>
            </a:xfrm>
            <a:custGeom>
              <a:avLst/>
              <a:gdLst/>
              <a:ahLst/>
              <a:cxnLst/>
              <a:rect b="b" l="0" r="r" t="0"/>
              <a:pathLst>
                <a:path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lstStyle/>
            <a:p>
              <a:pPr/>
              <a:r>
                <a:rPr dirty="0" lang="en-US"/>
                <a:t/>
              </a:r>
              <a:endParaRPr dirty="0" lang="en-US"/>
            </a:p>
          </p:txBody>
        </p:sp>
        <p:pic>
          <p:nvPicPr>
            <p:cNvPr id="5" name="object 5">
              <a:extLst>
                <a:ext uri="{140ECF40-AA79-4A76-873D-C5BDC004A3C5}">
                  <a16:creationId xmlns:a16="http://schemas.microsoft.com/office/drawing/2010/main" id="{F717F7AB-A6BA-44FE-A9CD-71353DE1940E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>
              <a:avLst/>
            </a:prstGeom>
            <a:noFill/>
          </p:spPr>
        </p:pic>
      </p:grpSp>
      <p:sp>
        <p:nvSpPr>
          <p:cNvPr id="6" name="object 6">
            <a:extLst>
              <a:ext uri="{E0B87210-2FB5-4A4A-9F6B-08D07AE557C8}">
                <a16:creationId xmlns:a16="http://schemas.microsoft.com/office/drawing/2010/main" id="{82ADAC6F-E0AF-4C38-B1C1-A1D80E8B0B9B}"/>
              </a:ext>
            </a:extLst>
          </p:cNvPr>
          <p:cNvSpPr/>
          <p:nvPr/>
        </p:nvSpPr>
        <p:spPr>
          <a:xfrm rot="0">
            <a:off x="6696074" y="1695450"/>
            <a:ext cx="314325" cy="323850"/>
          </a:xfrm>
          <a:custGeom>
            <a:avLst/>
            <a:gdLst/>
            <a:ahLst/>
            <a:cxnLst/>
            <a:rect b="b" l="0" r="r" t="0"/>
            <a:pathLst>
              <a:path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7" name="object 7">
            <a:extLst>
              <a:ext uri="{1EC78BCB-65C5-443C-AF82-AA4C282795CB}">
                <a16:creationId xmlns:a16="http://schemas.microsoft.com/office/drawing/2010/main" id="{D0C2F3C7-10A2-4A75-9FB1-DE008424A451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739775" y="829627"/>
            <a:ext cx="5263514" cy="600710"/>
          </a:xfrm>
          <a:prstGeom prst="rect">
            <a:avLst/>
          </a:prstGeom>
        </p:spPr>
        <p:txBody>
          <a:bodyPr bIns="0" lIns="0" rIns="0" rtlCol="0" tIns="1651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lang="en-US" spc="5" sz="4250"/>
              <a:t>PROJECT</a:t>
            </a:r>
            <a:r>
              <a:rPr dirty="0" lang="en-US" spc="-20" sz="4250"/>
              <a:t>OVERVIEW</a:t>
            </a:r>
            <a:endParaRPr dirty="0" lang="en-US" spc="-20" sz="4250"/>
          </a:p>
        </p:txBody>
      </p:sp>
      <p:pic>
        <p:nvPicPr>
          <p:cNvPr id="8" name="object 8">
            <a:extLst>
              <a:ext uri="{2E13E75E-049A-4E29-B06A-09B1112264CF}">
                <a16:creationId xmlns:a16="http://schemas.microsoft.com/office/drawing/2010/main" id="{994E3CC8-696C-4E58-86A5-B593B0CA801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 rot="0">
            <a:off x="676275" y="6467474"/>
            <a:ext cx="2143125" cy="200025"/>
          </a:xfrm>
          <a:prstGeom prst="rect">
            <a:avLst/>
          </a:prstGeom>
          <a:noFill/>
        </p:spPr>
      </p:pic>
      <p:sp>
        <p:nvSpPr>
          <p:cNvPr id="9" name="object 10">
            <a:extLst>
              <a:ext uri="{614934F4-EBD8-42E2-A9E9-ADDE10D7C643}">
                <a16:creationId xmlns:a16="http://schemas.microsoft.com/office/drawing/2010/main" id="{3778B176-9EFE-47AC-8217-26F4E101BE66}"/>
              </a:ext>
            </a:extLst>
          </p:cNvPr>
          <p:cNvSpPr>
            <a:spLocks noGrp="true"/>
          </p:cNvSpPr>
          <p:nvPr>
            <p:ph sz="quarter" type="sldNum"/>
          </p:nvPr>
        </p:nvSpPr>
        <p:spPr>
          <a:xfrm rot="0">
            <a:off x="11353419" y="6473337"/>
            <a:ext cx="151129" cy="159385"/>
          </a:xfrm>
          <a:prstGeom prst="rect">
            <a:avLst/>
          </a:prstGeom>
        </p:spPr>
        <p:txBody>
          <a:bodyPr bIns="0" lIns="0" rIns="0" rtlCol="0" tIns="6985" vert="horz" wrap="square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732DAEEC-1C75-4B04-AC28-9177B7926F24}" type="slidenum"/>
            <a:endParaRPr dirty="0" lang="en-US" spc="10"/>
          </a:p>
        </p:txBody>
      </p:sp>
      <p:sp>
        <p:nvSpPr>
          <p:cNvPr id="10" name="TextBox 10">
            <a:extLst>
              <a:ext uri="{7B091DC5-F61A-4A00-9E4A-4E2E9AE5DDF1}">
                <a16:creationId xmlns:a16="http://schemas.microsoft.com/office/drawing/2010/main" id="{F3C53F5D-E0AA-4C4C-9F79-0FAE63AA439C}"/>
              </a:ext>
            </a:extLst>
          </p:cNvPr>
          <p:cNvSpPr txBox="1"/>
          <p:nvPr/>
        </p:nvSpPr>
        <p:spPr>
          <a:xfrm rot="0">
            <a:off x="990600" y="2133600"/>
            <a:ext cx="7924800" cy="75184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l">
              <a:buFont typeface="Arial"/>
              <a:buChar char="•"/>
            </a:pPr>
            <a:r>
              <a:rPr b="0" dirty="0" i="0" lang="en-US" sz="2400">
                <a:solidFill>
                  <a:srgbClr val="0d0d0d"/>
                </a:solidFill>
                <a:latin typeface="Times New Roman"/>
              </a:rPr>
              <a:t>.</a:t>
            </a:r>
          </a:p>
          <a:p>
            <a:pPr/>
            <a:r>
              <a:rPr dirty="0" lang="en-IN" sz="2400">
                <a:latin typeface="Times New Roman"/>
              </a:rPr>
              <a:t/>
            </a:r>
            <a:endParaRPr dirty="0" lang="en-IN" sz="2400">
              <a:latin typeface="Times New Roman"/>
            </a:endParaRPr>
          </a:p>
        </p:txBody>
      </p:sp>
      <p:sp>
        <p:nvSpPr>
          <p:cNvPr id="11" name="TextBox 1048704">
            <a:extLst>
              <a:ext uri="{B4FC6670-0DDE-40EF-83CD-8C963D094B93}">
                <a16:creationId xmlns:a16="http://schemas.microsoft.com/office/drawing/2010/main" id="{621B98C8-9F13-4175-8630-222585C3BE83}"/>
              </a:ext>
            </a:extLst>
          </p:cNvPr>
          <p:cNvSpPr txBox="1"/>
          <p:nvPr/>
        </p:nvSpPr>
        <p:spPr>
          <a:xfrm rot="0">
            <a:off x="533399" y="1695450"/>
            <a:ext cx="4572000" cy="586740"/>
          </a:xfrm>
          <a:prstGeom prst="rect">
            <a:avLst/>
          </a:prstGeom>
        </p:spPr>
        <p:txBody>
          <a:bodyPr rtlCol="0" wrap="square">
            <a:spAutoFit/>
          </a:bodyPr>
          <a:lstStyle/>
          <a:p>
            <a:pPr/>
            <a:r>
              <a:rPr b="1" dirty="0" lang="en-US" sz="3600">
                <a:solidFill>
                  <a:srgbClr val="000080"/>
                </a:solidFill>
                <a:latin typeface="+mj-lt"/>
              </a:rPr>
              <a:t>Performance analysis</a:t>
            </a:r>
            <a:endParaRPr b="1" dirty="0" lang="en-US" sz="3600">
              <a:solidFill>
                <a:srgbClr val="000080"/>
              </a:solidFill>
              <a:latin typeface="+mj-lt"/>
            </a:endParaRPr>
          </a:p>
        </p:txBody>
      </p:sp>
      <p:sp>
        <p:nvSpPr>
          <p:cNvPr id="12" name="TextBox 1048705">
            <a:extLst>
              <a:ext uri="{F3E9A6B1-B53D-407F-A93E-A5FBCFAB4DDB}">
                <a16:creationId xmlns:a16="http://schemas.microsoft.com/office/drawing/2010/main" id="{C79EC38C-33E5-42A3-95B3-0FB5DAB8F789}"/>
              </a:ext>
            </a:extLst>
          </p:cNvPr>
          <p:cNvSpPr txBox="1"/>
          <p:nvPr/>
        </p:nvSpPr>
        <p:spPr>
          <a:xfrm rot="0">
            <a:off x="990599" y="2647949"/>
            <a:ext cx="6531708" cy="1869439"/>
          </a:xfrm>
          <a:prstGeom prst="rect">
            <a:avLst/>
          </a:prstGeom>
        </p:spPr>
        <p:txBody>
          <a:bodyPr rtlCol="0" wrap="square">
            <a:spAutoFit/>
          </a:bodyPr>
          <a:lstStyle/>
          <a:p>
            <a:pPr/>
            <a:r>
              <a:rPr dirty="0" lang="en-US" sz="3200">
                <a:solidFill>
                  <a:srgbClr val="3399ff"/>
                </a:solidFill>
              </a:rPr>
              <a:t>Here to analyse the performance of employees I used employee name , business unit, gender , performance rating</a:t>
            </a:r>
            <a:endParaRPr dirty="0" lang="en-US" sz="3200">
              <a:solidFill>
                <a:srgbClr val="3399ff"/>
              </a:solidFill>
            </a:endParaRPr>
          </a:p>
        </p:txBody>
      </p:sp>
      <p:sp>
        <p:nvSpPr>
          <p:cNvPr id="13" name="TextBox 1048706">
            <a:extLst>
              <a:ext uri="{03C08658-F6F2-44F8-A2E5-3AC8C5098636}">
                <a16:creationId xmlns:a16="http://schemas.microsoft.com/office/drawing/2010/main" id="{6D7E56DE-873A-426F-AC2D-A2DB8469F098}"/>
              </a:ext>
            </a:extLst>
          </p:cNvPr>
          <p:cNvSpPr txBox="1"/>
          <p:nvPr/>
        </p:nvSpPr>
        <p:spPr>
          <a:xfrm rot="0">
            <a:off x="990599" y="4552950"/>
            <a:ext cx="6057144" cy="980439"/>
          </a:xfrm>
          <a:prstGeom prst="rect">
            <a:avLst/>
          </a:prstGeom>
        </p:spPr>
        <p:txBody>
          <a:bodyPr rtlCol="0" wrap="square">
            <a:spAutoFit/>
          </a:bodyPr>
          <a:lstStyle/>
          <a:p>
            <a:pPr/>
            <a:r>
              <a:rPr dirty="0" lang="en-US" sz="3200">
                <a:solidFill>
                  <a:srgbClr val="3399ff"/>
                </a:solidFill>
              </a:rPr>
              <a:t>I also created a pivot table for analysing</a:t>
            </a:r>
            <a:endParaRPr dirty="0" lang="en-US" sz="3200">
              <a:solidFill>
                <a:srgbClr val="3399ff"/>
              </a:solidFill>
            </a:endParaRPr>
          </a:p>
        </p:txBody>
      </p:sp>
    </p:spTree>
    <p:extLst>
      <p:ext uri="{FF46B558-3397-43D7-95A9-7B5A16A545D4}">
        <p14:creationId xmlns:p14="http://schemas.microsoft.com/office/powerpoint/2010/main" val="1727687740571"/>
      </p:ext>
    </p:extLst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BB9702A4-DDFC-4A23-AFF2-263917C7BB53}">
                <a16:creationId xmlns:a16="http://schemas.microsoft.com/office/drawing/2010/main" id="{25990F52-F5F8-4A7F-965F-2A5A2A82C628}"/>
              </a:ext>
            </a:extLst>
          </p:cNvPr>
          <p:cNvSpPr/>
          <p:nvPr/>
        </p:nvSpPr>
        <p:spPr>
          <a:xfrm rot="0">
            <a:off x="9353550" y="5362575"/>
            <a:ext cx="457200" cy="457200"/>
          </a:xfrm>
          <a:custGeom>
            <a:avLst/>
            <a:gdLst/>
            <a:ahLst/>
            <a:cxnLst/>
            <a:rect b="b" l="0" r="r" t="0"/>
            <a:pathLst>
              <a:path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object 3">
            <a:extLst>
              <a:ext uri="{E3E76C1E-2A6D-4646-B1A8-5AE74BD6275C}">
                <a16:creationId xmlns:a16="http://schemas.microsoft.com/office/drawing/2010/main" id="{B40FE799-603F-4DDD-9F1F-8D6C055DE86D}"/>
              </a:ext>
            </a:extLst>
          </p:cNvPr>
          <p:cNvSpPr/>
          <p:nvPr/>
        </p:nvSpPr>
        <p:spPr>
          <a:xfrm rot="0">
            <a:off x="6696074" y="1695450"/>
            <a:ext cx="314325" cy="323850"/>
          </a:xfrm>
          <a:custGeom>
            <a:avLst/>
            <a:gdLst/>
            <a:ahLst/>
            <a:cxnLst/>
            <a:rect b="b" l="0" r="r" t="0"/>
            <a:pathLst>
              <a:path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4" name="object 4">
            <a:extLst>
              <a:ext uri="{5D3EE6E5-0C43-4666-A6CC-058D8A845370}">
                <a16:creationId xmlns:a16="http://schemas.microsoft.com/office/drawing/2010/main" id="{1D2064CE-E9D2-4308-A65B-06608FE25B41}"/>
              </a:ext>
            </a:extLst>
          </p:cNvPr>
          <p:cNvSpPr/>
          <p:nvPr/>
        </p:nvSpPr>
        <p:spPr>
          <a:xfrm rot="0">
            <a:off x="9353550" y="5895974"/>
            <a:ext cx="180975" cy="180975"/>
          </a:xfrm>
          <a:custGeom>
            <a:avLst/>
            <a:gdLst/>
            <a:ahLst/>
            <a:cxnLst/>
            <a:rect b="b" l="0" r="r" t="0"/>
            <a:pathLst>
              <a:path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5" name="object 5">
            <a:extLst>
              <a:ext uri="{0514A9E8-13D5-4F5A-BCF1-85ADAF680226}">
                <a16:creationId xmlns:a16="http://schemas.microsoft.com/office/drawing/2010/main" id="{EC5DF724-C85C-4E86-8106-604833F596B8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699452" y="891793"/>
            <a:ext cx="5014595" cy="461010"/>
          </a:xfrm>
          <a:prstGeom prst="rect">
            <a:avLst/>
          </a:prstGeom>
        </p:spPr>
        <p:txBody>
          <a:bodyPr bIns="0" lIns="0" rIns="0" rtlCol="0" tIns="1651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lang="en-US" spc="25" sz="3200"/>
              <a:t>W</a:t>
            </a:r>
            <a:r>
              <a:rPr dirty="0" lang="en-US" spc="-20" sz="3200"/>
              <a:t>H</a:t>
            </a:r>
            <a:r>
              <a:rPr dirty="0" lang="en-US" spc="20" sz="3200"/>
              <a:t>O</a:t>
            </a:r>
            <a:r>
              <a:rPr dirty="0" lang="en-US" spc="-235" sz="3200"/>
              <a:t> </a:t>
            </a:r>
            <a:r>
              <a:rPr dirty="0" lang="en-US" spc="-10" sz="3200"/>
              <a:t>AR</a:t>
            </a:r>
            <a:r>
              <a:rPr dirty="0" lang="en-US" spc="15" sz="3200"/>
              <a:t>E</a:t>
            </a:r>
            <a:r>
              <a:rPr dirty="0" lang="en-US" spc="-35" sz="3200"/>
              <a:t> </a:t>
            </a:r>
            <a:r>
              <a:rPr dirty="0" lang="en-US" spc="-10" sz="3200"/>
              <a:t>T</a:t>
            </a:r>
            <a:r>
              <a:rPr dirty="0" lang="en-US" spc="-15" sz="3200"/>
              <a:t>H</a:t>
            </a:r>
            <a:r>
              <a:rPr dirty="0" lang="en-US" spc="15" sz="3200"/>
              <a:t>E</a:t>
            </a:r>
            <a:r>
              <a:rPr dirty="0" lang="en-US" spc="-35" sz="3200"/>
              <a:t> </a:t>
            </a:r>
            <a:r>
              <a:rPr dirty="0" lang="en-US" spc="-20" sz="3200"/>
              <a:t>E</a:t>
            </a:r>
            <a:r>
              <a:rPr dirty="0" lang="en-US" spc="30" sz="3200"/>
              <a:t>N</a:t>
            </a:r>
            <a:r>
              <a:rPr dirty="0" lang="en-US" spc="15" sz="3200"/>
              <a:t>D</a:t>
            </a:r>
            <a:r>
              <a:rPr dirty="0" lang="en-US" spc="-45" sz="3200"/>
              <a:t> </a:t>
            </a:r>
            <a:r>
              <a:rPr dirty="0" lang="en-US" sz="3200"/>
              <a:t>U</a:t>
            </a:r>
            <a:r>
              <a:rPr dirty="0" lang="en-US" spc="10" sz="3200"/>
              <a:t>S</a:t>
            </a:r>
            <a:r>
              <a:rPr dirty="0" lang="en-US" spc="-25" sz="3200"/>
              <a:t>E</a:t>
            </a:r>
            <a:r>
              <a:rPr dirty="0" lang="en-US" spc="-10" sz="3200"/>
              <a:t>R</a:t>
            </a:r>
            <a:r>
              <a:rPr dirty="0" lang="en-US" spc="5" sz="3200"/>
              <a:t>S?</a:t>
            </a:r>
            <a:endParaRPr dirty="0" lang="en-US" spc="5" sz="3200"/>
          </a:p>
        </p:txBody>
      </p:sp>
      <p:pic>
        <p:nvPicPr>
          <p:cNvPr id="6" name="object 6">
            <a:extLst>
              <a:ext uri="{55D06D90-BF8F-4D4E-BBB5-B656A742D880}">
                <a16:creationId xmlns:a16="http://schemas.microsoft.com/office/drawing/2010/main" id="{54AF2314-BB7D-4235-B729-5C19662B8F2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>
            <a:avLst/>
          </a:prstGeom>
          <a:noFill/>
        </p:spPr>
      </p:pic>
      <p:sp>
        <p:nvSpPr>
          <p:cNvPr id="7" name="object 8">
            <a:extLst>
              <a:ext uri="{5463811D-AFF8-43BB-AFF9-21BFEAA328F9}">
                <a16:creationId xmlns:a16="http://schemas.microsoft.com/office/drawing/2010/main" id="{ACA6CF3F-9B13-40B9-ABBC-BF5530C5313F}"/>
              </a:ext>
            </a:extLst>
          </p:cNvPr>
          <p:cNvSpPr>
            <a:spLocks noGrp="true"/>
          </p:cNvSpPr>
          <p:nvPr>
            <p:ph sz="quarter" type="sldNum"/>
          </p:nvPr>
        </p:nvSpPr>
        <p:spPr>
          <a:xfrm rot="0">
            <a:off x="11353419" y="6473337"/>
            <a:ext cx="151129" cy="159385"/>
          </a:xfrm>
          <a:prstGeom prst="rect">
            <a:avLst/>
          </a:prstGeom>
        </p:spPr>
        <p:txBody>
          <a:bodyPr bIns="0" lIns="0" rIns="0" rtlCol="0" tIns="6985" vert="horz" wrap="square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12FC76EE-7F32-43A9-A3C2-262A60B0AAC4}" type="slidenum"/>
            <a:endParaRPr dirty="0" lang="en-US" spc="10"/>
          </a:p>
        </p:txBody>
      </p:sp>
      <p:pic>
        <p:nvPicPr>
          <p:cNvPr id="8" name="Picture 2097167">
            <a:extLst>
              <a:ext uri="{FC89C7AE-AEA3-4D00-89C5-99FFBB6E7E8B}">
                <a16:creationId xmlns:a16="http://schemas.microsoft.com/office/drawing/2010/main" id="{F5663D38-5985-483B-8663-38C534DFBC3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 rot="27130">
            <a:off x="1743642" y="1883289"/>
            <a:ext cx="6590166" cy="5793998"/>
          </a:xfrm>
          <a:prstGeom prst="rect">
            <a:avLst/>
          </a:prstGeom>
          <a:noFill/>
        </p:spPr>
      </p:pic>
    </p:spTree>
    <p:extLst>
      <p:ext uri="{FDA4290D-A988-495F-979F-4D26AF906D46}">
        <p14:creationId xmlns:p14="http://schemas.microsoft.com/office/powerpoint/2010/main" val="1727687740573"/>
      </p:ext>
    </p:extLst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3EF384D8-259A-490D-AA4D-5FA9F7B1653E}">
                <a16:creationId xmlns:a16="http://schemas.microsoft.com/office/drawing/2010/main" id="{E0A7FDA0-DE2B-48A9-9581-70F557AC879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 rot="0">
            <a:off x="0" y="1476375"/>
            <a:ext cx="2695573" cy="3248025"/>
          </a:xfrm>
          <a:prstGeom prst="rect">
            <a:avLst/>
          </a:prstGeom>
          <a:noFill/>
        </p:spPr>
      </p:pic>
      <p:sp>
        <p:nvSpPr>
          <p:cNvPr id="3" name="object 3">
            <a:extLst>
              <a:ext uri="{F3885FDA-D04A-48E9-8D54-838E17358BA4}">
                <a16:creationId xmlns:a16="http://schemas.microsoft.com/office/drawing/2010/main" id="{C695E522-2344-446A-8C00-60E9B8E44413}"/>
              </a:ext>
            </a:extLst>
          </p:cNvPr>
          <p:cNvSpPr/>
          <p:nvPr/>
        </p:nvSpPr>
        <p:spPr>
          <a:xfrm rot="0">
            <a:off x="9353550" y="5362575"/>
            <a:ext cx="457200" cy="457200"/>
          </a:xfrm>
          <a:custGeom>
            <a:avLst/>
            <a:gdLst/>
            <a:ahLst/>
            <a:cxnLst/>
            <a:rect b="b" l="0" r="r" t="0"/>
            <a:pathLst>
              <a:path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4" name="object 4">
            <a:extLst>
              <a:ext uri="{E4FC1EC3-C2D0-45A7-8BE3-D0A22954EC52}">
                <a16:creationId xmlns:a16="http://schemas.microsoft.com/office/drawing/2010/main" id="{2B698192-7685-479A-BEAF-8C2AB3605B24}"/>
              </a:ext>
            </a:extLst>
          </p:cNvPr>
          <p:cNvSpPr/>
          <p:nvPr/>
        </p:nvSpPr>
        <p:spPr>
          <a:xfrm rot="0">
            <a:off x="6696074" y="1695450"/>
            <a:ext cx="314325" cy="323850"/>
          </a:xfrm>
          <a:custGeom>
            <a:avLst/>
            <a:gdLst/>
            <a:ahLst/>
            <a:cxnLst/>
            <a:rect b="b" l="0" r="r" t="0"/>
            <a:pathLst>
              <a:path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5" name="object 5">
            <a:extLst>
              <a:ext uri="{D1541BA2-374E-40CE-9E0C-86EA4E38175E}">
                <a16:creationId xmlns:a16="http://schemas.microsoft.com/office/drawing/2010/main" id="{3EA3E7DC-19BC-449C-B813-CA481409B3EF}"/>
              </a:ext>
            </a:extLst>
          </p:cNvPr>
          <p:cNvSpPr/>
          <p:nvPr/>
        </p:nvSpPr>
        <p:spPr>
          <a:xfrm rot="0">
            <a:off x="9353550" y="5895974"/>
            <a:ext cx="180975" cy="180975"/>
          </a:xfrm>
          <a:custGeom>
            <a:avLst/>
            <a:gdLst/>
            <a:ahLst/>
            <a:cxnLst/>
            <a:rect b="b" l="0" r="r" t="0"/>
            <a:pathLst>
              <a:path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6" name="object 6">
            <a:extLst>
              <a:ext uri="{30AD5A5D-2486-448F-8F6F-A48CC21CE5FB}">
                <a16:creationId xmlns:a16="http://schemas.microsoft.com/office/drawing/2010/main" id="{DDA3B799-B4A1-40C8-ADCC-0AE371DFB085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558165" y="857885"/>
            <a:ext cx="9763125" cy="508636"/>
          </a:xfrm>
          <a:prstGeom prst="rect">
            <a:avLst/>
          </a:prstGeom>
        </p:spPr>
        <p:txBody>
          <a:bodyPr bIns="0" lIns="0" rIns="0" rtlCol="0" tIns="13335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US" spc="10" sz="3600"/>
              <a:t>O</a:t>
            </a:r>
            <a:r>
              <a:rPr dirty="0" lang="en-US" spc="25" sz="3600"/>
              <a:t>U</a:t>
            </a:r>
            <a:r>
              <a:rPr dirty="0" lang="en-US" sz="3600"/>
              <a:t>R</a:t>
            </a:r>
            <a:r>
              <a:rPr dirty="0" lang="en-US" spc="5" sz="3600"/>
              <a:t> </a:t>
            </a:r>
            <a:r>
              <a:rPr dirty="0" lang="en-US" spc="25" sz="3600"/>
              <a:t>S</a:t>
            </a:r>
            <a:r>
              <a:rPr dirty="0" lang="en-US" spc="10" sz="3600"/>
              <a:t>O</a:t>
            </a:r>
            <a:r>
              <a:rPr dirty="0" lang="en-US" spc="25" sz="3600"/>
              <a:t>LU</a:t>
            </a:r>
            <a:r>
              <a:rPr dirty="0" lang="en-US" spc="-35" sz="3600"/>
              <a:t>T</a:t>
            </a:r>
            <a:r>
              <a:rPr dirty="0" lang="en-US" spc="-30" sz="3600"/>
              <a:t>I</a:t>
            </a:r>
            <a:r>
              <a:rPr dirty="0" lang="en-US" spc="10" sz="3600"/>
              <a:t>O</a:t>
            </a:r>
            <a:r>
              <a:rPr dirty="0" lang="en-US" sz="3600"/>
              <a:t>N</a:t>
            </a:r>
            <a:r>
              <a:rPr dirty="0" lang="en-US" spc="-345" sz="3600"/>
              <a:t> </a:t>
            </a:r>
            <a:r>
              <a:rPr dirty="0" lang="en-US" spc="-35" sz="3600"/>
              <a:t>A</a:t>
            </a:r>
            <a:r>
              <a:rPr dirty="0" lang="en-US" spc="-5" sz="3600"/>
              <a:t>N</a:t>
            </a:r>
            <a:r>
              <a:rPr dirty="0" lang="en-US" sz="3600"/>
              <a:t>D</a:t>
            </a:r>
            <a:r>
              <a:rPr dirty="0" lang="en-US" spc="35" sz="3600"/>
              <a:t> </a:t>
            </a:r>
            <a:r>
              <a:rPr dirty="0" lang="en-US" spc="-30" sz="3600"/>
              <a:t>I</a:t>
            </a:r>
            <a:r>
              <a:rPr dirty="0" lang="en-US" spc="-35" sz="3600"/>
              <a:t>T</a:t>
            </a:r>
            <a:r>
              <a:rPr dirty="0" lang="en-US" sz="3600"/>
              <a:t>S</a:t>
            </a:r>
            <a:r>
              <a:rPr dirty="0" lang="en-US" spc="60" sz="3600"/>
              <a:t> </a:t>
            </a:r>
            <a:r>
              <a:rPr dirty="0" lang="en-US" spc="-295" sz="3600"/>
              <a:t>V</a:t>
            </a:r>
            <a:r>
              <a:rPr dirty="0" lang="en-US" spc="-35" sz="3600"/>
              <a:t>A</a:t>
            </a:r>
            <a:r>
              <a:rPr dirty="0" lang="en-US" spc="25" sz="3600"/>
              <a:t>LU</a:t>
            </a:r>
            <a:r>
              <a:rPr dirty="0" lang="en-US" sz="3600"/>
              <a:t>E</a:t>
            </a:r>
            <a:r>
              <a:rPr dirty="0" lang="en-US" spc="-65" sz="3600"/>
              <a:t> </a:t>
            </a:r>
            <a:r>
              <a:rPr dirty="0" lang="en-US" spc="-15" sz="3600"/>
              <a:t>P</a:t>
            </a:r>
            <a:r>
              <a:rPr dirty="0" lang="en-US" spc="-30" sz="3600"/>
              <a:t>R</a:t>
            </a:r>
            <a:r>
              <a:rPr dirty="0" lang="en-US" spc="10" sz="3600"/>
              <a:t>O</a:t>
            </a:r>
            <a:r>
              <a:rPr dirty="0" lang="en-US" spc="-15" sz="3600"/>
              <a:t>P</a:t>
            </a:r>
            <a:r>
              <a:rPr dirty="0" lang="en-US" spc="10" sz="3600"/>
              <a:t>O</a:t>
            </a:r>
            <a:r>
              <a:rPr dirty="0" lang="en-US" spc="25" sz="3600"/>
              <a:t>S</a:t>
            </a:r>
            <a:r>
              <a:rPr dirty="0" lang="en-US" spc="-30" sz="3600"/>
              <a:t>I</a:t>
            </a:r>
            <a:r>
              <a:rPr dirty="0" lang="en-US" spc="-35" sz="3600"/>
              <a:t>T</a:t>
            </a:r>
            <a:r>
              <a:rPr dirty="0" lang="en-US" spc="-30" sz="3600"/>
              <a:t>I</a:t>
            </a:r>
            <a:r>
              <a:rPr dirty="0" lang="en-US" spc="10" sz="3600"/>
              <a:t>O</a:t>
            </a:r>
            <a:r>
              <a:rPr dirty="0" lang="en-US" sz="3600"/>
              <a:t>N</a:t>
            </a:r>
            <a:endParaRPr dirty="0" lang="en-US" sz="3600"/>
          </a:p>
        </p:txBody>
      </p:sp>
      <p:pic>
        <p:nvPicPr>
          <p:cNvPr id="7" name="object 7">
            <a:extLst>
              <a:ext uri="{88EFE98E-F559-4702-9A29-53B9FE04B18E}">
                <a16:creationId xmlns:a16="http://schemas.microsoft.com/office/drawing/2010/main" id="{2F5823FD-1A75-4E91-8566-D98A306E1BF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 rot="0">
            <a:off x="676275" y="6467474"/>
            <a:ext cx="2143125" cy="200025"/>
          </a:xfrm>
          <a:prstGeom prst="rect">
            <a:avLst/>
          </a:prstGeom>
          <a:noFill/>
        </p:spPr>
      </p:pic>
      <p:sp>
        <p:nvSpPr>
          <p:cNvPr id="8" name="object 9">
            <a:extLst>
              <a:ext uri="{743869E2-E597-4819-AA7A-B9A4A9E82D85}">
                <a16:creationId xmlns:a16="http://schemas.microsoft.com/office/drawing/2010/main" id="{22B5EDB0-C9BF-4C09-A94C-9853768EF873}"/>
              </a:ext>
            </a:extLst>
          </p:cNvPr>
          <p:cNvSpPr>
            <a:spLocks noGrp="true"/>
          </p:cNvSpPr>
          <p:nvPr>
            <p:ph sz="quarter" type="sldNum"/>
          </p:nvPr>
        </p:nvSpPr>
        <p:spPr>
          <a:xfrm rot="0">
            <a:off x="11353419" y="6473337"/>
            <a:ext cx="151129" cy="159385"/>
          </a:xfrm>
          <a:prstGeom prst="rect">
            <a:avLst/>
          </a:prstGeom>
        </p:spPr>
        <p:txBody>
          <a:bodyPr bIns="0" lIns="0" rIns="0" rtlCol="0" tIns="6985" vert="horz" wrap="square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1A17A261-AC8B-455D-BAA1-7C7D3EB5B37C}" type="slidenum"/>
            <a:endParaRPr dirty="0" lang="en-US" spc="10"/>
          </a:p>
        </p:txBody>
      </p:sp>
      <p:sp>
        <p:nvSpPr>
          <p:cNvPr id="9" name="TextBox 1048709">
            <a:extLst>
              <a:ext uri="{8495DF73-CB05-4EDA-B3F4-CA79D40D8081}">
                <a16:creationId xmlns:a16="http://schemas.microsoft.com/office/drawing/2010/main" id="{68337D61-426D-48DC-A6B0-2E4830FB9457}"/>
              </a:ext>
            </a:extLst>
          </p:cNvPr>
          <p:cNvSpPr txBox="1"/>
          <p:nvPr/>
        </p:nvSpPr>
        <p:spPr>
          <a:xfrm rot="0">
            <a:off x="3153726" y="2023109"/>
            <a:ext cx="5936260" cy="4815840"/>
          </a:xfrm>
          <a:prstGeom prst="rect">
            <a:avLst/>
          </a:prstGeom>
        </p:spPr>
        <p:txBody>
          <a:bodyPr rtlCol="0"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b="0" dirty="0" i="0" lang="en-US" sz="2800">
                <a:solidFill>
                  <a:srgbClr val="3399ff"/>
                </a:solidFill>
                <a:latin typeface="Calibri,sans-serif"/>
              </a:rPr>
              <a:t>Conditional formatting: </a:t>
            </a:r>
            <a:r>
              <a:rPr b="0" dirty="0" i="0" lang="en-US" sz="2800">
                <a:solidFill>
                  <a:srgbClr val="3399ff"/>
                </a:solidFill>
                <a:latin typeface="Calibri,sans-serif"/>
              </a:rPr>
              <a:t>It is us</a:t>
            </a:r>
            <a:r>
              <a:rPr b="0" dirty="0" i="0" lang="en-US" sz="2800">
                <a:solidFill>
                  <a:srgbClr val="3399ff"/>
                </a:solidFill>
                <a:latin typeface="Calibri,sans-serif"/>
              </a:rPr>
              <a:t>ed find the missing value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0" dirty="0" i="0" lang="en-US" sz="2800">
                <a:solidFill>
                  <a:srgbClr val="3399ff"/>
                </a:solidFill>
                <a:latin typeface="Calibri,sans-serif"/>
              </a:rPr>
              <a:t>Sort &amp;filter: It is used remove missing value and to fill it.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0" dirty="0" i="0" lang="en-US" sz="2800">
                <a:solidFill>
                  <a:srgbClr val="3399ff"/>
                </a:solidFill>
                <a:latin typeface="Calibri,sans-serif"/>
              </a:rPr>
              <a:t>IPS: This formula is used for multiple condition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0" dirty="0" i="0" lang="en-US" sz="2800">
                <a:solidFill>
                  <a:srgbClr val="3399ff"/>
                </a:solidFill>
                <a:latin typeface="Calibri,sans-serif"/>
              </a:rPr>
              <a:t>And to rate the employee performance through this formula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0" dirty="0" i="0" lang="en-US" sz="2800">
                <a:solidFill>
                  <a:srgbClr val="3399ff"/>
                </a:solidFill>
                <a:latin typeface="Calibri,sans-serif"/>
              </a:rPr>
              <a:t>Pivot table: It is used to summarize what we have done.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0" dirty="0" i="0" lang="en-US" sz="2800">
                <a:solidFill>
                  <a:srgbClr val="3399ff"/>
                </a:solidFill>
                <a:latin typeface="Calibri,sans-serif"/>
              </a:rPr>
              <a:t>Graph: This is used for visual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0" dirty="0" i="0" lang="en-US" sz="2800">
                <a:solidFill>
                  <a:srgbClr val="3399ff"/>
                </a:solidFill>
                <a:latin typeface="Calibri,sans-serif"/>
              </a:rPr>
              <a:t> </a:t>
            </a:r>
            <a:endParaRPr b="0" dirty="0" i="0" lang="en-US" sz="2800">
              <a:solidFill>
                <a:srgbClr val="3399ff"/>
              </a:solidFill>
              <a:latin typeface="Calibri,sans-serif"/>
            </a:endParaRPr>
          </a:p>
        </p:txBody>
      </p:sp>
    </p:spTree>
    <p:extLst>
      <p:ext uri="{0D753FDA-E29E-4355-B19E-4F78345F5BEE}">
        <p14:creationId xmlns:p14="http://schemas.microsoft.com/office/powerpoint/2010/main" val="1727687740574"/>
      </p:ext>
    </p:extLst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8BEBFC53-F901-4856-930B-5D65386AC8A9}">
                <a16:creationId xmlns:a16="http://schemas.microsoft.com/office/drawing/2010/main" id="{C31B7619-360F-40E6-8207-BDB4C3D57855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755331" y="385444"/>
            <a:ext cx="10681334" cy="660401"/>
          </a:xfrm>
        </p:spPr>
        <p:txBody>
          <a:bodyPr rtlCol="0"/>
          <a:lstStyle/>
          <a:p>
            <a:pPr/>
            <a:r>
              <a:rPr dirty="0" lang="en-US"/>
              <a:t>Dataset Description</a:t>
            </a:r>
            <a:endParaRPr dirty="0" lang="en-US"/>
          </a:p>
        </p:txBody>
      </p:sp>
      <p:sp>
        <p:nvSpPr>
          <p:cNvPr id="3" name="TextBox 1048710">
            <a:extLst>
              <a:ext uri="{2444AE07-B441-4E90-833B-55FD6223FCAA}">
                <a16:creationId xmlns:a16="http://schemas.microsoft.com/office/drawing/2010/main" id="{E089BFA5-3690-4E6D-B64A-57634FFEAE17}"/>
              </a:ext>
            </a:extLst>
          </p:cNvPr>
          <p:cNvSpPr txBox="1"/>
          <p:nvPr/>
        </p:nvSpPr>
        <p:spPr>
          <a:xfrm rot="0">
            <a:off x="755331" y="1897379"/>
            <a:ext cx="6488872" cy="4028440"/>
          </a:xfrm>
          <a:prstGeom prst="rect">
            <a:avLst/>
          </a:prstGeom>
        </p:spPr>
        <p:txBody>
          <a:bodyPr rtlCol="0"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b="0" dirty="0" i="0" lang="en-US" sz="2800">
                <a:solidFill>
                  <a:srgbClr val="3399ff"/>
                </a:solidFill>
                <a:latin typeface="Calibri,sans-serif"/>
              </a:rPr>
              <a:t>Employee=kaggle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0" dirty="0" i="0" lang="en-US" sz="2800">
                <a:solidFill>
                  <a:srgbClr val="3399ff"/>
                </a:solidFill>
                <a:latin typeface="Calibri,sans-serif"/>
              </a:rPr>
              <a:t>26 features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0" dirty="0" i="0" lang="en-US" sz="2800">
                <a:solidFill>
                  <a:srgbClr val="3399ff"/>
                </a:solidFill>
                <a:latin typeface="Calibri,sans-serif"/>
              </a:rPr>
              <a:t>9 features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0" dirty="0" i="0" lang="en-US" sz="2800">
                <a:solidFill>
                  <a:srgbClr val="3399ff"/>
                </a:solidFill>
                <a:latin typeface="Calibri,sans-serif"/>
              </a:rPr>
              <a:t>Employ Id : Number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0" dirty="0" i="0" lang="en-US" sz="2800">
                <a:solidFill>
                  <a:srgbClr val="3399ff"/>
                </a:solidFill>
                <a:latin typeface="Calibri,sans-serif"/>
              </a:rPr>
              <a:t>Name: Text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0" dirty="0" i="0" lang="en-US" sz="2800">
                <a:solidFill>
                  <a:srgbClr val="3399ff"/>
                </a:solidFill>
                <a:latin typeface="Calibri,sans-serif"/>
              </a:rPr>
              <a:t>Business unit: Text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0" dirty="0" i="0" lang="en-US" sz="2800">
                <a:solidFill>
                  <a:srgbClr val="3399ff"/>
                </a:solidFill>
                <a:latin typeface="Calibri,sans-serif"/>
              </a:rPr>
              <a:t>Employee type: full time, contract, part time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0" dirty="0" i="0" lang="en-US" sz="2800">
                <a:solidFill>
                  <a:srgbClr val="3399ff"/>
                </a:solidFill>
                <a:latin typeface="Calibri,sans-serif"/>
              </a:rPr>
              <a:t>Performance level: Very high, High,Med,Low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0" dirty="0" i="0" lang="en-US" sz="2800">
                <a:solidFill>
                  <a:srgbClr val="3399ff"/>
                </a:solidFill>
                <a:latin typeface="Calibri,sans-serif"/>
              </a:rPr>
              <a:t>Gender: male, female</a:t>
            </a:r>
            <a:endParaRPr b="0" dirty="0" i="0" lang="en-US" sz="2800">
              <a:solidFill>
                <a:srgbClr val="3399ff"/>
              </a:solidFill>
              <a:latin typeface="Calibri,sans-serif"/>
            </a:endParaRPr>
          </a:p>
        </p:txBody>
      </p:sp>
    </p:spTree>
    <p:extLst>
      <p:ext uri="{ACD7CBB5-DC31-49CD-90A5-FF273A730C89}">
        <p14:creationId xmlns:p14="http://schemas.microsoft.com/office/powerpoint/2010/main" val="1727687740575"/>
      </p:ext>
    </p:extLst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64790617-CBF3-445B-B952-0AAB1912F898}">
                <a16:creationId xmlns:a16="http://schemas.microsoft.com/office/drawing/2010/main" id="{2B711487-AAC3-4B83-918C-FCFC103A2854}"/>
              </a:ext>
            </a:extLst>
          </p:cNvPr>
          <p:cNvSpPr txBox="1"/>
          <p:nvPr/>
        </p:nvSpPr>
        <p:spPr>
          <a:xfrm rot="0">
            <a:off x="752475" y="6486037"/>
            <a:ext cx="1773555" cy="166370"/>
          </a:xfrm>
          <a:prstGeom prst="rect">
            <a:avLst/>
          </a:prstGeom>
        </p:spPr>
        <p:txBody>
          <a:bodyPr bIns="0" lIns="0" rIns="0" rtlCol="0" tIns="0" vert="horz" wrap="square">
            <a:spAutoFit/>
          </a:bodyPr>
          <a:lstStyle/>
          <a:p>
            <a:pPr>
              <a:lnSpc>
                <a:spcPts val="1275"/>
              </a:lnSpc>
            </a:pPr>
            <a:r>
              <a:rPr dirty="0" lang="en-US" spc="20" sz="1100">
                <a:solidFill>
                  <a:srgbClr val="2d83c3"/>
                </a:solidFill>
                <a:latin typeface="Trebuchet MS"/>
              </a:rPr>
              <a:t>3/21/202</a:t>
            </a:r>
            <a:r>
              <a:rPr dirty="0" lang="en-US" spc="10" sz="1100">
                <a:solidFill>
                  <a:srgbClr val="2d83c3"/>
                </a:solidFill>
                <a:latin typeface="Trebuchet MS"/>
              </a:rPr>
              <a:t>4</a:t>
            </a:r>
            <a:r>
              <a:rPr dirty="0" lang="en-US" sz="1100">
                <a:solidFill>
                  <a:srgbClr val="2d83c3"/>
                </a:solidFill>
                <a:latin typeface="Trebuchet MS"/>
              </a:rPr>
              <a:t> </a:t>
            </a:r>
            <a:r>
              <a:rPr dirty="0" lang="en-US" spc="130" sz="1100">
                <a:solidFill>
                  <a:srgbClr val="2d83c3"/>
                </a:solidFill>
                <a:latin typeface="Trebuchet MS"/>
              </a:rPr>
              <a:t> </a:t>
            </a:r>
            <a:r>
              <a:rPr b="1" dirty="0" lang="en-US" spc="50" sz="1100">
                <a:solidFill>
                  <a:srgbClr val="2d83c3"/>
                </a:solidFill>
                <a:latin typeface="Trebuchet MS"/>
              </a:rPr>
              <a:t>A</a:t>
            </a:r>
            <a:r>
              <a:rPr b="1" dirty="0" lang="en-US" spc="15" sz="1100">
                <a:solidFill>
                  <a:srgbClr val="2d83c3"/>
                </a:solidFill>
                <a:latin typeface="Trebuchet MS"/>
              </a:rPr>
              <a:t>nnu</a:t>
            </a:r>
            <a:r>
              <a:rPr b="1" dirty="0" lang="en-US" spc="10" sz="1100">
                <a:solidFill>
                  <a:srgbClr val="2d83c3"/>
                </a:solidFill>
                <a:latin typeface="Trebuchet MS"/>
              </a:rPr>
              <a:t>al</a:t>
            </a:r>
            <a:r>
              <a:rPr b="1" dirty="0" lang="en-US" spc="-140" sz="1100">
                <a:solidFill>
                  <a:srgbClr val="2d83c3"/>
                </a:solidFill>
                <a:latin typeface="Trebuchet MS"/>
              </a:rPr>
              <a:t> </a:t>
            </a:r>
            <a:r>
              <a:rPr b="1" dirty="0" lang="en-US" sz="1100">
                <a:solidFill>
                  <a:srgbClr val="2d83c3"/>
                </a:solidFill>
                <a:latin typeface="Trebuchet MS"/>
              </a:rPr>
              <a:t>R</a:t>
            </a:r>
            <a:r>
              <a:rPr b="1" dirty="0" lang="en-US" spc="35" sz="1100">
                <a:solidFill>
                  <a:srgbClr val="2d83c3"/>
                </a:solidFill>
                <a:latin typeface="Trebuchet MS"/>
              </a:rPr>
              <a:t>e</a:t>
            </a:r>
            <a:r>
              <a:rPr b="1" dirty="0" lang="en-US" spc="90" sz="1100">
                <a:solidFill>
                  <a:srgbClr val="2d83c3"/>
                </a:solidFill>
                <a:latin typeface="Trebuchet MS"/>
              </a:rPr>
              <a:t>v</a:t>
            </a:r>
            <a:r>
              <a:rPr b="1" dirty="0" lang="en-US" spc="-35" sz="1100">
                <a:solidFill>
                  <a:srgbClr val="2d83c3"/>
                </a:solidFill>
                <a:latin typeface="Trebuchet MS"/>
              </a:rPr>
              <a:t>i</a:t>
            </a:r>
            <a:r>
              <a:rPr b="1" dirty="0" lang="en-US" spc="35" sz="1100">
                <a:solidFill>
                  <a:srgbClr val="2d83c3"/>
                </a:solidFill>
                <a:latin typeface="Trebuchet MS"/>
              </a:rPr>
              <a:t>e</a:t>
            </a:r>
            <a:r>
              <a:rPr b="1" dirty="0" lang="en-US" spc="15" sz="1100">
                <a:solidFill>
                  <a:srgbClr val="2d83c3"/>
                </a:solidFill>
                <a:latin typeface="Trebuchet MS"/>
              </a:rPr>
              <a:t>w</a:t>
            </a:r>
            <a:endParaRPr b="1" dirty="0" lang="en-US" spc="15" sz="1100">
              <a:solidFill>
                <a:srgbClr val="2d83c3"/>
              </a:solidFill>
              <a:latin typeface="Trebuchet MS"/>
            </a:endParaRPr>
          </a:p>
        </p:txBody>
      </p:sp>
      <p:sp>
        <p:nvSpPr>
          <p:cNvPr id="3" name="object 3">
            <a:extLst>
              <a:ext uri="{97BF0509-C65D-4098-A473-FA2E6A1CBC61}">
                <a16:creationId xmlns:a16="http://schemas.microsoft.com/office/drawing/2010/main" id="{E125C52D-95D6-47D2-9DB1-136681D3BC66}"/>
              </a:ext>
            </a:extLst>
          </p:cNvPr>
          <p:cNvSpPr/>
          <p:nvPr/>
        </p:nvSpPr>
        <p:spPr>
          <a:xfrm rot="0">
            <a:off x="9353550" y="5362575"/>
            <a:ext cx="457200" cy="457200"/>
          </a:xfrm>
          <a:custGeom>
            <a:avLst/>
            <a:gdLst/>
            <a:ahLst/>
            <a:cxnLst/>
            <a:rect b="b" l="0" r="r" t="0"/>
            <a:pathLst>
              <a:path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4" name="object 4">
            <a:extLst>
              <a:ext uri="{0EF26E97-58B2-4634-ADB4-EC3BB620C6BE}">
                <a16:creationId xmlns:a16="http://schemas.microsoft.com/office/drawing/2010/main" id="{299B9A46-6A5D-4372-A9F7-8B24A9119287}"/>
              </a:ext>
            </a:extLst>
          </p:cNvPr>
          <p:cNvSpPr/>
          <p:nvPr/>
        </p:nvSpPr>
        <p:spPr>
          <a:xfrm rot="0">
            <a:off x="6696074" y="1695450"/>
            <a:ext cx="314325" cy="323850"/>
          </a:xfrm>
          <a:custGeom>
            <a:avLst/>
            <a:gdLst/>
            <a:ahLst/>
            <a:cxnLst/>
            <a:rect b="b" l="0" r="r" t="0"/>
            <a:pathLst>
              <a:path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5" name="object 5">
            <a:extLst>
              <a:ext uri="{43075BED-00FE-469F-9CE1-C342664ACF21}">
                <a16:creationId xmlns:a16="http://schemas.microsoft.com/office/drawing/2010/main" id="{1434319D-F4B3-42E4-A0DA-210226745B56}"/>
              </a:ext>
            </a:extLst>
          </p:cNvPr>
          <p:cNvSpPr/>
          <p:nvPr/>
        </p:nvSpPr>
        <p:spPr>
          <a:xfrm rot="0">
            <a:off x="9353550" y="5895974"/>
            <a:ext cx="180975" cy="180975"/>
          </a:xfrm>
          <a:custGeom>
            <a:avLst/>
            <a:gdLst/>
            <a:ahLst/>
            <a:cxnLst/>
            <a:rect b="b" l="0" r="r" t="0"/>
            <a:pathLst>
              <a:path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pic>
        <p:nvPicPr>
          <p:cNvPr id="6" name="object 6">
            <a:extLst>
              <a:ext uri="{B9E670D5-5DE5-42B4-9CC8-4CE8B0AA28B5}">
                <a16:creationId xmlns:a16="http://schemas.microsoft.com/office/drawing/2010/main" id="{4301BE48-177C-4EEE-AFA0-795BE26F204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 rot="0">
            <a:off x="66675" y="3381373"/>
            <a:ext cx="2466975" cy="3419475"/>
          </a:xfrm>
          <a:prstGeom prst="rect">
            <a:avLst/>
          </a:prstGeom>
          <a:noFill/>
        </p:spPr>
      </p:pic>
      <p:sp>
        <p:nvSpPr>
          <p:cNvPr id="7" name="object 7">
            <a:extLst>
              <a:ext uri="{D455F85C-B27C-47AB-8A0C-133B24DC11D5}">
                <a16:creationId xmlns:a16="http://schemas.microsoft.com/office/drawing/2010/main" id="{B2439194-FB3A-4816-892C-23E7AB01CAE4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739775" y="654938"/>
            <a:ext cx="8480425" cy="600710"/>
          </a:xfrm>
          <a:prstGeom prst="rect">
            <a:avLst/>
          </a:prstGeom>
        </p:spPr>
        <p:txBody>
          <a:bodyPr bIns="0" lIns="0" rIns="0" rtlCol="0" tIns="1651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lang="en-US" spc="15" sz="4250"/>
              <a:t>THE</a:t>
            </a:r>
            <a:r>
              <a:rPr dirty="0" lang="en-US" spc="20" sz="4250"/>
              <a:t> </a:t>
            </a:r>
            <a:r>
              <a:rPr dirty="0" lang="en-US" spc="20" sz="4250"/>
              <a:t>"</a:t>
            </a:r>
            <a:r>
              <a:rPr dirty="0" lang="en-US" spc="10" sz="4250"/>
              <a:t>WOW</a:t>
            </a:r>
            <a:r>
              <a:rPr dirty="0" lang="en-US" spc="10" sz="4250"/>
              <a:t>"</a:t>
            </a:r>
            <a:r>
              <a:rPr dirty="0" lang="en-US" spc="85" sz="4250"/>
              <a:t> </a:t>
            </a:r>
            <a:r>
              <a:rPr dirty="0" lang="en-US" spc="10" sz="4250"/>
              <a:t>IN</a:t>
            </a:r>
            <a:r>
              <a:rPr dirty="0" lang="en-US" spc="-5" sz="4250"/>
              <a:t> </a:t>
            </a:r>
            <a:r>
              <a:rPr dirty="0" lang="en-US" spc="15" sz="4250"/>
              <a:t>OUR</a:t>
            </a:r>
            <a:r>
              <a:rPr dirty="0" lang="en-US" spc="-10" sz="4250"/>
              <a:t> </a:t>
            </a:r>
            <a:r>
              <a:rPr dirty="0" lang="en-US" spc="20" sz="4250"/>
              <a:t>SOLUTION</a:t>
            </a:r>
            <a:endParaRPr dirty="0" lang="en-US" spc="20" sz="4250"/>
          </a:p>
        </p:txBody>
      </p:sp>
      <p:sp>
        <p:nvSpPr>
          <p:cNvPr id="8" name="object 8">
            <a:extLst>
              <a:ext uri="{FB7EAA3C-6369-48DB-8549-32F8DF2DE0E9}">
                <a16:creationId xmlns:a16="http://schemas.microsoft.com/office/drawing/2010/main" id="{E51279D4-9633-453D-9C72-C9989B5557F4}"/>
              </a:ext>
            </a:extLst>
          </p:cNvPr>
          <p:cNvSpPr txBox="1"/>
          <p:nvPr/>
        </p:nvSpPr>
        <p:spPr>
          <a:xfrm rot="0">
            <a:off x="11277217" y="6473337"/>
            <a:ext cx="228600" cy="159385"/>
          </a:xfrm>
          <a:prstGeom prst="rect">
            <a:avLst/>
          </a:prstGeom>
        </p:spPr>
        <p:txBody>
          <a:bodyPr bIns="0" lIns="0" rIns="0" rtlCol="0" tIns="6985" vert="horz" wrap="square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13D1ACB5-7F1F-411D-8CFC-EFF1F62F4904}" type="slidenum"/>
            <a:endParaRPr dirty="0" lang="en-US" spc="10" sz="1100">
              <a:solidFill>
                <a:srgbClr val="2d936b"/>
              </a:solidFill>
              <a:latin typeface="Trebuchet MS"/>
            </a:endParaRPr>
          </a:p>
        </p:txBody>
      </p:sp>
      <p:sp>
        <p:nvSpPr>
          <p:cNvPr id="9" name="TextBox 8">
            <a:extLst>
              <a:ext uri="{60C227F4-789F-41A4-AD82-A28D142842D5}">
                <a16:creationId xmlns:a16="http://schemas.microsoft.com/office/drawing/2010/main" id="{C8E36C4B-BA18-4399-94DF-BCDA3A5AD7DE}"/>
              </a:ext>
            </a:extLst>
          </p:cNvPr>
          <p:cNvSpPr txBox="1"/>
          <p:nvPr/>
        </p:nvSpPr>
        <p:spPr>
          <a:xfrm rot="0">
            <a:off x="2743200" y="2354703"/>
            <a:ext cx="8534017" cy="87884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l">
              <a:buFont typeface="Arial"/>
              <a:buChar char="•"/>
            </a:pPr>
            <a:r>
              <a:rPr b="0" dirty="0" i="0" lang="en-US" sz="2800">
                <a:solidFill>
                  <a:srgbClr val="0d0d0d"/>
                </a:solidFill>
                <a:latin typeface="Times New Roman"/>
              </a:rPr>
              <a:t/>
            </a:r>
          </a:p>
          <a:p>
            <a:pPr/>
            <a:r>
              <a:rPr dirty="0" lang="en-IN" sz="2800">
                <a:latin typeface="Times New Roman"/>
              </a:rPr>
              <a:t/>
            </a:r>
            <a:endParaRPr dirty="0" lang="en-IN" sz="2800">
              <a:latin typeface="Times New Roman"/>
            </a:endParaRPr>
          </a:p>
        </p:txBody>
      </p:sp>
    </p:spTree>
    <p:extLst>
      <p:ext uri="{00A8C20A-D00A-48B4-A04A-9E1FF9A7B469}">
        <p14:creationId xmlns:p14="http://schemas.microsoft.com/office/powerpoint/2010/main" val="1727687740577"/>
      </p:ext>
    </p:extLst>
  </p:cSld>
  <p:clrMapOvr>
    <a:masterClrMapping/>
  </p:clrMapOvr>
</p:sld>
</file>

<file path=ppt/theme/theme1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9525">
          <a:solidFill>
            <a:schemeClr val="phClr">
              <a:shade val="95000"/>
              <a:satMod val="104999"/>
            </a:schemeClr>
          </a:solidFill>
          <a:prstDash val="solid"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9525">
          <a:solidFill>
            <a:schemeClr val="phClr">
              <a:shade val="95000"/>
              <a:satMod val="104999"/>
            </a:schemeClr>
          </a:solidFill>
          <a:prstDash val="solid"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AppVersion>3.0000</properties:AppVersion>
  <properties:ScaleCrop>false</properties:ScaleCrop>
  <properties:Company>Company</properties:Company>
  <properties:LinksUpToDate>false</properties:LinksUpToDate>
  <properties:HyperlinksChanged>false</properties:HyperlinksChanged>
  <properties:PresentationFormat>On-Screen Show (4:3)</properties:PresentationFormat>
  <properties:Application>Zoho Show</properties:Application>
  <properties:SharedDoc>false</properties:SharedDoc>
</properties: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Slide 1</dc:title>
  <cp:revision>1</cp:revision>
  <dc:creator/>
  <cp:lastModifiedBy/>
  <dcterms:created xsi:type="dcterms:W3CDTF">2024-09-30T01:32:38Z</dcterms:created>
  <dcterms:modified xsi:type="dcterms:W3CDTF">2024-09-30T02:14:55Z</dcterms:modified>
</cp:coreProperties>
</file>