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58" r:id="rId5"/>
    <p:sldId id="262" r:id="rId6"/>
    <p:sldId id="264" r:id="rId7"/>
  </p:sldIdLst>
  <p:sldSz cx="164592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0" autoAdjust="0"/>
    <p:restoredTop sz="94660"/>
  </p:normalViewPr>
  <p:slideViewPr>
    <p:cSldViewPr snapToGrid="0">
      <p:cViewPr>
        <p:scale>
          <a:sx n="50" d="100"/>
          <a:sy n="50" d="100"/>
        </p:scale>
        <p:origin x="930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3F36B-CC4E-4E4B-8C4A-A663B204C8F3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D3B486-4FAA-4EBB-BC09-E4D92177FD9E}">
      <dgm:prSet phldrT="[Text]"/>
      <dgm:spPr/>
      <dgm:t>
        <a:bodyPr/>
        <a:lstStyle/>
        <a:p>
          <a:r>
            <a:rPr lang="en-US" dirty="0"/>
            <a:t>Squad </a:t>
          </a:r>
          <a:r>
            <a:rPr lang="en-US" dirty="0" err="1"/>
            <a:t>Lvl</a:t>
          </a:r>
          <a:r>
            <a:rPr lang="en-US" dirty="0"/>
            <a:t> 1</a:t>
          </a:r>
        </a:p>
      </dgm:t>
    </dgm:pt>
    <dgm:pt modelId="{AE61B768-4B9B-4ECD-8267-248CB8BF79D2}" type="parTrans" cxnId="{B72F42B4-E7DB-4A1F-BB1D-91025CD109D4}">
      <dgm:prSet/>
      <dgm:spPr/>
      <dgm:t>
        <a:bodyPr/>
        <a:lstStyle/>
        <a:p>
          <a:endParaRPr lang="en-US"/>
        </a:p>
      </dgm:t>
    </dgm:pt>
    <dgm:pt modelId="{910D1911-2456-42C9-A4C0-AB551EBD5ECF}" type="sibTrans" cxnId="{B72F42B4-E7DB-4A1F-BB1D-91025CD109D4}">
      <dgm:prSet/>
      <dgm:spPr/>
      <dgm:t>
        <a:bodyPr/>
        <a:lstStyle/>
        <a:p>
          <a:endParaRPr lang="en-US"/>
        </a:p>
      </dgm:t>
    </dgm:pt>
    <dgm:pt modelId="{1FE5302A-7F7D-4216-92B4-39CE78236CD4}">
      <dgm:prSet phldrT="[Text]"/>
      <dgm:spPr/>
      <dgm:t>
        <a:bodyPr/>
        <a:lstStyle/>
        <a:p>
          <a:r>
            <a:rPr lang="en-US" dirty="0"/>
            <a:t>Custom Weaponry</a:t>
          </a:r>
        </a:p>
      </dgm:t>
    </dgm:pt>
    <dgm:pt modelId="{231C43FC-8C8D-41C7-8426-D93C73E14DEE}" type="parTrans" cxnId="{CCA8DB70-84CF-4851-BF03-3CCBF3400318}">
      <dgm:prSet/>
      <dgm:spPr/>
      <dgm:t>
        <a:bodyPr/>
        <a:lstStyle/>
        <a:p>
          <a:endParaRPr lang="en-US"/>
        </a:p>
      </dgm:t>
    </dgm:pt>
    <dgm:pt modelId="{727B6DF9-7C7E-49AF-A0A8-CEA8CC191A4A}" type="sibTrans" cxnId="{CCA8DB70-84CF-4851-BF03-3CCBF3400318}">
      <dgm:prSet/>
      <dgm:spPr/>
      <dgm:t>
        <a:bodyPr/>
        <a:lstStyle/>
        <a:p>
          <a:endParaRPr lang="en-US"/>
        </a:p>
      </dgm:t>
    </dgm:pt>
    <dgm:pt modelId="{958C9E3D-914D-4876-8C03-8CB4CA828235}">
      <dgm:prSet phldrT="[Text]"/>
      <dgm:spPr/>
      <dgm:t>
        <a:bodyPr/>
        <a:lstStyle/>
        <a:p>
          <a:r>
            <a:rPr lang="en-US" dirty="0"/>
            <a:t>Supply Buff</a:t>
          </a:r>
        </a:p>
      </dgm:t>
    </dgm:pt>
    <dgm:pt modelId="{59BCCCEB-6479-4CF8-B848-C3A8601B84EE}" type="parTrans" cxnId="{E4392601-814D-4EE2-9A9F-C3C5B976F516}">
      <dgm:prSet/>
      <dgm:spPr/>
      <dgm:t>
        <a:bodyPr/>
        <a:lstStyle/>
        <a:p>
          <a:endParaRPr lang="en-US"/>
        </a:p>
      </dgm:t>
    </dgm:pt>
    <dgm:pt modelId="{CA5FCC9D-2FFB-4383-AED4-B4481B93196A}" type="sibTrans" cxnId="{E4392601-814D-4EE2-9A9F-C3C5B976F516}">
      <dgm:prSet/>
      <dgm:spPr/>
      <dgm:t>
        <a:bodyPr/>
        <a:lstStyle/>
        <a:p>
          <a:endParaRPr lang="en-US"/>
        </a:p>
      </dgm:t>
    </dgm:pt>
    <dgm:pt modelId="{05BB13F1-5011-4577-B6A0-CBA3C3D18AFB}">
      <dgm:prSet phldrT="[Text]"/>
      <dgm:spPr/>
      <dgm:t>
        <a:bodyPr/>
        <a:lstStyle/>
        <a:p>
          <a:r>
            <a:rPr lang="en-US" dirty="0"/>
            <a:t>Cross-Training</a:t>
          </a:r>
        </a:p>
      </dgm:t>
    </dgm:pt>
    <dgm:pt modelId="{AB041613-9471-45A3-BBC9-DC3E1FC340E5}" type="parTrans" cxnId="{1FCF1AE5-BC0D-49E0-B17F-765345F96D9F}">
      <dgm:prSet/>
      <dgm:spPr/>
      <dgm:t>
        <a:bodyPr/>
        <a:lstStyle/>
        <a:p>
          <a:endParaRPr lang="en-US"/>
        </a:p>
      </dgm:t>
    </dgm:pt>
    <dgm:pt modelId="{87922125-813E-4DAA-9EEC-81206701D2E0}" type="sibTrans" cxnId="{1FCF1AE5-BC0D-49E0-B17F-765345F96D9F}">
      <dgm:prSet/>
      <dgm:spPr/>
      <dgm:t>
        <a:bodyPr/>
        <a:lstStyle/>
        <a:p>
          <a:endParaRPr lang="en-US"/>
        </a:p>
      </dgm:t>
    </dgm:pt>
    <dgm:pt modelId="{69560D23-0225-43A7-A1D8-C58D0AA11E0C}">
      <dgm:prSet phldrT="[Text]"/>
      <dgm:spPr/>
      <dgm:t>
        <a:bodyPr/>
        <a:lstStyle/>
        <a:p>
          <a:r>
            <a:rPr lang="en-US" dirty="0"/>
            <a:t>Special Operations</a:t>
          </a:r>
        </a:p>
      </dgm:t>
    </dgm:pt>
    <dgm:pt modelId="{4A40CCA1-D996-40ED-9B0C-A91F8E7ED2FB}" type="parTrans" cxnId="{A78D57E6-BCE7-46C8-A598-A2063322AF0B}">
      <dgm:prSet/>
      <dgm:spPr/>
      <dgm:t>
        <a:bodyPr/>
        <a:lstStyle/>
        <a:p>
          <a:endParaRPr lang="en-US"/>
        </a:p>
      </dgm:t>
    </dgm:pt>
    <dgm:pt modelId="{0703EA6E-A9EE-4E3A-A7F4-CB3F5AEB2FB5}" type="sibTrans" cxnId="{A78D57E6-BCE7-46C8-A598-A2063322AF0B}">
      <dgm:prSet/>
      <dgm:spPr/>
      <dgm:t>
        <a:bodyPr/>
        <a:lstStyle/>
        <a:p>
          <a:endParaRPr lang="en-US"/>
        </a:p>
      </dgm:t>
    </dgm:pt>
    <dgm:pt modelId="{8AFA7132-C4DD-4F0E-90CE-2A90D54AC032}">
      <dgm:prSet/>
      <dgm:spPr/>
      <dgm:t>
        <a:bodyPr/>
        <a:lstStyle/>
        <a:p>
          <a:r>
            <a:rPr lang="en-US" dirty="0"/>
            <a:t>Crush</a:t>
          </a:r>
        </a:p>
      </dgm:t>
    </dgm:pt>
    <dgm:pt modelId="{21C94CEB-D5E7-4D87-8FA6-E5A1A27FBCBC}" type="parTrans" cxnId="{4CE46968-7CB2-45B0-915D-F6462EE06A75}">
      <dgm:prSet/>
      <dgm:spPr/>
      <dgm:t>
        <a:bodyPr/>
        <a:lstStyle/>
        <a:p>
          <a:endParaRPr lang="en-US"/>
        </a:p>
      </dgm:t>
    </dgm:pt>
    <dgm:pt modelId="{9D790E53-1458-4C3C-9097-3080387AEF9B}" type="sibTrans" cxnId="{4CE46968-7CB2-45B0-915D-F6462EE06A75}">
      <dgm:prSet/>
      <dgm:spPr/>
      <dgm:t>
        <a:bodyPr/>
        <a:lstStyle/>
        <a:p>
          <a:endParaRPr lang="en-US"/>
        </a:p>
      </dgm:t>
    </dgm:pt>
    <dgm:pt modelId="{264E4D6E-BFE8-4C9C-AB09-D9ED62531B0A}">
      <dgm:prSet/>
      <dgm:spPr/>
      <dgm:t>
        <a:bodyPr/>
        <a:lstStyle/>
        <a:p>
          <a:r>
            <a:rPr lang="en-US" dirty="0" err="1"/>
            <a:t>Sabatoge</a:t>
          </a:r>
          <a:endParaRPr lang="en-US" dirty="0"/>
        </a:p>
      </dgm:t>
    </dgm:pt>
    <dgm:pt modelId="{4F4DA622-1DAF-4A74-BBA1-109CD40FA8D7}" type="parTrans" cxnId="{17785375-727E-4391-9A54-44CB07E50BCE}">
      <dgm:prSet/>
      <dgm:spPr/>
      <dgm:t>
        <a:bodyPr/>
        <a:lstStyle/>
        <a:p>
          <a:endParaRPr lang="en-US"/>
        </a:p>
      </dgm:t>
    </dgm:pt>
    <dgm:pt modelId="{2DE611DF-B03C-4F79-A8B7-BA9C05469F53}" type="sibTrans" cxnId="{17785375-727E-4391-9A54-44CB07E50BCE}">
      <dgm:prSet/>
      <dgm:spPr/>
      <dgm:t>
        <a:bodyPr/>
        <a:lstStyle/>
        <a:p>
          <a:endParaRPr lang="en-US"/>
        </a:p>
      </dgm:t>
    </dgm:pt>
    <dgm:pt modelId="{AEA7D384-08D3-4A04-9F93-5DFD0B8DEB7B}">
      <dgm:prSet/>
      <dgm:spPr/>
      <dgm:t>
        <a:bodyPr/>
        <a:lstStyle/>
        <a:p>
          <a:r>
            <a:rPr lang="en-US" dirty="0"/>
            <a:t>Duel of the Fates</a:t>
          </a:r>
        </a:p>
      </dgm:t>
    </dgm:pt>
    <dgm:pt modelId="{7A20A121-F413-4B00-85F4-B0C2B369EE0C}" type="parTrans" cxnId="{94B34529-65C1-43F7-9341-55BAA1ABE853}">
      <dgm:prSet/>
      <dgm:spPr/>
      <dgm:t>
        <a:bodyPr/>
        <a:lstStyle/>
        <a:p>
          <a:endParaRPr lang="en-US"/>
        </a:p>
      </dgm:t>
    </dgm:pt>
    <dgm:pt modelId="{5820FFBF-D3C4-4E60-B0C3-405ABC4BF08D}" type="sibTrans" cxnId="{94B34529-65C1-43F7-9341-55BAA1ABE853}">
      <dgm:prSet/>
      <dgm:spPr/>
      <dgm:t>
        <a:bodyPr/>
        <a:lstStyle/>
        <a:p>
          <a:endParaRPr lang="en-US"/>
        </a:p>
      </dgm:t>
    </dgm:pt>
    <dgm:pt modelId="{B2C0C9DE-0E4E-41B3-A1C6-98BC38AC0E34}" type="pres">
      <dgm:prSet presAssocID="{6DC3F36B-CC4E-4E4B-8C4A-A663B204C8F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1D0C9B-2D75-4A16-8EE8-4C160FFE9F81}" type="pres">
      <dgm:prSet presAssocID="{23D3B486-4FAA-4EBB-BC09-E4D92177FD9E}" presName="root1" presStyleCnt="0"/>
      <dgm:spPr/>
    </dgm:pt>
    <dgm:pt modelId="{85E337EF-1189-4EDB-A0E5-AA08466F08BC}" type="pres">
      <dgm:prSet presAssocID="{23D3B486-4FAA-4EBB-BC09-E4D92177FD9E}" presName="LevelOneTextNode" presStyleLbl="node0" presStyleIdx="0" presStyleCnt="1">
        <dgm:presLayoutVars>
          <dgm:chPref val="3"/>
        </dgm:presLayoutVars>
      </dgm:prSet>
      <dgm:spPr/>
    </dgm:pt>
    <dgm:pt modelId="{84590D75-F947-41D7-B61F-2938ADD95D43}" type="pres">
      <dgm:prSet presAssocID="{23D3B486-4FAA-4EBB-BC09-E4D92177FD9E}" presName="level2hierChild" presStyleCnt="0"/>
      <dgm:spPr/>
    </dgm:pt>
    <dgm:pt modelId="{4AADFF55-F3D2-4BDC-9924-CE1F72F82C53}" type="pres">
      <dgm:prSet presAssocID="{231C43FC-8C8D-41C7-8426-D93C73E14DEE}" presName="conn2-1" presStyleLbl="parChTrans1D2" presStyleIdx="0" presStyleCnt="2"/>
      <dgm:spPr/>
    </dgm:pt>
    <dgm:pt modelId="{7BA84FC3-D1AC-470B-902C-1FC172DB1EE0}" type="pres">
      <dgm:prSet presAssocID="{231C43FC-8C8D-41C7-8426-D93C73E14DEE}" presName="connTx" presStyleLbl="parChTrans1D2" presStyleIdx="0" presStyleCnt="2"/>
      <dgm:spPr/>
    </dgm:pt>
    <dgm:pt modelId="{16337416-12E7-4D17-A164-6112A5126F60}" type="pres">
      <dgm:prSet presAssocID="{1FE5302A-7F7D-4216-92B4-39CE78236CD4}" presName="root2" presStyleCnt="0"/>
      <dgm:spPr/>
    </dgm:pt>
    <dgm:pt modelId="{F578F299-D22E-433A-9C77-179ACCC06265}" type="pres">
      <dgm:prSet presAssocID="{1FE5302A-7F7D-4216-92B4-39CE78236CD4}" presName="LevelTwoTextNode" presStyleLbl="node2" presStyleIdx="0" presStyleCnt="2">
        <dgm:presLayoutVars>
          <dgm:chPref val="3"/>
        </dgm:presLayoutVars>
      </dgm:prSet>
      <dgm:spPr/>
    </dgm:pt>
    <dgm:pt modelId="{209C8599-1B66-42A2-8C8B-DF06B7DBD745}" type="pres">
      <dgm:prSet presAssocID="{1FE5302A-7F7D-4216-92B4-39CE78236CD4}" presName="level3hierChild" presStyleCnt="0"/>
      <dgm:spPr/>
    </dgm:pt>
    <dgm:pt modelId="{80887460-DE66-464A-8819-8211C3C611FA}" type="pres">
      <dgm:prSet presAssocID="{59BCCCEB-6479-4CF8-B848-C3A8601B84EE}" presName="conn2-1" presStyleLbl="parChTrans1D3" presStyleIdx="0" presStyleCnt="5"/>
      <dgm:spPr/>
    </dgm:pt>
    <dgm:pt modelId="{6CB75CD0-3819-446E-B4FD-5ADE0E251A8A}" type="pres">
      <dgm:prSet presAssocID="{59BCCCEB-6479-4CF8-B848-C3A8601B84EE}" presName="connTx" presStyleLbl="parChTrans1D3" presStyleIdx="0" presStyleCnt="5"/>
      <dgm:spPr/>
    </dgm:pt>
    <dgm:pt modelId="{A3FBEA55-008A-42D5-AC8B-25498E9C3198}" type="pres">
      <dgm:prSet presAssocID="{958C9E3D-914D-4876-8C03-8CB4CA828235}" presName="root2" presStyleCnt="0"/>
      <dgm:spPr/>
    </dgm:pt>
    <dgm:pt modelId="{7958FD0B-2AE3-4040-A1FE-D1351D405F88}" type="pres">
      <dgm:prSet presAssocID="{958C9E3D-914D-4876-8C03-8CB4CA828235}" presName="LevelTwoTextNode" presStyleLbl="node3" presStyleIdx="0" presStyleCnt="5">
        <dgm:presLayoutVars>
          <dgm:chPref val="3"/>
        </dgm:presLayoutVars>
      </dgm:prSet>
      <dgm:spPr/>
    </dgm:pt>
    <dgm:pt modelId="{B7CB946A-6C4F-48B9-B0EC-3BF9ABAECD30}" type="pres">
      <dgm:prSet presAssocID="{958C9E3D-914D-4876-8C03-8CB4CA828235}" presName="level3hierChild" presStyleCnt="0"/>
      <dgm:spPr/>
    </dgm:pt>
    <dgm:pt modelId="{4291B8CE-CBE8-49C9-8D59-C973BD50406F}" type="pres">
      <dgm:prSet presAssocID="{4F4DA622-1DAF-4A74-BBA1-109CD40FA8D7}" presName="conn2-1" presStyleLbl="parChTrans1D3" presStyleIdx="1" presStyleCnt="5"/>
      <dgm:spPr/>
    </dgm:pt>
    <dgm:pt modelId="{F4264C80-814F-4E3E-97ED-4ADB1D1250F5}" type="pres">
      <dgm:prSet presAssocID="{4F4DA622-1DAF-4A74-BBA1-109CD40FA8D7}" presName="connTx" presStyleLbl="parChTrans1D3" presStyleIdx="1" presStyleCnt="5"/>
      <dgm:spPr/>
    </dgm:pt>
    <dgm:pt modelId="{620091D6-C6CE-48A1-9F16-DBEB407A2D01}" type="pres">
      <dgm:prSet presAssocID="{264E4D6E-BFE8-4C9C-AB09-D9ED62531B0A}" presName="root2" presStyleCnt="0"/>
      <dgm:spPr/>
    </dgm:pt>
    <dgm:pt modelId="{708556E3-1025-4F53-A521-24E6D04E5A0A}" type="pres">
      <dgm:prSet presAssocID="{264E4D6E-BFE8-4C9C-AB09-D9ED62531B0A}" presName="LevelTwoTextNode" presStyleLbl="node3" presStyleIdx="1" presStyleCnt="5">
        <dgm:presLayoutVars>
          <dgm:chPref val="3"/>
        </dgm:presLayoutVars>
      </dgm:prSet>
      <dgm:spPr/>
    </dgm:pt>
    <dgm:pt modelId="{213E5979-20AB-4908-BDFA-F29ED2522F6C}" type="pres">
      <dgm:prSet presAssocID="{264E4D6E-BFE8-4C9C-AB09-D9ED62531B0A}" presName="level3hierChild" presStyleCnt="0"/>
      <dgm:spPr/>
    </dgm:pt>
    <dgm:pt modelId="{0669BBF3-B752-44CC-87B2-9C010EFD7202}" type="pres">
      <dgm:prSet presAssocID="{7A20A121-F413-4B00-85F4-B0C2B369EE0C}" presName="conn2-1" presStyleLbl="parChTrans1D3" presStyleIdx="2" presStyleCnt="5"/>
      <dgm:spPr/>
    </dgm:pt>
    <dgm:pt modelId="{A61268C0-C954-4AEC-9FAB-8B8EF964AFD7}" type="pres">
      <dgm:prSet presAssocID="{7A20A121-F413-4B00-85F4-B0C2B369EE0C}" presName="connTx" presStyleLbl="parChTrans1D3" presStyleIdx="2" presStyleCnt="5"/>
      <dgm:spPr/>
    </dgm:pt>
    <dgm:pt modelId="{2245D729-4D47-4105-9220-AC1E3AF87BE6}" type="pres">
      <dgm:prSet presAssocID="{AEA7D384-08D3-4A04-9F93-5DFD0B8DEB7B}" presName="root2" presStyleCnt="0"/>
      <dgm:spPr/>
    </dgm:pt>
    <dgm:pt modelId="{33E16779-6ECF-4EB9-B2A9-C32D8FB244C6}" type="pres">
      <dgm:prSet presAssocID="{AEA7D384-08D3-4A04-9F93-5DFD0B8DEB7B}" presName="LevelTwoTextNode" presStyleLbl="node3" presStyleIdx="2" presStyleCnt="5">
        <dgm:presLayoutVars>
          <dgm:chPref val="3"/>
        </dgm:presLayoutVars>
      </dgm:prSet>
      <dgm:spPr/>
    </dgm:pt>
    <dgm:pt modelId="{C4B758C4-0638-4988-9A04-F42D0BF0FF4A}" type="pres">
      <dgm:prSet presAssocID="{AEA7D384-08D3-4A04-9F93-5DFD0B8DEB7B}" presName="level3hierChild" presStyleCnt="0"/>
      <dgm:spPr/>
    </dgm:pt>
    <dgm:pt modelId="{7A449E5D-0021-440A-9FA5-35808AEE7FD3}" type="pres">
      <dgm:prSet presAssocID="{AB041613-9471-45A3-BBC9-DC3E1FC340E5}" presName="conn2-1" presStyleLbl="parChTrans1D2" presStyleIdx="1" presStyleCnt="2"/>
      <dgm:spPr/>
    </dgm:pt>
    <dgm:pt modelId="{17826AD8-3760-4B77-8380-E33231EF27F3}" type="pres">
      <dgm:prSet presAssocID="{AB041613-9471-45A3-BBC9-DC3E1FC340E5}" presName="connTx" presStyleLbl="parChTrans1D2" presStyleIdx="1" presStyleCnt="2"/>
      <dgm:spPr/>
    </dgm:pt>
    <dgm:pt modelId="{4F010FDF-D0C5-4A2C-8975-FE61C9684437}" type="pres">
      <dgm:prSet presAssocID="{05BB13F1-5011-4577-B6A0-CBA3C3D18AFB}" presName="root2" presStyleCnt="0"/>
      <dgm:spPr/>
    </dgm:pt>
    <dgm:pt modelId="{5080EA3D-1146-4F63-B505-B8EBE73F8C47}" type="pres">
      <dgm:prSet presAssocID="{05BB13F1-5011-4577-B6A0-CBA3C3D18AFB}" presName="LevelTwoTextNode" presStyleLbl="node2" presStyleIdx="1" presStyleCnt="2">
        <dgm:presLayoutVars>
          <dgm:chPref val="3"/>
        </dgm:presLayoutVars>
      </dgm:prSet>
      <dgm:spPr/>
    </dgm:pt>
    <dgm:pt modelId="{8851ECA8-4131-4FAA-A4EF-A5D3D0B76C62}" type="pres">
      <dgm:prSet presAssocID="{05BB13F1-5011-4577-B6A0-CBA3C3D18AFB}" presName="level3hierChild" presStyleCnt="0"/>
      <dgm:spPr/>
    </dgm:pt>
    <dgm:pt modelId="{2A0B29D6-9E7B-41C6-821D-04393A0BCBCB}" type="pres">
      <dgm:prSet presAssocID="{4A40CCA1-D996-40ED-9B0C-A91F8E7ED2FB}" presName="conn2-1" presStyleLbl="parChTrans1D3" presStyleIdx="3" presStyleCnt="5"/>
      <dgm:spPr/>
    </dgm:pt>
    <dgm:pt modelId="{B1E4B5BD-8B12-497D-BB2D-61DCC257E11D}" type="pres">
      <dgm:prSet presAssocID="{4A40CCA1-D996-40ED-9B0C-A91F8E7ED2FB}" presName="connTx" presStyleLbl="parChTrans1D3" presStyleIdx="3" presStyleCnt="5"/>
      <dgm:spPr/>
    </dgm:pt>
    <dgm:pt modelId="{5110CFDA-F097-49AA-B11D-27E8FEB8D188}" type="pres">
      <dgm:prSet presAssocID="{69560D23-0225-43A7-A1D8-C58D0AA11E0C}" presName="root2" presStyleCnt="0"/>
      <dgm:spPr/>
    </dgm:pt>
    <dgm:pt modelId="{52B48812-A613-4F28-A2F1-60796F02173D}" type="pres">
      <dgm:prSet presAssocID="{69560D23-0225-43A7-A1D8-C58D0AA11E0C}" presName="LevelTwoTextNode" presStyleLbl="node3" presStyleIdx="3" presStyleCnt="5">
        <dgm:presLayoutVars>
          <dgm:chPref val="3"/>
        </dgm:presLayoutVars>
      </dgm:prSet>
      <dgm:spPr/>
    </dgm:pt>
    <dgm:pt modelId="{A9BDDF65-1F08-4C65-9DF9-E880887CA0AA}" type="pres">
      <dgm:prSet presAssocID="{69560D23-0225-43A7-A1D8-C58D0AA11E0C}" presName="level3hierChild" presStyleCnt="0"/>
      <dgm:spPr/>
    </dgm:pt>
    <dgm:pt modelId="{3099B208-1DEA-486C-B014-7A17BD139E29}" type="pres">
      <dgm:prSet presAssocID="{21C94CEB-D5E7-4D87-8FA6-E5A1A27FBCBC}" presName="conn2-1" presStyleLbl="parChTrans1D3" presStyleIdx="4" presStyleCnt="5"/>
      <dgm:spPr/>
    </dgm:pt>
    <dgm:pt modelId="{31CAFFEC-E70D-4FE9-AE40-CDD2E12B60B7}" type="pres">
      <dgm:prSet presAssocID="{21C94CEB-D5E7-4D87-8FA6-E5A1A27FBCBC}" presName="connTx" presStyleLbl="parChTrans1D3" presStyleIdx="4" presStyleCnt="5"/>
      <dgm:spPr/>
    </dgm:pt>
    <dgm:pt modelId="{06D26134-7AD0-44C2-A319-F038E7557563}" type="pres">
      <dgm:prSet presAssocID="{8AFA7132-C4DD-4F0E-90CE-2A90D54AC032}" presName="root2" presStyleCnt="0"/>
      <dgm:spPr/>
    </dgm:pt>
    <dgm:pt modelId="{03B1990A-00C7-45D8-9D13-F74D5D800F71}" type="pres">
      <dgm:prSet presAssocID="{8AFA7132-C4DD-4F0E-90CE-2A90D54AC032}" presName="LevelTwoTextNode" presStyleLbl="node3" presStyleIdx="4" presStyleCnt="5">
        <dgm:presLayoutVars>
          <dgm:chPref val="3"/>
        </dgm:presLayoutVars>
      </dgm:prSet>
      <dgm:spPr/>
    </dgm:pt>
    <dgm:pt modelId="{92BD825A-93E1-473F-BFDA-B6194384C0A6}" type="pres">
      <dgm:prSet presAssocID="{8AFA7132-C4DD-4F0E-90CE-2A90D54AC032}" presName="level3hierChild" presStyleCnt="0"/>
      <dgm:spPr/>
    </dgm:pt>
  </dgm:ptLst>
  <dgm:cxnLst>
    <dgm:cxn modelId="{E4392601-814D-4EE2-9A9F-C3C5B976F516}" srcId="{1FE5302A-7F7D-4216-92B4-39CE78236CD4}" destId="{958C9E3D-914D-4876-8C03-8CB4CA828235}" srcOrd="0" destOrd="0" parTransId="{59BCCCEB-6479-4CF8-B848-C3A8601B84EE}" sibTransId="{CA5FCC9D-2FFB-4383-AED4-B4481B93196A}"/>
    <dgm:cxn modelId="{3D0C3D06-0FE7-4B0C-B9E9-CBAF4629E697}" type="presOf" srcId="{69560D23-0225-43A7-A1D8-C58D0AA11E0C}" destId="{52B48812-A613-4F28-A2F1-60796F02173D}" srcOrd="0" destOrd="0" presId="urn:microsoft.com/office/officeart/2005/8/layout/hierarchy2"/>
    <dgm:cxn modelId="{7B4A9408-071C-49C8-B39C-A16762D73600}" type="presOf" srcId="{4A40CCA1-D996-40ED-9B0C-A91F8E7ED2FB}" destId="{B1E4B5BD-8B12-497D-BB2D-61DCC257E11D}" srcOrd="1" destOrd="0" presId="urn:microsoft.com/office/officeart/2005/8/layout/hierarchy2"/>
    <dgm:cxn modelId="{594BB311-5FA7-482A-A390-032EBD0F60DC}" type="presOf" srcId="{23D3B486-4FAA-4EBB-BC09-E4D92177FD9E}" destId="{85E337EF-1189-4EDB-A0E5-AA08466F08BC}" srcOrd="0" destOrd="0" presId="urn:microsoft.com/office/officeart/2005/8/layout/hierarchy2"/>
    <dgm:cxn modelId="{291EE313-2A4D-4BF1-AD8F-2C2DE644E4E1}" type="presOf" srcId="{4F4DA622-1DAF-4A74-BBA1-109CD40FA8D7}" destId="{F4264C80-814F-4E3E-97ED-4ADB1D1250F5}" srcOrd="1" destOrd="0" presId="urn:microsoft.com/office/officeart/2005/8/layout/hierarchy2"/>
    <dgm:cxn modelId="{7C432C16-6A48-4350-9831-CEC68DDAD321}" type="presOf" srcId="{59BCCCEB-6479-4CF8-B848-C3A8601B84EE}" destId="{6CB75CD0-3819-446E-B4FD-5ADE0E251A8A}" srcOrd="1" destOrd="0" presId="urn:microsoft.com/office/officeart/2005/8/layout/hierarchy2"/>
    <dgm:cxn modelId="{785AD622-F7C4-4122-ADFA-9E5DD1274198}" type="presOf" srcId="{4F4DA622-1DAF-4A74-BBA1-109CD40FA8D7}" destId="{4291B8CE-CBE8-49C9-8D59-C973BD50406F}" srcOrd="0" destOrd="0" presId="urn:microsoft.com/office/officeart/2005/8/layout/hierarchy2"/>
    <dgm:cxn modelId="{94B34529-65C1-43F7-9341-55BAA1ABE853}" srcId="{1FE5302A-7F7D-4216-92B4-39CE78236CD4}" destId="{AEA7D384-08D3-4A04-9F93-5DFD0B8DEB7B}" srcOrd="2" destOrd="0" parTransId="{7A20A121-F413-4B00-85F4-B0C2B369EE0C}" sibTransId="{5820FFBF-D3C4-4E60-B0C3-405ABC4BF08D}"/>
    <dgm:cxn modelId="{A27B9F3E-60A7-4C78-A85E-20C02239EB0B}" type="presOf" srcId="{59BCCCEB-6479-4CF8-B848-C3A8601B84EE}" destId="{80887460-DE66-464A-8819-8211C3C611FA}" srcOrd="0" destOrd="0" presId="urn:microsoft.com/office/officeart/2005/8/layout/hierarchy2"/>
    <dgm:cxn modelId="{AB9CFB5B-74C7-4730-AA9C-791FEA5AE59D}" type="presOf" srcId="{231C43FC-8C8D-41C7-8426-D93C73E14DEE}" destId="{7BA84FC3-D1AC-470B-902C-1FC172DB1EE0}" srcOrd="1" destOrd="0" presId="urn:microsoft.com/office/officeart/2005/8/layout/hierarchy2"/>
    <dgm:cxn modelId="{AED3505D-FDCD-435E-A2D1-BAECF4210858}" type="presOf" srcId="{264E4D6E-BFE8-4C9C-AB09-D9ED62531B0A}" destId="{708556E3-1025-4F53-A521-24E6D04E5A0A}" srcOrd="0" destOrd="0" presId="urn:microsoft.com/office/officeart/2005/8/layout/hierarchy2"/>
    <dgm:cxn modelId="{4CE46968-7CB2-45B0-915D-F6462EE06A75}" srcId="{05BB13F1-5011-4577-B6A0-CBA3C3D18AFB}" destId="{8AFA7132-C4DD-4F0E-90CE-2A90D54AC032}" srcOrd="1" destOrd="0" parTransId="{21C94CEB-D5E7-4D87-8FA6-E5A1A27FBCBC}" sibTransId="{9D790E53-1458-4C3C-9097-3080387AEF9B}"/>
    <dgm:cxn modelId="{E612D26E-6E4A-4C33-8E5C-D1200A226FCB}" type="presOf" srcId="{4A40CCA1-D996-40ED-9B0C-A91F8E7ED2FB}" destId="{2A0B29D6-9E7B-41C6-821D-04393A0BCBCB}" srcOrd="0" destOrd="0" presId="urn:microsoft.com/office/officeart/2005/8/layout/hierarchy2"/>
    <dgm:cxn modelId="{CCA8DB70-84CF-4851-BF03-3CCBF3400318}" srcId="{23D3B486-4FAA-4EBB-BC09-E4D92177FD9E}" destId="{1FE5302A-7F7D-4216-92B4-39CE78236CD4}" srcOrd="0" destOrd="0" parTransId="{231C43FC-8C8D-41C7-8426-D93C73E14DEE}" sibTransId="{727B6DF9-7C7E-49AF-A0A8-CEA8CC191A4A}"/>
    <dgm:cxn modelId="{9BB84E75-E3DA-42C6-8C86-E2EC8A722BBF}" type="presOf" srcId="{6DC3F36B-CC4E-4E4B-8C4A-A663B204C8F3}" destId="{B2C0C9DE-0E4E-41B3-A1C6-98BC38AC0E34}" srcOrd="0" destOrd="0" presId="urn:microsoft.com/office/officeart/2005/8/layout/hierarchy2"/>
    <dgm:cxn modelId="{17785375-727E-4391-9A54-44CB07E50BCE}" srcId="{1FE5302A-7F7D-4216-92B4-39CE78236CD4}" destId="{264E4D6E-BFE8-4C9C-AB09-D9ED62531B0A}" srcOrd="1" destOrd="0" parTransId="{4F4DA622-1DAF-4A74-BBA1-109CD40FA8D7}" sibTransId="{2DE611DF-B03C-4F79-A8B7-BA9C05469F53}"/>
    <dgm:cxn modelId="{0E4EB555-F7EC-4A0D-A635-85382114CDF5}" type="presOf" srcId="{7A20A121-F413-4B00-85F4-B0C2B369EE0C}" destId="{A61268C0-C954-4AEC-9FAB-8B8EF964AFD7}" srcOrd="1" destOrd="0" presId="urn:microsoft.com/office/officeart/2005/8/layout/hierarchy2"/>
    <dgm:cxn modelId="{DFAF9B76-14A1-45F4-B275-14FC9EEA8713}" type="presOf" srcId="{05BB13F1-5011-4577-B6A0-CBA3C3D18AFB}" destId="{5080EA3D-1146-4F63-B505-B8EBE73F8C47}" srcOrd="0" destOrd="0" presId="urn:microsoft.com/office/officeart/2005/8/layout/hierarchy2"/>
    <dgm:cxn modelId="{2DB72799-87F7-41A4-9D98-386755DEC137}" type="presOf" srcId="{21C94CEB-D5E7-4D87-8FA6-E5A1A27FBCBC}" destId="{31CAFFEC-E70D-4FE9-AE40-CDD2E12B60B7}" srcOrd="1" destOrd="0" presId="urn:microsoft.com/office/officeart/2005/8/layout/hierarchy2"/>
    <dgm:cxn modelId="{B1C1EFA1-5A0D-44F1-9D2F-EBF39E7EDC4E}" type="presOf" srcId="{21C94CEB-D5E7-4D87-8FA6-E5A1A27FBCBC}" destId="{3099B208-1DEA-486C-B014-7A17BD139E29}" srcOrd="0" destOrd="0" presId="urn:microsoft.com/office/officeart/2005/8/layout/hierarchy2"/>
    <dgm:cxn modelId="{861356AD-C432-4D4C-B035-0388B0AA744E}" type="presOf" srcId="{7A20A121-F413-4B00-85F4-B0C2B369EE0C}" destId="{0669BBF3-B752-44CC-87B2-9C010EFD7202}" srcOrd="0" destOrd="0" presId="urn:microsoft.com/office/officeart/2005/8/layout/hierarchy2"/>
    <dgm:cxn modelId="{43E025B3-FEB5-45F1-B891-A2BA23F3157E}" type="presOf" srcId="{AB041613-9471-45A3-BBC9-DC3E1FC340E5}" destId="{17826AD8-3760-4B77-8380-E33231EF27F3}" srcOrd="1" destOrd="0" presId="urn:microsoft.com/office/officeart/2005/8/layout/hierarchy2"/>
    <dgm:cxn modelId="{B72F42B4-E7DB-4A1F-BB1D-91025CD109D4}" srcId="{6DC3F36B-CC4E-4E4B-8C4A-A663B204C8F3}" destId="{23D3B486-4FAA-4EBB-BC09-E4D92177FD9E}" srcOrd="0" destOrd="0" parTransId="{AE61B768-4B9B-4ECD-8267-248CB8BF79D2}" sibTransId="{910D1911-2456-42C9-A4C0-AB551EBD5ECF}"/>
    <dgm:cxn modelId="{E1B0CEBC-4DAB-4DE2-8A17-18B862C2778C}" type="presOf" srcId="{231C43FC-8C8D-41C7-8426-D93C73E14DEE}" destId="{4AADFF55-F3D2-4BDC-9924-CE1F72F82C53}" srcOrd="0" destOrd="0" presId="urn:microsoft.com/office/officeart/2005/8/layout/hierarchy2"/>
    <dgm:cxn modelId="{725CACBE-F6EB-4B7A-8308-3F5395C5C76B}" type="presOf" srcId="{8AFA7132-C4DD-4F0E-90CE-2A90D54AC032}" destId="{03B1990A-00C7-45D8-9D13-F74D5D800F71}" srcOrd="0" destOrd="0" presId="urn:microsoft.com/office/officeart/2005/8/layout/hierarchy2"/>
    <dgm:cxn modelId="{E07959C0-04C2-4333-AB23-26799CFC5C75}" type="presOf" srcId="{958C9E3D-914D-4876-8C03-8CB4CA828235}" destId="{7958FD0B-2AE3-4040-A1FE-D1351D405F88}" srcOrd="0" destOrd="0" presId="urn:microsoft.com/office/officeart/2005/8/layout/hierarchy2"/>
    <dgm:cxn modelId="{21315BD8-EBD3-4693-BE47-3916E0A046D1}" type="presOf" srcId="{AEA7D384-08D3-4A04-9F93-5DFD0B8DEB7B}" destId="{33E16779-6ECF-4EB9-B2A9-C32D8FB244C6}" srcOrd="0" destOrd="0" presId="urn:microsoft.com/office/officeart/2005/8/layout/hierarchy2"/>
    <dgm:cxn modelId="{1FCF1AE5-BC0D-49E0-B17F-765345F96D9F}" srcId="{23D3B486-4FAA-4EBB-BC09-E4D92177FD9E}" destId="{05BB13F1-5011-4577-B6A0-CBA3C3D18AFB}" srcOrd="1" destOrd="0" parTransId="{AB041613-9471-45A3-BBC9-DC3E1FC340E5}" sibTransId="{87922125-813E-4DAA-9EEC-81206701D2E0}"/>
    <dgm:cxn modelId="{650A53E5-1573-45DB-B7C1-78052C702627}" type="presOf" srcId="{1FE5302A-7F7D-4216-92B4-39CE78236CD4}" destId="{F578F299-D22E-433A-9C77-179ACCC06265}" srcOrd="0" destOrd="0" presId="urn:microsoft.com/office/officeart/2005/8/layout/hierarchy2"/>
    <dgm:cxn modelId="{A78D57E6-BCE7-46C8-A598-A2063322AF0B}" srcId="{05BB13F1-5011-4577-B6A0-CBA3C3D18AFB}" destId="{69560D23-0225-43A7-A1D8-C58D0AA11E0C}" srcOrd="0" destOrd="0" parTransId="{4A40CCA1-D996-40ED-9B0C-A91F8E7ED2FB}" sibTransId="{0703EA6E-A9EE-4E3A-A7F4-CB3F5AEB2FB5}"/>
    <dgm:cxn modelId="{809666EF-3982-4711-8506-D47EDD3CF9F6}" type="presOf" srcId="{AB041613-9471-45A3-BBC9-DC3E1FC340E5}" destId="{7A449E5D-0021-440A-9FA5-35808AEE7FD3}" srcOrd="0" destOrd="0" presId="urn:microsoft.com/office/officeart/2005/8/layout/hierarchy2"/>
    <dgm:cxn modelId="{3F5165EB-A047-4CBF-B2EF-C9683E62272A}" type="presParOf" srcId="{B2C0C9DE-0E4E-41B3-A1C6-98BC38AC0E34}" destId="{E71D0C9B-2D75-4A16-8EE8-4C160FFE9F81}" srcOrd="0" destOrd="0" presId="urn:microsoft.com/office/officeart/2005/8/layout/hierarchy2"/>
    <dgm:cxn modelId="{D24A4225-13EC-4382-9CEB-494B889D8492}" type="presParOf" srcId="{E71D0C9B-2D75-4A16-8EE8-4C160FFE9F81}" destId="{85E337EF-1189-4EDB-A0E5-AA08466F08BC}" srcOrd="0" destOrd="0" presId="urn:microsoft.com/office/officeart/2005/8/layout/hierarchy2"/>
    <dgm:cxn modelId="{32F7B162-4994-47B5-A918-28BF58F69ED6}" type="presParOf" srcId="{E71D0C9B-2D75-4A16-8EE8-4C160FFE9F81}" destId="{84590D75-F947-41D7-B61F-2938ADD95D43}" srcOrd="1" destOrd="0" presId="urn:microsoft.com/office/officeart/2005/8/layout/hierarchy2"/>
    <dgm:cxn modelId="{261A3AC4-75E9-4FDE-9C0A-EE5E3BE7ED1A}" type="presParOf" srcId="{84590D75-F947-41D7-B61F-2938ADD95D43}" destId="{4AADFF55-F3D2-4BDC-9924-CE1F72F82C53}" srcOrd="0" destOrd="0" presId="urn:microsoft.com/office/officeart/2005/8/layout/hierarchy2"/>
    <dgm:cxn modelId="{34EF5CB3-C8B5-4F30-9A80-F1CB241004B3}" type="presParOf" srcId="{4AADFF55-F3D2-4BDC-9924-CE1F72F82C53}" destId="{7BA84FC3-D1AC-470B-902C-1FC172DB1EE0}" srcOrd="0" destOrd="0" presId="urn:microsoft.com/office/officeart/2005/8/layout/hierarchy2"/>
    <dgm:cxn modelId="{CAD04CB0-AC3B-4750-AB99-F3EE272C8C4B}" type="presParOf" srcId="{84590D75-F947-41D7-B61F-2938ADD95D43}" destId="{16337416-12E7-4D17-A164-6112A5126F60}" srcOrd="1" destOrd="0" presId="urn:microsoft.com/office/officeart/2005/8/layout/hierarchy2"/>
    <dgm:cxn modelId="{3FDEB179-C80D-4C2E-9E51-AEF8E4D082F3}" type="presParOf" srcId="{16337416-12E7-4D17-A164-6112A5126F60}" destId="{F578F299-D22E-433A-9C77-179ACCC06265}" srcOrd="0" destOrd="0" presId="urn:microsoft.com/office/officeart/2005/8/layout/hierarchy2"/>
    <dgm:cxn modelId="{F7ABE858-D1B4-4CE1-B5B8-DFA2267D0FEC}" type="presParOf" srcId="{16337416-12E7-4D17-A164-6112A5126F60}" destId="{209C8599-1B66-42A2-8C8B-DF06B7DBD745}" srcOrd="1" destOrd="0" presId="urn:microsoft.com/office/officeart/2005/8/layout/hierarchy2"/>
    <dgm:cxn modelId="{2D4EDC86-03D4-4D59-B8E2-1584FCE2989C}" type="presParOf" srcId="{209C8599-1B66-42A2-8C8B-DF06B7DBD745}" destId="{80887460-DE66-464A-8819-8211C3C611FA}" srcOrd="0" destOrd="0" presId="urn:microsoft.com/office/officeart/2005/8/layout/hierarchy2"/>
    <dgm:cxn modelId="{0252B672-C406-45AD-BD78-459B6B678016}" type="presParOf" srcId="{80887460-DE66-464A-8819-8211C3C611FA}" destId="{6CB75CD0-3819-446E-B4FD-5ADE0E251A8A}" srcOrd="0" destOrd="0" presId="urn:microsoft.com/office/officeart/2005/8/layout/hierarchy2"/>
    <dgm:cxn modelId="{75D75959-9243-4579-8EAB-3894F1138152}" type="presParOf" srcId="{209C8599-1B66-42A2-8C8B-DF06B7DBD745}" destId="{A3FBEA55-008A-42D5-AC8B-25498E9C3198}" srcOrd="1" destOrd="0" presId="urn:microsoft.com/office/officeart/2005/8/layout/hierarchy2"/>
    <dgm:cxn modelId="{5AAB5BD1-281A-4F54-8985-3043A8519E2B}" type="presParOf" srcId="{A3FBEA55-008A-42D5-AC8B-25498E9C3198}" destId="{7958FD0B-2AE3-4040-A1FE-D1351D405F88}" srcOrd="0" destOrd="0" presId="urn:microsoft.com/office/officeart/2005/8/layout/hierarchy2"/>
    <dgm:cxn modelId="{AF1F416E-2226-4B70-A7A6-BF65E4F7646D}" type="presParOf" srcId="{A3FBEA55-008A-42D5-AC8B-25498E9C3198}" destId="{B7CB946A-6C4F-48B9-B0EC-3BF9ABAECD30}" srcOrd="1" destOrd="0" presId="urn:microsoft.com/office/officeart/2005/8/layout/hierarchy2"/>
    <dgm:cxn modelId="{D00F21FB-2A75-4CF3-9CC9-F2179AD182ED}" type="presParOf" srcId="{209C8599-1B66-42A2-8C8B-DF06B7DBD745}" destId="{4291B8CE-CBE8-49C9-8D59-C973BD50406F}" srcOrd="2" destOrd="0" presId="urn:microsoft.com/office/officeart/2005/8/layout/hierarchy2"/>
    <dgm:cxn modelId="{0B46111F-DA67-450C-A875-04059837E2ED}" type="presParOf" srcId="{4291B8CE-CBE8-49C9-8D59-C973BD50406F}" destId="{F4264C80-814F-4E3E-97ED-4ADB1D1250F5}" srcOrd="0" destOrd="0" presId="urn:microsoft.com/office/officeart/2005/8/layout/hierarchy2"/>
    <dgm:cxn modelId="{B31AD0A3-6059-4D5F-BA13-70F0EB7D97A7}" type="presParOf" srcId="{209C8599-1B66-42A2-8C8B-DF06B7DBD745}" destId="{620091D6-C6CE-48A1-9F16-DBEB407A2D01}" srcOrd="3" destOrd="0" presId="urn:microsoft.com/office/officeart/2005/8/layout/hierarchy2"/>
    <dgm:cxn modelId="{79F6F0B1-8E21-4879-BE1C-E9EBF99C88AB}" type="presParOf" srcId="{620091D6-C6CE-48A1-9F16-DBEB407A2D01}" destId="{708556E3-1025-4F53-A521-24E6D04E5A0A}" srcOrd="0" destOrd="0" presId="urn:microsoft.com/office/officeart/2005/8/layout/hierarchy2"/>
    <dgm:cxn modelId="{2E05F784-EA7D-4AA7-92C0-258E4D76DCE4}" type="presParOf" srcId="{620091D6-C6CE-48A1-9F16-DBEB407A2D01}" destId="{213E5979-20AB-4908-BDFA-F29ED2522F6C}" srcOrd="1" destOrd="0" presId="urn:microsoft.com/office/officeart/2005/8/layout/hierarchy2"/>
    <dgm:cxn modelId="{7A68C022-A63F-48E6-8718-49EDBC74D497}" type="presParOf" srcId="{209C8599-1B66-42A2-8C8B-DF06B7DBD745}" destId="{0669BBF3-B752-44CC-87B2-9C010EFD7202}" srcOrd="4" destOrd="0" presId="urn:microsoft.com/office/officeart/2005/8/layout/hierarchy2"/>
    <dgm:cxn modelId="{B7C049D5-8533-453A-AABD-D20B5D19BEA0}" type="presParOf" srcId="{0669BBF3-B752-44CC-87B2-9C010EFD7202}" destId="{A61268C0-C954-4AEC-9FAB-8B8EF964AFD7}" srcOrd="0" destOrd="0" presId="urn:microsoft.com/office/officeart/2005/8/layout/hierarchy2"/>
    <dgm:cxn modelId="{4BA29884-7000-47C6-B4BA-167B94EFA7BC}" type="presParOf" srcId="{209C8599-1B66-42A2-8C8B-DF06B7DBD745}" destId="{2245D729-4D47-4105-9220-AC1E3AF87BE6}" srcOrd="5" destOrd="0" presId="urn:microsoft.com/office/officeart/2005/8/layout/hierarchy2"/>
    <dgm:cxn modelId="{6FB4782F-AB1C-4299-9481-C3642C938E7D}" type="presParOf" srcId="{2245D729-4D47-4105-9220-AC1E3AF87BE6}" destId="{33E16779-6ECF-4EB9-B2A9-C32D8FB244C6}" srcOrd="0" destOrd="0" presId="urn:microsoft.com/office/officeart/2005/8/layout/hierarchy2"/>
    <dgm:cxn modelId="{7008769A-520F-426B-950D-EA3A27E4E9EA}" type="presParOf" srcId="{2245D729-4D47-4105-9220-AC1E3AF87BE6}" destId="{C4B758C4-0638-4988-9A04-F42D0BF0FF4A}" srcOrd="1" destOrd="0" presId="urn:microsoft.com/office/officeart/2005/8/layout/hierarchy2"/>
    <dgm:cxn modelId="{C746940F-90F3-4EAA-A825-77A5B98C50F1}" type="presParOf" srcId="{84590D75-F947-41D7-B61F-2938ADD95D43}" destId="{7A449E5D-0021-440A-9FA5-35808AEE7FD3}" srcOrd="2" destOrd="0" presId="urn:microsoft.com/office/officeart/2005/8/layout/hierarchy2"/>
    <dgm:cxn modelId="{B33AE5C8-3E57-4F34-806E-29DAB98468CA}" type="presParOf" srcId="{7A449E5D-0021-440A-9FA5-35808AEE7FD3}" destId="{17826AD8-3760-4B77-8380-E33231EF27F3}" srcOrd="0" destOrd="0" presId="urn:microsoft.com/office/officeart/2005/8/layout/hierarchy2"/>
    <dgm:cxn modelId="{18B26AD4-6193-484B-9B41-64CA699DD3EC}" type="presParOf" srcId="{84590D75-F947-41D7-B61F-2938ADD95D43}" destId="{4F010FDF-D0C5-4A2C-8975-FE61C9684437}" srcOrd="3" destOrd="0" presId="urn:microsoft.com/office/officeart/2005/8/layout/hierarchy2"/>
    <dgm:cxn modelId="{7DBB1135-02E6-43D0-8CF4-59B0588EDB00}" type="presParOf" srcId="{4F010FDF-D0C5-4A2C-8975-FE61C9684437}" destId="{5080EA3D-1146-4F63-B505-B8EBE73F8C47}" srcOrd="0" destOrd="0" presId="urn:microsoft.com/office/officeart/2005/8/layout/hierarchy2"/>
    <dgm:cxn modelId="{712C2F60-F39F-4ED4-9739-39B89E4CDCFD}" type="presParOf" srcId="{4F010FDF-D0C5-4A2C-8975-FE61C9684437}" destId="{8851ECA8-4131-4FAA-A4EF-A5D3D0B76C62}" srcOrd="1" destOrd="0" presId="urn:microsoft.com/office/officeart/2005/8/layout/hierarchy2"/>
    <dgm:cxn modelId="{B9146E9D-1F22-4DDA-90A0-394C30CAE7FE}" type="presParOf" srcId="{8851ECA8-4131-4FAA-A4EF-A5D3D0B76C62}" destId="{2A0B29D6-9E7B-41C6-821D-04393A0BCBCB}" srcOrd="0" destOrd="0" presId="urn:microsoft.com/office/officeart/2005/8/layout/hierarchy2"/>
    <dgm:cxn modelId="{B36B94AD-DAD5-40D4-BED7-9DA571A26514}" type="presParOf" srcId="{2A0B29D6-9E7B-41C6-821D-04393A0BCBCB}" destId="{B1E4B5BD-8B12-497D-BB2D-61DCC257E11D}" srcOrd="0" destOrd="0" presId="urn:microsoft.com/office/officeart/2005/8/layout/hierarchy2"/>
    <dgm:cxn modelId="{B05D1FDD-D0CB-48CC-886D-7EE3A882E628}" type="presParOf" srcId="{8851ECA8-4131-4FAA-A4EF-A5D3D0B76C62}" destId="{5110CFDA-F097-49AA-B11D-27E8FEB8D188}" srcOrd="1" destOrd="0" presId="urn:microsoft.com/office/officeart/2005/8/layout/hierarchy2"/>
    <dgm:cxn modelId="{81F40BBA-C0C0-46E1-A5E6-620C1A98CA97}" type="presParOf" srcId="{5110CFDA-F097-49AA-B11D-27E8FEB8D188}" destId="{52B48812-A613-4F28-A2F1-60796F02173D}" srcOrd="0" destOrd="0" presId="urn:microsoft.com/office/officeart/2005/8/layout/hierarchy2"/>
    <dgm:cxn modelId="{111B694E-7AD8-4C2A-BF1E-7D6259C5F30E}" type="presParOf" srcId="{5110CFDA-F097-49AA-B11D-27E8FEB8D188}" destId="{A9BDDF65-1F08-4C65-9DF9-E880887CA0AA}" srcOrd="1" destOrd="0" presId="urn:microsoft.com/office/officeart/2005/8/layout/hierarchy2"/>
    <dgm:cxn modelId="{10B51F32-98E1-4811-95D0-0782AC87433F}" type="presParOf" srcId="{8851ECA8-4131-4FAA-A4EF-A5D3D0B76C62}" destId="{3099B208-1DEA-486C-B014-7A17BD139E29}" srcOrd="2" destOrd="0" presId="urn:microsoft.com/office/officeart/2005/8/layout/hierarchy2"/>
    <dgm:cxn modelId="{6982EFE1-E8C6-4532-B598-4321A8ADFB08}" type="presParOf" srcId="{3099B208-1DEA-486C-B014-7A17BD139E29}" destId="{31CAFFEC-E70D-4FE9-AE40-CDD2E12B60B7}" srcOrd="0" destOrd="0" presId="urn:microsoft.com/office/officeart/2005/8/layout/hierarchy2"/>
    <dgm:cxn modelId="{64D42448-28B7-4449-85C6-211EE7527418}" type="presParOf" srcId="{8851ECA8-4131-4FAA-A4EF-A5D3D0B76C62}" destId="{06D26134-7AD0-44C2-A319-F038E7557563}" srcOrd="3" destOrd="0" presId="urn:microsoft.com/office/officeart/2005/8/layout/hierarchy2"/>
    <dgm:cxn modelId="{A07CF6F8-D12E-44E9-8997-70FA0D61DE49}" type="presParOf" srcId="{06D26134-7AD0-44C2-A319-F038E7557563}" destId="{03B1990A-00C7-45D8-9D13-F74D5D800F71}" srcOrd="0" destOrd="0" presId="urn:microsoft.com/office/officeart/2005/8/layout/hierarchy2"/>
    <dgm:cxn modelId="{CA6A0BE1-4766-4802-94E5-DD6A29E7CC57}" type="presParOf" srcId="{06D26134-7AD0-44C2-A319-F038E7557563}" destId="{92BD825A-93E1-473F-BFDA-B6194384C0A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3F36B-CC4E-4E4B-8C4A-A663B204C8F3}" type="doc">
      <dgm:prSet loTypeId="urn:microsoft.com/office/officeart/2005/8/layout/hierarchy2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3D3B486-4FAA-4EBB-BC09-E4D92177FD9E}">
      <dgm:prSet phldrT="[Text]"/>
      <dgm:spPr/>
      <dgm:t>
        <a:bodyPr/>
        <a:lstStyle/>
        <a:p>
          <a:r>
            <a:rPr lang="en-US" dirty="0"/>
            <a:t>Engie </a:t>
          </a:r>
          <a:r>
            <a:rPr lang="en-US" dirty="0" err="1"/>
            <a:t>Lvl</a:t>
          </a:r>
          <a:r>
            <a:rPr lang="en-US" dirty="0"/>
            <a:t> 1</a:t>
          </a:r>
        </a:p>
      </dgm:t>
    </dgm:pt>
    <dgm:pt modelId="{AE61B768-4B9B-4ECD-8267-248CB8BF79D2}" type="parTrans" cxnId="{B72F42B4-E7DB-4A1F-BB1D-91025CD109D4}">
      <dgm:prSet/>
      <dgm:spPr/>
      <dgm:t>
        <a:bodyPr/>
        <a:lstStyle/>
        <a:p>
          <a:endParaRPr lang="en-US"/>
        </a:p>
      </dgm:t>
    </dgm:pt>
    <dgm:pt modelId="{910D1911-2456-42C9-A4C0-AB551EBD5ECF}" type="sibTrans" cxnId="{B72F42B4-E7DB-4A1F-BB1D-91025CD109D4}">
      <dgm:prSet/>
      <dgm:spPr/>
      <dgm:t>
        <a:bodyPr/>
        <a:lstStyle/>
        <a:p>
          <a:endParaRPr lang="en-US"/>
        </a:p>
      </dgm:t>
    </dgm:pt>
    <dgm:pt modelId="{1FE5302A-7F7D-4216-92B4-39CE78236CD4}">
      <dgm:prSet phldrT="[Text]"/>
      <dgm:spPr/>
      <dgm:t>
        <a:bodyPr/>
        <a:lstStyle/>
        <a:p>
          <a:r>
            <a:rPr lang="en-US" dirty="0"/>
            <a:t>Eureka Effect</a:t>
          </a:r>
        </a:p>
      </dgm:t>
    </dgm:pt>
    <dgm:pt modelId="{231C43FC-8C8D-41C7-8426-D93C73E14DEE}" type="parTrans" cxnId="{CCA8DB70-84CF-4851-BF03-3CCBF3400318}">
      <dgm:prSet/>
      <dgm:spPr/>
      <dgm:t>
        <a:bodyPr/>
        <a:lstStyle/>
        <a:p>
          <a:endParaRPr lang="en-US"/>
        </a:p>
      </dgm:t>
    </dgm:pt>
    <dgm:pt modelId="{727B6DF9-7C7E-49AF-A0A8-CEA8CC191A4A}" type="sibTrans" cxnId="{CCA8DB70-84CF-4851-BF03-3CCBF3400318}">
      <dgm:prSet/>
      <dgm:spPr/>
      <dgm:t>
        <a:bodyPr/>
        <a:lstStyle/>
        <a:p>
          <a:endParaRPr lang="en-US"/>
        </a:p>
      </dgm:t>
    </dgm:pt>
    <dgm:pt modelId="{958C9E3D-914D-4876-8C03-8CB4CA828235}">
      <dgm:prSet phldrT="[Text]"/>
      <dgm:spPr/>
      <dgm:t>
        <a:bodyPr/>
        <a:lstStyle/>
        <a:p>
          <a:r>
            <a:rPr lang="en-US" dirty="0"/>
            <a:t>Insta-Retreat</a:t>
          </a:r>
        </a:p>
      </dgm:t>
    </dgm:pt>
    <dgm:pt modelId="{59BCCCEB-6479-4CF8-B848-C3A8601B84EE}" type="parTrans" cxnId="{E4392601-814D-4EE2-9A9F-C3C5B976F516}">
      <dgm:prSet/>
      <dgm:spPr/>
      <dgm:t>
        <a:bodyPr/>
        <a:lstStyle/>
        <a:p>
          <a:endParaRPr lang="en-US"/>
        </a:p>
      </dgm:t>
    </dgm:pt>
    <dgm:pt modelId="{CA5FCC9D-2FFB-4383-AED4-B4481B93196A}" type="sibTrans" cxnId="{E4392601-814D-4EE2-9A9F-C3C5B976F516}">
      <dgm:prSet/>
      <dgm:spPr/>
      <dgm:t>
        <a:bodyPr/>
        <a:lstStyle/>
        <a:p>
          <a:endParaRPr lang="en-US"/>
        </a:p>
      </dgm:t>
    </dgm:pt>
    <dgm:pt modelId="{05BB13F1-5011-4577-B6A0-CBA3C3D18AFB}">
      <dgm:prSet phldrT="[Text]"/>
      <dgm:spPr/>
      <dgm:t>
        <a:bodyPr/>
        <a:lstStyle/>
        <a:p>
          <a:r>
            <a:rPr lang="en-US" dirty="0"/>
            <a:t>Rescue Ranger</a:t>
          </a:r>
        </a:p>
      </dgm:t>
    </dgm:pt>
    <dgm:pt modelId="{AB041613-9471-45A3-BBC9-DC3E1FC340E5}" type="parTrans" cxnId="{1FCF1AE5-BC0D-49E0-B17F-765345F96D9F}">
      <dgm:prSet/>
      <dgm:spPr/>
      <dgm:t>
        <a:bodyPr/>
        <a:lstStyle/>
        <a:p>
          <a:endParaRPr lang="en-US"/>
        </a:p>
      </dgm:t>
    </dgm:pt>
    <dgm:pt modelId="{87922125-813E-4DAA-9EEC-81206701D2E0}" type="sibTrans" cxnId="{1FCF1AE5-BC0D-49E0-B17F-765345F96D9F}">
      <dgm:prSet/>
      <dgm:spPr/>
      <dgm:t>
        <a:bodyPr/>
        <a:lstStyle/>
        <a:p>
          <a:endParaRPr lang="en-US"/>
        </a:p>
      </dgm:t>
    </dgm:pt>
    <dgm:pt modelId="{69560D23-0225-43A7-A1D8-C58D0AA11E0C}">
      <dgm:prSet phldrT="[Text]"/>
      <dgm:spPr/>
      <dgm:t>
        <a:bodyPr/>
        <a:lstStyle/>
        <a:p>
          <a:r>
            <a:rPr lang="en-US" dirty="0" err="1"/>
            <a:t>Sigafoo</a:t>
          </a:r>
          <a:r>
            <a:rPr lang="en-US" dirty="0"/>
            <a:t> Save</a:t>
          </a:r>
        </a:p>
      </dgm:t>
    </dgm:pt>
    <dgm:pt modelId="{4A40CCA1-D996-40ED-9B0C-A91F8E7ED2FB}" type="parTrans" cxnId="{A78D57E6-BCE7-46C8-A598-A2063322AF0B}">
      <dgm:prSet/>
      <dgm:spPr/>
      <dgm:t>
        <a:bodyPr/>
        <a:lstStyle/>
        <a:p>
          <a:endParaRPr lang="en-US"/>
        </a:p>
      </dgm:t>
    </dgm:pt>
    <dgm:pt modelId="{0703EA6E-A9EE-4E3A-A7F4-CB3F5AEB2FB5}" type="sibTrans" cxnId="{A78D57E6-BCE7-46C8-A598-A2063322AF0B}">
      <dgm:prSet/>
      <dgm:spPr/>
      <dgm:t>
        <a:bodyPr/>
        <a:lstStyle/>
        <a:p>
          <a:endParaRPr lang="en-US"/>
        </a:p>
      </dgm:t>
    </dgm:pt>
    <dgm:pt modelId="{264E4D6E-BFE8-4C9C-AB09-D9ED62531B0A}">
      <dgm:prSet/>
      <dgm:spPr/>
      <dgm:t>
        <a:bodyPr/>
        <a:lstStyle/>
        <a:p>
          <a:r>
            <a:rPr lang="en-US" dirty="0"/>
            <a:t>Omni-presence</a:t>
          </a:r>
        </a:p>
      </dgm:t>
    </dgm:pt>
    <dgm:pt modelId="{4F4DA622-1DAF-4A74-BBA1-109CD40FA8D7}" type="parTrans" cxnId="{17785375-727E-4391-9A54-44CB07E50BCE}">
      <dgm:prSet/>
      <dgm:spPr/>
      <dgm:t>
        <a:bodyPr/>
        <a:lstStyle/>
        <a:p>
          <a:endParaRPr lang="en-US"/>
        </a:p>
      </dgm:t>
    </dgm:pt>
    <dgm:pt modelId="{2DE611DF-B03C-4F79-A8B7-BA9C05469F53}" type="sibTrans" cxnId="{17785375-727E-4391-9A54-44CB07E50BCE}">
      <dgm:prSet/>
      <dgm:spPr/>
      <dgm:t>
        <a:bodyPr/>
        <a:lstStyle/>
        <a:p>
          <a:endParaRPr lang="en-US"/>
        </a:p>
      </dgm:t>
    </dgm:pt>
    <dgm:pt modelId="{1F5BDC8F-E5C6-4523-ABBC-55C532FAB883}">
      <dgm:prSet/>
      <dgm:spPr/>
      <dgm:t>
        <a:bodyPr/>
        <a:lstStyle/>
        <a:p>
          <a:r>
            <a:rPr lang="en-US" dirty="0"/>
            <a:t>Wrangler</a:t>
          </a:r>
        </a:p>
      </dgm:t>
    </dgm:pt>
    <dgm:pt modelId="{F4AAFDCF-4CFF-4F52-A1A2-97B17EF69D4C}" type="parTrans" cxnId="{B1570AA8-64D6-4B5D-884B-2E9B007CCBF6}">
      <dgm:prSet/>
      <dgm:spPr/>
      <dgm:t>
        <a:bodyPr/>
        <a:lstStyle/>
        <a:p>
          <a:endParaRPr lang="en-US"/>
        </a:p>
      </dgm:t>
    </dgm:pt>
    <dgm:pt modelId="{C2FC8693-63F3-4E91-A315-17A68B6946FD}" type="sibTrans" cxnId="{B1570AA8-64D6-4B5D-884B-2E9B007CCBF6}">
      <dgm:prSet/>
      <dgm:spPr/>
      <dgm:t>
        <a:bodyPr/>
        <a:lstStyle/>
        <a:p>
          <a:endParaRPr lang="en-US"/>
        </a:p>
      </dgm:t>
    </dgm:pt>
    <dgm:pt modelId="{534FB890-DE6B-43A2-B1AB-F777E877DAD8}">
      <dgm:prSet/>
      <dgm:spPr/>
      <dgm:t>
        <a:bodyPr/>
        <a:lstStyle/>
        <a:p>
          <a:r>
            <a:rPr lang="en-US" dirty="0"/>
            <a:t>Area Denial</a:t>
          </a:r>
        </a:p>
      </dgm:t>
    </dgm:pt>
    <dgm:pt modelId="{C227EB06-28B4-4D14-B690-62C5167BE7D6}" type="parTrans" cxnId="{71C6F719-1F15-4696-AC13-BFC13321C8F9}">
      <dgm:prSet/>
      <dgm:spPr/>
      <dgm:t>
        <a:bodyPr/>
        <a:lstStyle/>
        <a:p>
          <a:endParaRPr lang="en-US"/>
        </a:p>
      </dgm:t>
    </dgm:pt>
    <dgm:pt modelId="{17335B22-EA76-4676-8CCB-72409CF2FB05}" type="sibTrans" cxnId="{71C6F719-1F15-4696-AC13-BFC13321C8F9}">
      <dgm:prSet/>
      <dgm:spPr/>
      <dgm:t>
        <a:bodyPr/>
        <a:lstStyle/>
        <a:p>
          <a:endParaRPr lang="en-US"/>
        </a:p>
      </dgm:t>
    </dgm:pt>
    <dgm:pt modelId="{448B559C-9CC0-41F1-8302-2F1844A602E5}">
      <dgm:prSet/>
      <dgm:spPr/>
      <dgm:t>
        <a:bodyPr/>
        <a:lstStyle/>
        <a:p>
          <a:r>
            <a:rPr lang="en-US" dirty="0"/>
            <a:t>Aerial Deployment</a:t>
          </a:r>
        </a:p>
      </dgm:t>
    </dgm:pt>
    <dgm:pt modelId="{1D390F91-A762-4752-9931-4CDC7D4213C0}" type="parTrans" cxnId="{07C30ED1-7274-45BB-BE67-E13CD0140489}">
      <dgm:prSet/>
      <dgm:spPr/>
      <dgm:t>
        <a:bodyPr/>
        <a:lstStyle/>
        <a:p>
          <a:endParaRPr lang="en-US"/>
        </a:p>
      </dgm:t>
    </dgm:pt>
    <dgm:pt modelId="{28B5290D-1C89-4AFE-A6EB-487D64D922C2}" type="sibTrans" cxnId="{07C30ED1-7274-45BB-BE67-E13CD0140489}">
      <dgm:prSet/>
      <dgm:spPr/>
      <dgm:t>
        <a:bodyPr/>
        <a:lstStyle/>
        <a:p>
          <a:endParaRPr lang="en-US"/>
        </a:p>
      </dgm:t>
    </dgm:pt>
    <dgm:pt modelId="{6E6BEBBF-8140-45B8-ADF5-618DCAAA80DF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Grava-Controller</a:t>
          </a:r>
        </a:p>
      </dgm:t>
    </dgm:pt>
    <dgm:pt modelId="{4C8045CA-102B-4F3D-84B8-35D58F556414}" type="parTrans" cxnId="{61CD133E-BCF2-4EB3-84BF-8BECC2228D3D}">
      <dgm:prSet/>
      <dgm:spPr/>
      <dgm:t>
        <a:bodyPr/>
        <a:lstStyle/>
        <a:p>
          <a:endParaRPr lang="en-US"/>
        </a:p>
      </dgm:t>
    </dgm:pt>
    <dgm:pt modelId="{E2632B26-324C-42A3-A12E-FEEB3088A106}" type="sibTrans" cxnId="{61CD133E-BCF2-4EB3-84BF-8BECC2228D3D}">
      <dgm:prSet/>
      <dgm:spPr/>
      <dgm:t>
        <a:bodyPr/>
        <a:lstStyle/>
        <a:p>
          <a:endParaRPr lang="en-US"/>
        </a:p>
      </dgm:t>
    </dgm:pt>
    <dgm:pt modelId="{BAFA6A77-D548-49B5-BB40-F3D2DDD5784F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Ubered</a:t>
          </a:r>
          <a:r>
            <a:rPr lang="en-US" dirty="0"/>
            <a:t> Buildings</a:t>
          </a:r>
        </a:p>
      </dgm:t>
    </dgm:pt>
    <dgm:pt modelId="{9EADBAAB-04E2-448C-A656-A559B89E0017}" type="parTrans" cxnId="{15B0FA9C-6B8B-4B52-B8CC-8FCFA3FEB315}">
      <dgm:prSet/>
      <dgm:spPr/>
      <dgm:t>
        <a:bodyPr/>
        <a:lstStyle/>
        <a:p>
          <a:endParaRPr lang="en-US"/>
        </a:p>
      </dgm:t>
    </dgm:pt>
    <dgm:pt modelId="{BBBB3452-0D53-45E0-ABD7-6B7E048F91D9}" type="sibTrans" cxnId="{15B0FA9C-6B8B-4B52-B8CC-8FCFA3FEB315}">
      <dgm:prSet/>
      <dgm:spPr/>
      <dgm:t>
        <a:bodyPr/>
        <a:lstStyle/>
        <a:p>
          <a:endParaRPr lang="en-US"/>
        </a:p>
      </dgm:t>
    </dgm:pt>
    <dgm:pt modelId="{B2C0C9DE-0E4E-41B3-A1C6-98BC38AC0E34}" type="pres">
      <dgm:prSet presAssocID="{6DC3F36B-CC4E-4E4B-8C4A-A663B204C8F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1D0C9B-2D75-4A16-8EE8-4C160FFE9F81}" type="pres">
      <dgm:prSet presAssocID="{23D3B486-4FAA-4EBB-BC09-E4D92177FD9E}" presName="root1" presStyleCnt="0"/>
      <dgm:spPr/>
    </dgm:pt>
    <dgm:pt modelId="{85E337EF-1189-4EDB-A0E5-AA08466F08BC}" type="pres">
      <dgm:prSet presAssocID="{23D3B486-4FAA-4EBB-BC09-E4D92177FD9E}" presName="LevelOneTextNode" presStyleLbl="node0" presStyleIdx="0" presStyleCnt="1">
        <dgm:presLayoutVars>
          <dgm:chPref val="3"/>
        </dgm:presLayoutVars>
      </dgm:prSet>
      <dgm:spPr/>
    </dgm:pt>
    <dgm:pt modelId="{84590D75-F947-41D7-B61F-2938ADD95D43}" type="pres">
      <dgm:prSet presAssocID="{23D3B486-4FAA-4EBB-BC09-E4D92177FD9E}" presName="level2hierChild" presStyleCnt="0"/>
      <dgm:spPr/>
    </dgm:pt>
    <dgm:pt modelId="{4AADFF55-F3D2-4BDC-9924-CE1F72F82C53}" type="pres">
      <dgm:prSet presAssocID="{231C43FC-8C8D-41C7-8426-D93C73E14DEE}" presName="conn2-1" presStyleLbl="parChTrans1D2" presStyleIdx="0" presStyleCnt="3"/>
      <dgm:spPr/>
    </dgm:pt>
    <dgm:pt modelId="{7BA84FC3-D1AC-470B-902C-1FC172DB1EE0}" type="pres">
      <dgm:prSet presAssocID="{231C43FC-8C8D-41C7-8426-D93C73E14DEE}" presName="connTx" presStyleLbl="parChTrans1D2" presStyleIdx="0" presStyleCnt="3"/>
      <dgm:spPr/>
    </dgm:pt>
    <dgm:pt modelId="{16337416-12E7-4D17-A164-6112A5126F60}" type="pres">
      <dgm:prSet presAssocID="{1FE5302A-7F7D-4216-92B4-39CE78236CD4}" presName="root2" presStyleCnt="0"/>
      <dgm:spPr/>
    </dgm:pt>
    <dgm:pt modelId="{F578F299-D22E-433A-9C77-179ACCC06265}" type="pres">
      <dgm:prSet presAssocID="{1FE5302A-7F7D-4216-92B4-39CE78236CD4}" presName="LevelTwoTextNode" presStyleLbl="node2" presStyleIdx="0" presStyleCnt="3">
        <dgm:presLayoutVars>
          <dgm:chPref val="3"/>
        </dgm:presLayoutVars>
      </dgm:prSet>
      <dgm:spPr/>
    </dgm:pt>
    <dgm:pt modelId="{209C8599-1B66-42A2-8C8B-DF06B7DBD745}" type="pres">
      <dgm:prSet presAssocID="{1FE5302A-7F7D-4216-92B4-39CE78236CD4}" presName="level3hierChild" presStyleCnt="0"/>
      <dgm:spPr/>
    </dgm:pt>
    <dgm:pt modelId="{80887460-DE66-464A-8819-8211C3C611FA}" type="pres">
      <dgm:prSet presAssocID="{59BCCCEB-6479-4CF8-B848-C3A8601B84EE}" presName="conn2-1" presStyleLbl="parChTrans1D3" presStyleIdx="0" presStyleCnt="5"/>
      <dgm:spPr/>
    </dgm:pt>
    <dgm:pt modelId="{6CB75CD0-3819-446E-B4FD-5ADE0E251A8A}" type="pres">
      <dgm:prSet presAssocID="{59BCCCEB-6479-4CF8-B848-C3A8601B84EE}" presName="connTx" presStyleLbl="parChTrans1D3" presStyleIdx="0" presStyleCnt="5"/>
      <dgm:spPr/>
    </dgm:pt>
    <dgm:pt modelId="{A3FBEA55-008A-42D5-AC8B-25498E9C3198}" type="pres">
      <dgm:prSet presAssocID="{958C9E3D-914D-4876-8C03-8CB4CA828235}" presName="root2" presStyleCnt="0"/>
      <dgm:spPr/>
    </dgm:pt>
    <dgm:pt modelId="{7958FD0B-2AE3-4040-A1FE-D1351D405F88}" type="pres">
      <dgm:prSet presAssocID="{958C9E3D-914D-4876-8C03-8CB4CA828235}" presName="LevelTwoTextNode" presStyleLbl="node3" presStyleIdx="0" presStyleCnt="5">
        <dgm:presLayoutVars>
          <dgm:chPref val="3"/>
        </dgm:presLayoutVars>
      </dgm:prSet>
      <dgm:spPr/>
    </dgm:pt>
    <dgm:pt modelId="{B7CB946A-6C4F-48B9-B0EC-3BF9ABAECD30}" type="pres">
      <dgm:prSet presAssocID="{958C9E3D-914D-4876-8C03-8CB4CA828235}" presName="level3hierChild" presStyleCnt="0"/>
      <dgm:spPr/>
    </dgm:pt>
    <dgm:pt modelId="{4291B8CE-CBE8-49C9-8D59-C973BD50406F}" type="pres">
      <dgm:prSet presAssocID="{4F4DA622-1DAF-4A74-BBA1-109CD40FA8D7}" presName="conn2-1" presStyleLbl="parChTrans1D3" presStyleIdx="1" presStyleCnt="5"/>
      <dgm:spPr/>
    </dgm:pt>
    <dgm:pt modelId="{F4264C80-814F-4E3E-97ED-4ADB1D1250F5}" type="pres">
      <dgm:prSet presAssocID="{4F4DA622-1DAF-4A74-BBA1-109CD40FA8D7}" presName="connTx" presStyleLbl="parChTrans1D3" presStyleIdx="1" presStyleCnt="5"/>
      <dgm:spPr/>
    </dgm:pt>
    <dgm:pt modelId="{620091D6-C6CE-48A1-9F16-DBEB407A2D01}" type="pres">
      <dgm:prSet presAssocID="{264E4D6E-BFE8-4C9C-AB09-D9ED62531B0A}" presName="root2" presStyleCnt="0"/>
      <dgm:spPr/>
    </dgm:pt>
    <dgm:pt modelId="{708556E3-1025-4F53-A521-24E6D04E5A0A}" type="pres">
      <dgm:prSet presAssocID="{264E4D6E-BFE8-4C9C-AB09-D9ED62531B0A}" presName="LevelTwoTextNode" presStyleLbl="node3" presStyleIdx="1" presStyleCnt="5">
        <dgm:presLayoutVars>
          <dgm:chPref val="3"/>
        </dgm:presLayoutVars>
      </dgm:prSet>
      <dgm:spPr/>
    </dgm:pt>
    <dgm:pt modelId="{213E5979-20AB-4908-BDFA-F29ED2522F6C}" type="pres">
      <dgm:prSet presAssocID="{264E4D6E-BFE8-4C9C-AB09-D9ED62531B0A}" presName="level3hierChild" presStyleCnt="0"/>
      <dgm:spPr/>
    </dgm:pt>
    <dgm:pt modelId="{1677721D-AC7E-4ED7-BCC2-3002F2C9070F}" type="pres">
      <dgm:prSet presAssocID="{4C8045CA-102B-4F3D-84B8-35D58F556414}" presName="conn2-1" presStyleLbl="parChTrans1D4" presStyleIdx="0" presStyleCnt="2"/>
      <dgm:spPr/>
    </dgm:pt>
    <dgm:pt modelId="{F965D80E-9149-40D9-A815-2032AD35121E}" type="pres">
      <dgm:prSet presAssocID="{4C8045CA-102B-4F3D-84B8-35D58F556414}" presName="connTx" presStyleLbl="parChTrans1D4" presStyleIdx="0" presStyleCnt="2"/>
      <dgm:spPr/>
    </dgm:pt>
    <dgm:pt modelId="{C67ED063-C566-46CC-B7C2-2326D176CDC8}" type="pres">
      <dgm:prSet presAssocID="{6E6BEBBF-8140-45B8-ADF5-618DCAAA80DF}" presName="root2" presStyleCnt="0"/>
      <dgm:spPr/>
    </dgm:pt>
    <dgm:pt modelId="{9B01BB36-4551-4B12-8217-4678A88AC8F1}" type="pres">
      <dgm:prSet presAssocID="{6E6BEBBF-8140-45B8-ADF5-618DCAAA80DF}" presName="LevelTwoTextNode" presStyleLbl="node4" presStyleIdx="0" presStyleCnt="2">
        <dgm:presLayoutVars>
          <dgm:chPref val="3"/>
        </dgm:presLayoutVars>
      </dgm:prSet>
      <dgm:spPr/>
    </dgm:pt>
    <dgm:pt modelId="{D746CD0D-8D13-43FD-91CB-CFE12182212C}" type="pres">
      <dgm:prSet presAssocID="{6E6BEBBF-8140-45B8-ADF5-618DCAAA80DF}" presName="level3hierChild" presStyleCnt="0"/>
      <dgm:spPr/>
    </dgm:pt>
    <dgm:pt modelId="{7A449E5D-0021-440A-9FA5-35808AEE7FD3}" type="pres">
      <dgm:prSet presAssocID="{AB041613-9471-45A3-BBC9-DC3E1FC340E5}" presName="conn2-1" presStyleLbl="parChTrans1D2" presStyleIdx="1" presStyleCnt="3"/>
      <dgm:spPr/>
    </dgm:pt>
    <dgm:pt modelId="{17826AD8-3760-4B77-8380-E33231EF27F3}" type="pres">
      <dgm:prSet presAssocID="{AB041613-9471-45A3-BBC9-DC3E1FC340E5}" presName="connTx" presStyleLbl="parChTrans1D2" presStyleIdx="1" presStyleCnt="3"/>
      <dgm:spPr/>
    </dgm:pt>
    <dgm:pt modelId="{4F010FDF-D0C5-4A2C-8975-FE61C9684437}" type="pres">
      <dgm:prSet presAssocID="{05BB13F1-5011-4577-B6A0-CBA3C3D18AFB}" presName="root2" presStyleCnt="0"/>
      <dgm:spPr/>
    </dgm:pt>
    <dgm:pt modelId="{5080EA3D-1146-4F63-B505-B8EBE73F8C47}" type="pres">
      <dgm:prSet presAssocID="{05BB13F1-5011-4577-B6A0-CBA3C3D18AFB}" presName="LevelTwoTextNode" presStyleLbl="node2" presStyleIdx="1" presStyleCnt="3">
        <dgm:presLayoutVars>
          <dgm:chPref val="3"/>
        </dgm:presLayoutVars>
      </dgm:prSet>
      <dgm:spPr/>
    </dgm:pt>
    <dgm:pt modelId="{8851ECA8-4131-4FAA-A4EF-A5D3D0B76C62}" type="pres">
      <dgm:prSet presAssocID="{05BB13F1-5011-4577-B6A0-CBA3C3D18AFB}" presName="level3hierChild" presStyleCnt="0"/>
      <dgm:spPr/>
    </dgm:pt>
    <dgm:pt modelId="{2A0B29D6-9E7B-41C6-821D-04393A0BCBCB}" type="pres">
      <dgm:prSet presAssocID="{4A40CCA1-D996-40ED-9B0C-A91F8E7ED2FB}" presName="conn2-1" presStyleLbl="parChTrans1D3" presStyleIdx="2" presStyleCnt="5"/>
      <dgm:spPr/>
    </dgm:pt>
    <dgm:pt modelId="{B1E4B5BD-8B12-497D-BB2D-61DCC257E11D}" type="pres">
      <dgm:prSet presAssocID="{4A40CCA1-D996-40ED-9B0C-A91F8E7ED2FB}" presName="connTx" presStyleLbl="parChTrans1D3" presStyleIdx="2" presStyleCnt="5"/>
      <dgm:spPr/>
    </dgm:pt>
    <dgm:pt modelId="{5110CFDA-F097-49AA-B11D-27E8FEB8D188}" type="pres">
      <dgm:prSet presAssocID="{69560D23-0225-43A7-A1D8-C58D0AA11E0C}" presName="root2" presStyleCnt="0"/>
      <dgm:spPr/>
    </dgm:pt>
    <dgm:pt modelId="{52B48812-A613-4F28-A2F1-60796F02173D}" type="pres">
      <dgm:prSet presAssocID="{69560D23-0225-43A7-A1D8-C58D0AA11E0C}" presName="LevelTwoTextNode" presStyleLbl="node3" presStyleIdx="2" presStyleCnt="5">
        <dgm:presLayoutVars>
          <dgm:chPref val="3"/>
        </dgm:presLayoutVars>
      </dgm:prSet>
      <dgm:spPr/>
    </dgm:pt>
    <dgm:pt modelId="{A9BDDF65-1F08-4C65-9DF9-E880887CA0AA}" type="pres">
      <dgm:prSet presAssocID="{69560D23-0225-43A7-A1D8-C58D0AA11E0C}" presName="level3hierChild" presStyleCnt="0"/>
      <dgm:spPr/>
    </dgm:pt>
    <dgm:pt modelId="{90FCD623-99E8-4BED-8F5B-0FB898CEF8B7}" type="pres">
      <dgm:prSet presAssocID="{1D390F91-A762-4752-9931-4CDC7D4213C0}" presName="conn2-1" presStyleLbl="parChTrans1D3" presStyleIdx="3" presStyleCnt="5"/>
      <dgm:spPr/>
    </dgm:pt>
    <dgm:pt modelId="{2037C2F2-B272-4815-9945-81D69F08ACA4}" type="pres">
      <dgm:prSet presAssocID="{1D390F91-A762-4752-9931-4CDC7D4213C0}" presName="connTx" presStyleLbl="parChTrans1D3" presStyleIdx="3" presStyleCnt="5"/>
      <dgm:spPr/>
    </dgm:pt>
    <dgm:pt modelId="{01E25520-9F6F-49BE-AEE9-27F76CEBADED}" type="pres">
      <dgm:prSet presAssocID="{448B559C-9CC0-41F1-8302-2F1844A602E5}" presName="root2" presStyleCnt="0"/>
      <dgm:spPr/>
    </dgm:pt>
    <dgm:pt modelId="{4B8E0A4D-825C-46DC-81A3-05F1813EC6C7}" type="pres">
      <dgm:prSet presAssocID="{448B559C-9CC0-41F1-8302-2F1844A602E5}" presName="LevelTwoTextNode" presStyleLbl="node3" presStyleIdx="3" presStyleCnt="5">
        <dgm:presLayoutVars>
          <dgm:chPref val="3"/>
        </dgm:presLayoutVars>
      </dgm:prSet>
      <dgm:spPr/>
    </dgm:pt>
    <dgm:pt modelId="{0C597B08-5791-406F-A566-B0B1BD359469}" type="pres">
      <dgm:prSet presAssocID="{448B559C-9CC0-41F1-8302-2F1844A602E5}" presName="level3hierChild" presStyleCnt="0"/>
      <dgm:spPr/>
    </dgm:pt>
    <dgm:pt modelId="{75D0EB30-3984-4253-98FE-834250B61A93}" type="pres">
      <dgm:prSet presAssocID="{F4AAFDCF-4CFF-4F52-A1A2-97B17EF69D4C}" presName="conn2-1" presStyleLbl="parChTrans1D2" presStyleIdx="2" presStyleCnt="3"/>
      <dgm:spPr/>
    </dgm:pt>
    <dgm:pt modelId="{05CA24D4-1B70-4CDC-8B76-C06CD5C5BB89}" type="pres">
      <dgm:prSet presAssocID="{F4AAFDCF-4CFF-4F52-A1A2-97B17EF69D4C}" presName="connTx" presStyleLbl="parChTrans1D2" presStyleIdx="2" presStyleCnt="3"/>
      <dgm:spPr/>
    </dgm:pt>
    <dgm:pt modelId="{71C74314-C208-486F-94B8-05B527EFEA5E}" type="pres">
      <dgm:prSet presAssocID="{1F5BDC8F-E5C6-4523-ABBC-55C532FAB883}" presName="root2" presStyleCnt="0"/>
      <dgm:spPr/>
    </dgm:pt>
    <dgm:pt modelId="{A4E710A2-2DF3-4709-900F-1A7A85990EF0}" type="pres">
      <dgm:prSet presAssocID="{1F5BDC8F-E5C6-4523-ABBC-55C532FAB883}" presName="LevelTwoTextNode" presStyleLbl="node2" presStyleIdx="2" presStyleCnt="3">
        <dgm:presLayoutVars>
          <dgm:chPref val="3"/>
        </dgm:presLayoutVars>
      </dgm:prSet>
      <dgm:spPr/>
    </dgm:pt>
    <dgm:pt modelId="{4E90CDFC-6B55-4F4B-A13D-BADB6A0587E2}" type="pres">
      <dgm:prSet presAssocID="{1F5BDC8F-E5C6-4523-ABBC-55C532FAB883}" presName="level3hierChild" presStyleCnt="0"/>
      <dgm:spPr/>
    </dgm:pt>
    <dgm:pt modelId="{39E35524-E8A9-4484-93FB-DF666186782D}" type="pres">
      <dgm:prSet presAssocID="{C227EB06-28B4-4D14-B690-62C5167BE7D6}" presName="conn2-1" presStyleLbl="parChTrans1D3" presStyleIdx="4" presStyleCnt="5"/>
      <dgm:spPr/>
    </dgm:pt>
    <dgm:pt modelId="{B18C0755-8788-4EE6-9795-5D7A3F8CD2E9}" type="pres">
      <dgm:prSet presAssocID="{C227EB06-28B4-4D14-B690-62C5167BE7D6}" presName="connTx" presStyleLbl="parChTrans1D3" presStyleIdx="4" presStyleCnt="5"/>
      <dgm:spPr/>
    </dgm:pt>
    <dgm:pt modelId="{99D66556-600F-4F30-B8E4-1B5F519730A0}" type="pres">
      <dgm:prSet presAssocID="{534FB890-DE6B-43A2-B1AB-F777E877DAD8}" presName="root2" presStyleCnt="0"/>
      <dgm:spPr/>
    </dgm:pt>
    <dgm:pt modelId="{CC0A85D8-8204-4186-B7A9-42426498A260}" type="pres">
      <dgm:prSet presAssocID="{534FB890-DE6B-43A2-B1AB-F777E877DAD8}" presName="LevelTwoTextNode" presStyleLbl="node3" presStyleIdx="4" presStyleCnt="5">
        <dgm:presLayoutVars>
          <dgm:chPref val="3"/>
        </dgm:presLayoutVars>
      </dgm:prSet>
      <dgm:spPr/>
    </dgm:pt>
    <dgm:pt modelId="{8F255A17-2C04-4398-A2C4-559474081950}" type="pres">
      <dgm:prSet presAssocID="{534FB890-DE6B-43A2-B1AB-F777E877DAD8}" presName="level3hierChild" presStyleCnt="0"/>
      <dgm:spPr/>
    </dgm:pt>
    <dgm:pt modelId="{17F1806B-2A95-42F2-ADCB-521F4E48F341}" type="pres">
      <dgm:prSet presAssocID="{9EADBAAB-04E2-448C-A656-A559B89E0017}" presName="conn2-1" presStyleLbl="parChTrans1D4" presStyleIdx="1" presStyleCnt="2"/>
      <dgm:spPr/>
    </dgm:pt>
    <dgm:pt modelId="{232B2725-645F-40F1-80F6-EE310C997A7C}" type="pres">
      <dgm:prSet presAssocID="{9EADBAAB-04E2-448C-A656-A559B89E0017}" presName="connTx" presStyleLbl="parChTrans1D4" presStyleIdx="1" presStyleCnt="2"/>
      <dgm:spPr/>
    </dgm:pt>
    <dgm:pt modelId="{35B2828D-7FF8-497E-AD81-5403F69D1396}" type="pres">
      <dgm:prSet presAssocID="{BAFA6A77-D548-49B5-BB40-F3D2DDD5784F}" presName="root2" presStyleCnt="0"/>
      <dgm:spPr/>
    </dgm:pt>
    <dgm:pt modelId="{753EDDF7-99D0-46B2-88EC-6527D799EE20}" type="pres">
      <dgm:prSet presAssocID="{BAFA6A77-D548-49B5-BB40-F3D2DDD5784F}" presName="LevelTwoTextNode" presStyleLbl="node4" presStyleIdx="1" presStyleCnt="2">
        <dgm:presLayoutVars>
          <dgm:chPref val="3"/>
        </dgm:presLayoutVars>
      </dgm:prSet>
      <dgm:spPr/>
    </dgm:pt>
    <dgm:pt modelId="{B84E74C6-0C2A-460B-83AC-93EA69C072F6}" type="pres">
      <dgm:prSet presAssocID="{BAFA6A77-D548-49B5-BB40-F3D2DDD5784F}" presName="level3hierChild" presStyleCnt="0"/>
      <dgm:spPr/>
    </dgm:pt>
  </dgm:ptLst>
  <dgm:cxnLst>
    <dgm:cxn modelId="{E4392601-814D-4EE2-9A9F-C3C5B976F516}" srcId="{1FE5302A-7F7D-4216-92B4-39CE78236CD4}" destId="{958C9E3D-914D-4876-8C03-8CB4CA828235}" srcOrd="0" destOrd="0" parTransId="{59BCCCEB-6479-4CF8-B848-C3A8601B84EE}" sibTransId="{CA5FCC9D-2FFB-4383-AED4-B4481B93196A}"/>
    <dgm:cxn modelId="{3D0C3D06-0FE7-4B0C-B9E9-CBAF4629E697}" type="presOf" srcId="{69560D23-0225-43A7-A1D8-C58D0AA11E0C}" destId="{52B48812-A613-4F28-A2F1-60796F02173D}" srcOrd="0" destOrd="0" presId="urn:microsoft.com/office/officeart/2005/8/layout/hierarchy2"/>
    <dgm:cxn modelId="{7B4A9408-071C-49C8-B39C-A16762D73600}" type="presOf" srcId="{4A40CCA1-D996-40ED-9B0C-A91F8E7ED2FB}" destId="{B1E4B5BD-8B12-497D-BB2D-61DCC257E11D}" srcOrd="1" destOrd="0" presId="urn:microsoft.com/office/officeart/2005/8/layout/hierarchy2"/>
    <dgm:cxn modelId="{EB2BAA10-CEED-4842-94FC-050D1F775A74}" type="presOf" srcId="{9EADBAAB-04E2-448C-A656-A559B89E0017}" destId="{17F1806B-2A95-42F2-ADCB-521F4E48F341}" srcOrd="0" destOrd="0" presId="urn:microsoft.com/office/officeart/2005/8/layout/hierarchy2"/>
    <dgm:cxn modelId="{B9DDE410-A2DA-4376-934C-8E885B1FA1E3}" type="presOf" srcId="{C227EB06-28B4-4D14-B690-62C5167BE7D6}" destId="{B18C0755-8788-4EE6-9795-5D7A3F8CD2E9}" srcOrd="1" destOrd="0" presId="urn:microsoft.com/office/officeart/2005/8/layout/hierarchy2"/>
    <dgm:cxn modelId="{594BB311-5FA7-482A-A390-032EBD0F60DC}" type="presOf" srcId="{23D3B486-4FAA-4EBB-BC09-E4D92177FD9E}" destId="{85E337EF-1189-4EDB-A0E5-AA08466F08BC}" srcOrd="0" destOrd="0" presId="urn:microsoft.com/office/officeart/2005/8/layout/hierarchy2"/>
    <dgm:cxn modelId="{291EE313-2A4D-4BF1-AD8F-2C2DE644E4E1}" type="presOf" srcId="{4F4DA622-1DAF-4A74-BBA1-109CD40FA8D7}" destId="{F4264C80-814F-4E3E-97ED-4ADB1D1250F5}" srcOrd="1" destOrd="0" presId="urn:microsoft.com/office/officeart/2005/8/layout/hierarchy2"/>
    <dgm:cxn modelId="{6AABE414-60F7-4B26-B18D-35030EB59A70}" type="presOf" srcId="{1F5BDC8F-E5C6-4523-ABBC-55C532FAB883}" destId="{A4E710A2-2DF3-4709-900F-1A7A85990EF0}" srcOrd="0" destOrd="0" presId="urn:microsoft.com/office/officeart/2005/8/layout/hierarchy2"/>
    <dgm:cxn modelId="{7C432C16-6A48-4350-9831-CEC68DDAD321}" type="presOf" srcId="{59BCCCEB-6479-4CF8-B848-C3A8601B84EE}" destId="{6CB75CD0-3819-446E-B4FD-5ADE0E251A8A}" srcOrd="1" destOrd="0" presId="urn:microsoft.com/office/officeart/2005/8/layout/hierarchy2"/>
    <dgm:cxn modelId="{71C6F719-1F15-4696-AC13-BFC13321C8F9}" srcId="{1F5BDC8F-E5C6-4523-ABBC-55C532FAB883}" destId="{534FB890-DE6B-43A2-B1AB-F777E877DAD8}" srcOrd="0" destOrd="0" parTransId="{C227EB06-28B4-4D14-B690-62C5167BE7D6}" sibTransId="{17335B22-EA76-4676-8CCB-72409CF2FB05}"/>
    <dgm:cxn modelId="{785AD622-F7C4-4122-ADFA-9E5DD1274198}" type="presOf" srcId="{4F4DA622-1DAF-4A74-BBA1-109CD40FA8D7}" destId="{4291B8CE-CBE8-49C9-8D59-C973BD50406F}" srcOrd="0" destOrd="0" presId="urn:microsoft.com/office/officeart/2005/8/layout/hierarchy2"/>
    <dgm:cxn modelId="{61CD133E-BCF2-4EB3-84BF-8BECC2228D3D}" srcId="{264E4D6E-BFE8-4C9C-AB09-D9ED62531B0A}" destId="{6E6BEBBF-8140-45B8-ADF5-618DCAAA80DF}" srcOrd="0" destOrd="0" parTransId="{4C8045CA-102B-4F3D-84B8-35D58F556414}" sibTransId="{E2632B26-324C-42A3-A12E-FEEB3088A106}"/>
    <dgm:cxn modelId="{A27B9F3E-60A7-4C78-A85E-20C02239EB0B}" type="presOf" srcId="{59BCCCEB-6479-4CF8-B848-C3A8601B84EE}" destId="{80887460-DE66-464A-8819-8211C3C611FA}" srcOrd="0" destOrd="0" presId="urn:microsoft.com/office/officeart/2005/8/layout/hierarchy2"/>
    <dgm:cxn modelId="{7F75CB3F-6518-40E4-8F11-8F158431B9A3}" type="presOf" srcId="{4C8045CA-102B-4F3D-84B8-35D58F556414}" destId="{F965D80E-9149-40D9-A815-2032AD35121E}" srcOrd="1" destOrd="0" presId="urn:microsoft.com/office/officeart/2005/8/layout/hierarchy2"/>
    <dgm:cxn modelId="{5A4D3440-39AA-4BCD-AE54-3B6B4E4AE924}" type="presOf" srcId="{1D390F91-A762-4752-9931-4CDC7D4213C0}" destId="{2037C2F2-B272-4815-9945-81D69F08ACA4}" srcOrd="1" destOrd="0" presId="urn:microsoft.com/office/officeart/2005/8/layout/hierarchy2"/>
    <dgm:cxn modelId="{AB9CFB5B-74C7-4730-AA9C-791FEA5AE59D}" type="presOf" srcId="{231C43FC-8C8D-41C7-8426-D93C73E14DEE}" destId="{7BA84FC3-D1AC-470B-902C-1FC172DB1EE0}" srcOrd="1" destOrd="0" presId="urn:microsoft.com/office/officeart/2005/8/layout/hierarchy2"/>
    <dgm:cxn modelId="{AED3505D-FDCD-435E-A2D1-BAECF4210858}" type="presOf" srcId="{264E4D6E-BFE8-4C9C-AB09-D9ED62531B0A}" destId="{708556E3-1025-4F53-A521-24E6D04E5A0A}" srcOrd="0" destOrd="0" presId="urn:microsoft.com/office/officeart/2005/8/layout/hierarchy2"/>
    <dgm:cxn modelId="{7C55555E-6F38-492E-BD04-74B8EF8B631C}" type="presOf" srcId="{4C8045CA-102B-4F3D-84B8-35D58F556414}" destId="{1677721D-AC7E-4ED7-BCC2-3002F2C9070F}" srcOrd="0" destOrd="0" presId="urn:microsoft.com/office/officeart/2005/8/layout/hierarchy2"/>
    <dgm:cxn modelId="{FC3D5765-0871-4489-B037-4A58496D9183}" type="presOf" srcId="{C227EB06-28B4-4D14-B690-62C5167BE7D6}" destId="{39E35524-E8A9-4484-93FB-DF666186782D}" srcOrd="0" destOrd="0" presId="urn:microsoft.com/office/officeart/2005/8/layout/hierarchy2"/>
    <dgm:cxn modelId="{0EF4E96A-1A12-4716-A988-472BF55FD679}" type="presOf" srcId="{BAFA6A77-D548-49B5-BB40-F3D2DDD5784F}" destId="{753EDDF7-99D0-46B2-88EC-6527D799EE20}" srcOrd="0" destOrd="0" presId="urn:microsoft.com/office/officeart/2005/8/layout/hierarchy2"/>
    <dgm:cxn modelId="{E612D26E-6E4A-4C33-8E5C-D1200A226FCB}" type="presOf" srcId="{4A40CCA1-D996-40ED-9B0C-A91F8E7ED2FB}" destId="{2A0B29D6-9E7B-41C6-821D-04393A0BCBCB}" srcOrd="0" destOrd="0" presId="urn:microsoft.com/office/officeart/2005/8/layout/hierarchy2"/>
    <dgm:cxn modelId="{CF094450-7546-41E4-930B-FC30E9D1F531}" type="presOf" srcId="{448B559C-9CC0-41F1-8302-2F1844A602E5}" destId="{4B8E0A4D-825C-46DC-81A3-05F1813EC6C7}" srcOrd="0" destOrd="0" presId="urn:microsoft.com/office/officeart/2005/8/layout/hierarchy2"/>
    <dgm:cxn modelId="{CCA8DB70-84CF-4851-BF03-3CCBF3400318}" srcId="{23D3B486-4FAA-4EBB-BC09-E4D92177FD9E}" destId="{1FE5302A-7F7D-4216-92B4-39CE78236CD4}" srcOrd="0" destOrd="0" parTransId="{231C43FC-8C8D-41C7-8426-D93C73E14DEE}" sibTransId="{727B6DF9-7C7E-49AF-A0A8-CEA8CC191A4A}"/>
    <dgm:cxn modelId="{EEED2775-A6CA-4EBA-8B09-E45C9DA8C94F}" type="presOf" srcId="{F4AAFDCF-4CFF-4F52-A1A2-97B17EF69D4C}" destId="{05CA24D4-1B70-4CDC-8B76-C06CD5C5BB89}" srcOrd="1" destOrd="0" presId="urn:microsoft.com/office/officeart/2005/8/layout/hierarchy2"/>
    <dgm:cxn modelId="{9BB84E75-E3DA-42C6-8C86-E2EC8A722BBF}" type="presOf" srcId="{6DC3F36B-CC4E-4E4B-8C4A-A663B204C8F3}" destId="{B2C0C9DE-0E4E-41B3-A1C6-98BC38AC0E34}" srcOrd="0" destOrd="0" presId="urn:microsoft.com/office/officeart/2005/8/layout/hierarchy2"/>
    <dgm:cxn modelId="{17785375-727E-4391-9A54-44CB07E50BCE}" srcId="{1FE5302A-7F7D-4216-92B4-39CE78236CD4}" destId="{264E4D6E-BFE8-4C9C-AB09-D9ED62531B0A}" srcOrd="1" destOrd="0" parTransId="{4F4DA622-1DAF-4A74-BBA1-109CD40FA8D7}" sibTransId="{2DE611DF-B03C-4F79-A8B7-BA9C05469F53}"/>
    <dgm:cxn modelId="{DFAF9B76-14A1-45F4-B275-14FC9EEA8713}" type="presOf" srcId="{05BB13F1-5011-4577-B6A0-CBA3C3D18AFB}" destId="{5080EA3D-1146-4F63-B505-B8EBE73F8C47}" srcOrd="0" destOrd="0" presId="urn:microsoft.com/office/officeart/2005/8/layout/hierarchy2"/>
    <dgm:cxn modelId="{0FD1CE8B-7D80-426A-96CB-2F393B7DF552}" type="presOf" srcId="{534FB890-DE6B-43A2-B1AB-F777E877DAD8}" destId="{CC0A85D8-8204-4186-B7A9-42426498A260}" srcOrd="0" destOrd="0" presId="urn:microsoft.com/office/officeart/2005/8/layout/hierarchy2"/>
    <dgm:cxn modelId="{15B0FA9C-6B8B-4B52-B8CC-8FCFA3FEB315}" srcId="{534FB890-DE6B-43A2-B1AB-F777E877DAD8}" destId="{BAFA6A77-D548-49B5-BB40-F3D2DDD5784F}" srcOrd="0" destOrd="0" parTransId="{9EADBAAB-04E2-448C-A656-A559B89E0017}" sibTransId="{BBBB3452-0D53-45E0-ABD7-6B7E048F91D9}"/>
    <dgm:cxn modelId="{B1570AA8-64D6-4B5D-884B-2E9B007CCBF6}" srcId="{23D3B486-4FAA-4EBB-BC09-E4D92177FD9E}" destId="{1F5BDC8F-E5C6-4523-ABBC-55C532FAB883}" srcOrd="2" destOrd="0" parTransId="{F4AAFDCF-4CFF-4F52-A1A2-97B17EF69D4C}" sibTransId="{C2FC8693-63F3-4E91-A315-17A68B6946FD}"/>
    <dgm:cxn modelId="{E070B7AC-ED06-4161-B821-C10E328280A2}" type="presOf" srcId="{9EADBAAB-04E2-448C-A656-A559B89E0017}" destId="{232B2725-645F-40F1-80F6-EE310C997A7C}" srcOrd="1" destOrd="0" presId="urn:microsoft.com/office/officeart/2005/8/layout/hierarchy2"/>
    <dgm:cxn modelId="{296DBCB0-7DE0-4F86-BF51-8704FB954CEA}" type="presOf" srcId="{1D390F91-A762-4752-9931-4CDC7D4213C0}" destId="{90FCD623-99E8-4BED-8F5B-0FB898CEF8B7}" srcOrd="0" destOrd="0" presId="urn:microsoft.com/office/officeart/2005/8/layout/hierarchy2"/>
    <dgm:cxn modelId="{43E025B3-FEB5-45F1-B891-A2BA23F3157E}" type="presOf" srcId="{AB041613-9471-45A3-BBC9-DC3E1FC340E5}" destId="{17826AD8-3760-4B77-8380-E33231EF27F3}" srcOrd="1" destOrd="0" presId="urn:microsoft.com/office/officeart/2005/8/layout/hierarchy2"/>
    <dgm:cxn modelId="{B72F42B4-E7DB-4A1F-BB1D-91025CD109D4}" srcId="{6DC3F36B-CC4E-4E4B-8C4A-A663B204C8F3}" destId="{23D3B486-4FAA-4EBB-BC09-E4D92177FD9E}" srcOrd="0" destOrd="0" parTransId="{AE61B768-4B9B-4ECD-8267-248CB8BF79D2}" sibTransId="{910D1911-2456-42C9-A4C0-AB551EBD5ECF}"/>
    <dgm:cxn modelId="{E1B0CEBC-4DAB-4DE2-8A17-18B862C2778C}" type="presOf" srcId="{231C43FC-8C8D-41C7-8426-D93C73E14DEE}" destId="{4AADFF55-F3D2-4BDC-9924-CE1F72F82C53}" srcOrd="0" destOrd="0" presId="urn:microsoft.com/office/officeart/2005/8/layout/hierarchy2"/>
    <dgm:cxn modelId="{E07959C0-04C2-4333-AB23-26799CFC5C75}" type="presOf" srcId="{958C9E3D-914D-4876-8C03-8CB4CA828235}" destId="{7958FD0B-2AE3-4040-A1FE-D1351D405F88}" srcOrd="0" destOrd="0" presId="urn:microsoft.com/office/officeart/2005/8/layout/hierarchy2"/>
    <dgm:cxn modelId="{07C30ED1-7274-45BB-BE67-E13CD0140489}" srcId="{05BB13F1-5011-4577-B6A0-CBA3C3D18AFB}" destId="{448B559C-9CC0-41F1-8302-2F1844A602E5}" srcOrd="1" destOrd="0" parTransId="{1D390F91-A762-4752-9931-4CDC7D4213C0}" sibTransId="{28B5290D-1C89-4AFE-A6EB-487D64D922C2}"/>
    <dgm:cxn modelId="{02BB6CD9-916F-404E-B780-54B0BA3F8AA0}" type="presOf" srcId="{F4AAFDCF-4CFF-4F52-A1A2-97B17EF69D4C}" destId="{75D0EB30-3984-4253-98FE-834250B61A93}" srcOrd="0" destOrd="0" presId="urn:microsoft.com/office/officeart/2005/8/layout/hierarchy2"/>
    <dgm:cxn modelId="{F4AFEEE2-6F27-4663-AB03-E57E20DBB69B}" type="presOf" srcId="{6E6BEBBF-8140-45B8-ADF5-618DCAAA80DF}" destId="{9B01BB36-4551-4B12-8217-4678A88AC8F1}" srcOrd="0" destOrd="0" presId="urn:microsoft.com/office/officeart/2005/8/layout/hierarchy2"/>
    <dgm:cxn modelId="{1FCF1AE5-BC0D-49E0-B17F-765345F96D9F}" srcId="{23D3B486-4FAA-4EBB-BC09-E4D92177FD9E}" destId="{05BB13F1-5011-4577-B6A0-CBA3C3D18AFB}" srcOrd="1" destOrd="0" parTransId="{AB041613-9471-45A3-BBC9-DC3E1FC340E5}" sibTransId="{87922125-813E-4DAA-9EEC-81206701D2E0}"/>
    <dgm:cxn modelId="{650A53E5-1573-45DB-B7C1-78052C702627}" type="presOf" srcId="{1FE5302A-7F7D-4216-92B4-39CE78236CD4}" destId="{F578F299-D22E-433A-9C77-179ACCC06265}" srcOrd="0" destOrd="0" presId="urn:microsoft.com/office/officeart/2005/8/layout/hierarchy2"/>
    <dgm:cxn modelId="{A78D57E6-BCE7-46C8-A598-A2063322AF0B}" srcId="{05BB13F1-5011-4577-B6A0-CBA3C3D18AFB}" destId="{69560D23-0225-43A7-A1D8-C58D0AA11E0C}" srcOrd="0" destOrd="0" parTransId="{4A40CCA1-D996-40ED-9B0C-A91F8E7ED2FB}" sibTransId="{0703EA6E-A9EE-4E3A-A7F4-CB3F5AEB2FB5}"/>
    <dgm:cxn modelId="{809666EF-3982-4711-8506-D47EDD3CF9F6}" type="presOf" srcId="{AB041613-9471-45A3-BBC9-DC3E1FC340E5}" destId="{7A449E5D-0021-440A-9FA5-35808AEE7FD3}" srcOrd="0" destOrd="0" presId="urn:microsoft.com/office/officeart/2005/8/layout/hierarchy2"/>
    <dgm:cxn modelId="{3F5165EB-A047-4CBF-B2EF-C9683E62272A}" type="presParOf" srcId="{B2C0C9DE-0E4E-41B3-A1C6-98BC38AC0E34}" destId="{E71D0C9B-2D75-4A16-8EE8-4C160FFE9F81}" srcOrd="0" destOrd="0" presId="urn:microsoft.com/office/officeart/2005/8/layout/hierarchy2"/>
    <dgm:cxn modelId="{D24A4225-13EC-4382-9CEB-494B889D8492}" type="presParOf" srcId="{E71D0C9B-2D75-4A16-8EE8-4C160FFE9F81}" destId="{85E337EF-1189-4EDB-A0E5-AA08466F08BC}" srcOrd="0" destOrd="0" presId="urn:microsoft.com/office/officeart/2005/8/layout/hierarchy2"/>
    <dgm:cxn modelId="{32F7B162-4994-47B5-A918-28BF58F69ED6}" type="presParOf" srcId="{E71D0C9B-2D75-4A16-8EE8-4C160FFE9F81}" destId="{84590D75-F947-41D7-B61F-2938ADD95D43}" srcOrd="1" destOrd="0" presId="urn:microsoft.com/office/officeart/2005/8/layout/hierarchy2"/>
    <dgm:cxn modelId="{261A3AC4-75E9-4FDE-9C0A-EE5E3BE7ED1A}" type="presParOf" srcId="{84590D75-F947-41D7-B61F-2938ADD95D43}" destId="{4AADFF55-F3D2-4BDC-9924-CE1F72F82C53}" srcOrd="0" destOrd="0" presId="urn:microsoft.com/office/officeart/2005/8/layout/hierarchy2"/>
    <dgm:cxn modelId="{34EF5CB3-C8B5-4F30-9A80-F1CB241004B3}" type="presParOf" srcId="{4AADFF55-F3D2-4BDC-9924-CE1F72F82C53}" destId="{7BA84FC3-D1AC-470B-902C-1FC172DB1EE0}" srcOrd="0" destOrd="0" presId="urn:microsoft.com/office/officeart/2005/8/layout/hierarchy2"/>
    <dgm:cxn modelId="{CAD04CB0-AC3B-4750-AB99-F3EE272C8C4B}" type="presParOf" srcId="{84590D75-F947-41D7-B61F-2938ADD95D43}" destId="{16337416-12E7-4D17-A164-6112A5126F60}" srcOrd="1" destOrd="0" presId="urn:microsoft.com/office/officeart/2005/8/layout/hierarchy2"/>
    <dgm:cxn modelId="{3FDEB179-C80D-4C2E-9E51-AEF8E4D082F3}" type="presParOf" srcId="{16337416-12E7-4D17-A164-6112A5126F60}" destId="{F578F299-D22E-433A-9C77-179ACCC06265}" srcOrd="0" destOrd="0" presId="urn:microsoft.com/office/officeart/2005/8/layout/hierarchy2"/>
    <dgm:cxn modelId="{F7ABE858-D1B4-4CE1-B5B8-DFA2267D0FEC}" type="presParOf" srcId="{16337416-12E7-4D17-A164-6112A5126F60}" destId="{209C8599-1B66-42A2-8C8B-DF06B7DBD745}" srcOrd="1" destOrd="0" presId="urn:microsoft.com/office/officeart/2005/8/layout/hierarchy2"/>
    <dgm:cxn modelId="{2D4EDC86-03D4-4D59-B8E2-1584FCE2989C}" type="presParOf" srcId="{209C8599-1B66-42A2-8C8B-DF06B7DBD745}" destId="{80887460-DE66-464A-8819-8211C3C611FA}" srcOrd="0" destOrd="0" presId="urn:microsoft.com/office/officeart/2005/8/layout/hierarchy2"/>
    <dgm:cxn modelId="{0252B672-C406-45AD-BD78-459B6B678016}" type="presParOf" srcId="{80887460-DE66-464A-8819-8211C3C611FA}" destId="{6CB75CD0-3819-446E-B4FD-5ADE0E251A8A}" srcOrd="0" destOrd="0" presId="urn:microsoft.com/office/officeart/2005/8/layout/hierarchy2"/>
    <dgm:cxn modelId="{75D75959-9243-4579-8EAB-3894F1138152}" type="presParOf" srcId="{209C8599-1B66-42A2-8C8B-DF06B7DBD745}" destId="{A3FBEA55-008A-42D5-AC8B-25498E9C3198}" srcOrd="1" destOrd="0" presId="urn:microsoft.com/office/officeart/2005/8/layout/hierarchy2"/>
    <dgm:cxn modelId="{5AAB5BD1-281A-4F54-8985-3043A8519E2B}" type="presParOf" srcId="{A3FBEA55-008A-42D5-AC8B-25498E9C3198}" destId="{7958FD0B-2AE3-4040-A1FE-D1351D405F88}" srcOrd="0" destOrd="0" presId="urn:microsoft.com/office/officeart/2005/8/layout/hierarchy2"/>
    <dgm:cxn modelId="{AF1F416E-2226-4B70-A7A6-BF65E4F7646D}" type="presParOf" srcId="{A3FBEA55-008A-42D5-AC8B-25498E9C3198}" destId="{B7CB946A-6C4F-48B9-B0EC-3BF9ABAECD30}" srcOrd="1" destOrd="0" presId="urn:microsoft.com/office/officeart/2005/8/layout/hierarchy2"/>
    <dgm:cxn modelId="{D00F21FB-2A75-4CF3-9CC9-F2179AD182ED}" type="presParOf" srcId="{209C8599-1B66-42A2-8C8B-DF06B7DBD745}" destId="{4291B8CE-CBE8-49C9-8D59-C973BD50406F}" srcOrd="2" destOrd="0" presId="urn:microsoft.com/office/officeart/2005/8/layout/hierarchy2"/>
    <dgm:cxn modelId="{0B46111F-DA67-450C-A875-04059837E2ED}" type="presParOf" srcId="{4291B8CE-CBE8-49C9-8D59-C973BD50406F}" destId="{F4264C80-814F-4E3E-97ED-4ADB1D1250F5}" srcOrd="0" destOrd="0" presId="urn:microsoft.com/office/officeart/2005/8/layout/hierarchy2"/>
    <dgm:cxn modelId="{B31AD0A3-6059-4D5F-BA13-70F0EB7D97A7}" type="presParOf" srcId="{209C8599-1B66-42A2-8C8B-DF06B7DBD745}" destId="{620091D6-C6CE-48A1-9F16-DBEB407A2D01}" srcOrd="3" destOrd="0" presId="urn:microsoft.com/office/officeart/2005/8/layout/hierarchy2"/>
    <dgm:cxn modelId="{79F6F0B1-8E21-4879-BE1C-E9EBF99C88AB}" type="presParOf" srcId="{620091D6-C6CE-48A1-9F16-DBEB407A2D01}" destId="{708556E3-1025-4F53-A521-24E6D04E5A0A}" srcOrd="0" destOrd="0" presId="urn:microsoft.com/office/officeart/2005/8/layout/hierarchy2"/>
    <dgm:cxn modelId="{2E05F784-EA7D-4AA7-92C0-258E4D76DCE4}" type="presParOf" srcId="{620091D6-C6CE-48A1-9F16-DBEB407A2D01}" destId="{213E5979-20AB-4908-BDFA-F29ED2522F6C}" srcOrd="1" destOrd="0" presId="urn:microsoft.com/office/officeart/2005/8/layout/hierarchy2"/>
    <dgm:cxn modelId="{2DC8E7AE-B8D2-440C-A1DD-16E750EFE392}" type="presParOf" srcId="{213E5979-20AB-4908-BDFA-F29ED2522F6C}" destId="{1677721D-AC7E-4ED7-BCC2-3002F2C9070F}" srcOrd="0" destOrd="0" presId="urn:microsoft.com/office/officeart/2005/8/layout/hierarchy2"/>
    <dgm:cxn modelId="{99812FB4-90B5-4BEE-9E0B-8940AFC0ADC9}" type="presParOf" srcId="{1677721D-AC7E-4ED7-BCC2-3002F2C9070F}" destId="{F965D80E-9149-40D9-A815-2032AD35121E}" srcOrd="0" destOrd="0" presId="urn:microsoft.com/office/officeart/2005/8/layout/hierarchy2"/>
    <dgm:cxn modelId="{4DBC208F-F62E-46BE-86B1-291BA14F4B7D}" type="presParOf" srcId="{213E5979-20AB-4908-BDFA-F29ED2522F6C}" destId="{C67ED063-C566-46CC-B7C2-2326D176CDC8}" srcOrd="1" destOrd="0" presId="urn:microsoft.com/office/officeart/2005/8/layout/hierarchy2"/>
    <dgm:cxn modelId="{FF09769B-BD94-483B-99D4-B0035A2A03AB}" type="presParOf" srcId="{C67ED063-C566-46CC-B7C2-2326D176CDC8}" destId="{9B01BB36-4551-4B12-8217-4678A88AC8F1}" srcOrd="0" destOrd="0" presId="urn:microsoft.com/office/officeart/2005/8/layout/hierarchy2"/>
    <dgm:cxn modelId="{BECA9EDB-94B6-4FFF-8B5D-6B2C6141FFF0}" type="presParOf" srcId="{C67ED063-C566-46CC-B7C2-2326D176CDC8}" destId="{D746CD0D-8D13-43FD-91CB-CFE12182212C}" srcOrd="1" destOrd="0" presId="urn:microsoft.com/office/officeart/2005/8/layout/hierarchy2"/>
    <dgm:cxn modelId="{C746940F-90F3-4EAA-A825-77A5B98C50F1}" type="presParOf" srcId="{84590D75-F947-41D7-B61F-2938ADD95D43}" destId="{7A449E5D-0021-440A-9FA5-35808AEE7FD3}" srcOrd="2" destOrd="0" presId="urn:microsoft.com/office/officeart/2005/8/layout/hierarchy2"/>
    <dgm:cxn modelId="{B33AE5C8-3E57-4F34-806E-29DAB98468CA}" type="presParOf" srcId="{7A449E5D-0021-440A-9FA5-35808AEE7FD3}" destId="{17826AD8-3760-4B77-8380-E33231EF27F3}" srcOrd="0" destOrd="0" presId="urn:microsoft.com/office/officeart/2005/8/layout/hierarchy2"/>
    <dgm:cxn modelId="{18B26AD4-6193-484B-9B41-64CA699DD3EC}" type="presParOf" srcId="{84590D75-F947-41D7-B61F-2938ADD95D43}" destId="{4F010FDF-D0C5-4A2C-8975-FE61C9684437}" srcOrd="3" destOrd="0" presId="urn:microsoft.com/office/officeart/2005/8/layout/hierarchy2"/>
    <dgm:cxn modelId="{7DBB1135-02E6-43D0-8CF4-59B0588EDB00}" type="presParOf" srcId="{4F010FDF-D0C5-4A2C-8975-FE61C9684437}" destId="{5080EA3D-1146-4F63-B505-B8EBE73F8C47}" srcOrd="0" destOrd="0" presId="urn:microsoft.com/office/officeart/2005/8/layout/hierarchy2"/>
    <dgm:cxn modelId="{712C2F60-F39F-4ED4-9739-39B89E4CDCFD}" type="presParOf" srcId="{4F010FDF-D0C5-4A2C-8975-FE61C9684437}" destId="{8851ECA8-4131-4FAA-A4EF-A5D3D0B76C62}" srcOrd="1" destOrd="0" presId="urn:microsoft.com/office/officeart/2005/8/layout/hierarchy2"/>
    <dgm:cxn modelId="{B9146E9D-1F22-4DDA-90A0-394C30CAE7FE}" type="presParOf" srcId="{8851ECA8-4131-4FAA-A4EF-A5D3D0B76C62}" destId="{2A0B29D6-9E7B-41C6-821D-04393A0BCBCB}" srcOrd="0" destOrd="0" presId="urn:microsoft.com/office/officeart/2005/8/layout/hierarchy2"/>
    <dgm:cxn modelId="{B36B94AD-DAD5-40D4-BED7-9DA571A26514}" type="presParOf" srcId="{2A0B29D6-9E7B-41C6-821D-04393A0BCBCB}" destId="{B1E4B5BD-8B12-497D-BB2D-61DCC257E11D}" srcOrd="0" destOrd="0" presId="urn:microsoft.com/office/officeart/2005/8/layout/hierarchy2"/>
    <dgm:cxn modelId="{B05D1FDD-D0CB-48CC-886D-7EE3A882E628}" type="presParOf" srcId="{8851ECA8-4131-4FAA-A4EF-A5D3D0B76C62}" destId="{5110CFDA-F097-49AA-B11D-27E8FEB8D188}" srcOrd="1" destOrd="0" presId="urn:microsoft.com/office/officeart/2005/8/layout/hierarchy2"/>
    <dgm:cxn modelId="{81F40BBA-C0C0-46E1-A5E6-620C1A98CA97}" type="presParOf" srcId="{5110CFDA-F097-49AA-B11D-27E8FEB8D188}" destId="{52B48812-A613-4F28-A2F1-60796F02173D}" srcOrd="0" destOrd="0" presId="urn:microsoft.com/office/officeart/2005/8/layout/hierarchy2"/>
    <dgm:cxn modelId="{111B694E-7AD8-4C2A-BF1E-7D6259C5F30E}" type="presParOf" srcId="{5110CFDA-F097-49AA-B11D-27E8FEB8D188}" destId="{A9BDDF65-1F08-4C65-9DF9-E880887CA0AA}" srcOrd="1" destOrd="0" presId="urn:microsoft.com/office/officeart/2005/8/layout/hierarchy2"/>
    <dgm:cxn modelId="{E0FBD743-55E4-4F17-83B1-A0305F21A01B}" type="presParOf" srcId="{8851ECA8-4131-4FAA-A4EF-A5D3D0B76C62}" destId="{90FCD623-99E8-4BED-8F5B-0FB898CEF8B7}" srcOrd="2" destOrd="0" presId="urn:microsoft.com/office/officeart/2005/8/layout/hierarchy2"/>
    <dgm:cxn modelId="{F47A89CA-6496-4B69-A3A7-1713A00D620D}" type="presParOf" srcId="{90FCD623-99E8-4BED-8F5B-0FB898CEF8B7}" destId="{2037C2F2-B272-4815-9945-81D69F08ACA4}" srcOrd="0" destOrd="0" presId="urn:microsoft.com/office/officeart/2005/8/layout/hierarchy2"/>
    <dgm:cxn modelId="{8086DB2F-77CA-4366-A6AA-E0878C3119C7}" type="presParOf" srcId="{8851ECA8-4131-4FAA-A4EF-A5D3D0B76C62}" destId="{01E25520-9F6F-49BE-AEE9-27F76CEBADED}" srcOrd="3" destOrd="0" presId="urn:microsoft.com/office/officeart/2005/8/layout/hierarchy2"/>
    <dgm:cxn modelId="{269EC0B0-C435-4E50-BCB8-8B0E9460F21A}" type="presParOf" srcId="{01E25520-9F6F-49BE-AEE9-27F76CEBADED}" destId="{4B8E0A4D-825C-46DC-81A3-05F1813EC6C7}" srcOrd="0" destOrd="0" presId="urn:microsoft.com/office/officeart/2005/8/layout/hierarchy2"/>
    <dgm:cxn modelId="{EE51B61A-690C-4BAD-8E3C-6019C5004B77}" type="presParOf" srcId="{01E25520-9F6F-49BE-AEE9-27F76CEBADED}" destId="{0C597B08-5791-406F-A566-B0B1BD359469}" srcOrd="1" destOrd="0" presId="urn:microsoft.com/office/officeart/2005/8/layout/hierarchy2"/>
    <dgm:cxn modelId="{D20803C8-C608-4EA5-9E0A-DEC7DA5CAF3D}" type="presParOf" srcId="{84590D75-F947-41D7-B61F-2938ADD95D43}" destId="{75D0EB30-3984-4253-98FE-834250B61A93}" srcOrd="4" destOrd="0" presId="urn:microsoft.com/office/officeart/2005/8/layout/hierarchy2"/>
    <dgm:cxn modelId="{FAEA766C-006E-4D09-AC42-5D1A01C1B633}" type="presParOf" srcId="{75D0EB30-3984-4253-98FE-834250B61A93}" destId="{05CA24D4-1B70-4CDC-8B76-C06CD5C5BB89}" srcOrd="0" destOrd="0" presId="urn:microsoft.com/office/officeart/2005/8/layout/hierarchy2"/>
    <dgm:cxn modelId="{2AE337A9-F437-43B7-A7A0-A1CC1858E5D4}" type="presParOf" srcId="{84590D75-F947-41D7-B61F-2938ADD95D43}" destId="{71C74314-C208-486F-94B8-05B527EFEA5E}" srcOrd="5" destOrd="0" presId="urn:microsoft.com/office/officeart/2005/8/layout/hierarchy2"/>
    <dgm:cxn modelId="{8436E4B0-3FED-4DD4-B623-757287551EEC}" type="presParOf" srcId="{71C74314-C208-486F-94B8-05B527EFEA5E}" destId="{A4E710A2-2DF3-4709-900F-1A7A85990EF0}" srcOrd="0" destOrd="0" presId="urn:microsoft.com/office/officeart/2005/8/layout/hierarchy2"/>
    <dgm:cxn modelId="{B2CF9D86-CE1B-4913-B651-DE6DDFC53EFF}" type="presParOf" srcId="{71C74314-C208-486F-94B8-05B527EFEA5E}" destId="{4E90CDFC-6B55-4F4B-A13D-BADB6A0587E2}" srcOrd="1" destOrd="0" presId="urn:microsoft.com/office/officeart/2005/8/layout/hierarchy2"/>
    <dgm:cxn modelId="{7D7930A4-93DB-4A3C-A733-4AC8DA9DE77C}" type="presParOf" srcId="{4E90CDFC-6B55-4F4B-A13D-BADB6A0587E2}" destId="{39E35524-E8A9-4484-93FB-DF666186782D}" srcOrd="0" destOrd="0" presId="urn:microsoft.com/office/officeart/2005/8/layout/hierarchy2"/>
    <dgm:cxn modelId="{21347080-1A01-4A9E-A446-FF601CFA25C3}" type="presParOf" srcId="{39E35524-E8A9-4484-93FB-DF666186782D}" destId="{B18C0755-8788-4EE6-9795-5D7A3F8CD2E9}" srcOrd="0" destOrd="0" presId="urn:microsoft.com/office/officeart/2005/8/layout/hierarchy2"/>
    <dgm:cxn modelId="{8593A2E1-4A61-423F-9800-D707E692928F}" type="presParOf" srcId="{4E90CDFC-6B55-4F4B-A13D-BADB6A0587E2}" destId="{99D66556-600F-4F30-B8E4-1B5F519730A0}" srcOrd="1" destOrd="0" presId="urn:microsoft.com/office/officeart/2005/8/layout/hierarchy2"/>
    <dgm:cxn modelId="{D869D9CF-BED9-4C37-B239-CA97633649F7}" type="presParOf" srcId="{99D66556-600F-4F30-B8E4-1B5F519730A0}" destId="{CC0A85D8-8204-4186-B7A9-42426498A260}" srcOrd="0" destOrd="0" presId="urn:microsoft.com/office/officeart/2005/8/layout/hierarchy2"/>
    <dgm:cxn modelId="{F4D29F33-5134-4281-9DAD-EEB5FFF71BBF}" type="presParOf" srcId="{99D66556-600F-4F30-B8E4-1B5F519730A0}" destId="{8F255A17-2C04-4398-A2C4-559474081950}" srcOrd="1" destOrd="0" presId="urn:microsoft.com/office/officeart/2005/8/layout/hierarchy2"/>
    <dgm:cxn modelId="{F1C1382F-3E84-4E40-8385-FF703CAAA753}" type="presParOf" srcId="{8F255A17-2C04-4398-A2C4-559474081950}" destId="{17F1806B-2A95-42F2-ADCB-521F4E48F341}" srcOrd="0" destOrd="0" presId="urn:microsoft.com/office/officeart/2005/8/layout/hierarchy2"/>
    <dgm:cxn modelId="{EAEB3541-4127-4A00-9D8F-BCD1C33D5361}" type="presParOf" srcId="{17F1806B-2A95-42F2-ADCB-521F4E48F341}" destId="{232B2725-645F-40F1-80F6-EE310C997A7C}" srcOrd="0" destOrd="0" presId="urn:microsoft.com/office/officeart/2005/8/layout/hierarchy2"/>
    <dgm:cxn modelId="{FA759317-8BB9-49B7-AD39-96E9FE12C523}" type="presParOf" srcId="{8F255A17-2C04-4398-A2C4-559474081950}" destId="{35B2828D-7FF8-497E-AD81-5403F69D1396}" srcOrd="1" destOrd="0" presId="urn:microsoft.com/office/officeart/2005/8/layout/hierarchy2"/>
    <dgm:cxn modelId="{DD07638C-464A-4F06-82B0-3555F86D0365}" type="presParOf" srcId="{35B2828D-7FF8-497E-AD81-5403F69D1396}" destId="{753EDDF7-99D0-46B2-88EC-6527D799EE20}" srcOrd="0" destOrd="0" presId="urn:microsoft.com/office/officeart/2005/8/layout/hierarchy2"/>
    <dgm:cxn modelId="{F4D9C30C-5D00-4808-89DB-3E52207DD8C0}" type="presParOf" srcId="{35B2828D-7FF8-497E-AD81-5403F69D1396}" destId="{B84E74C6-0C2A-460B-83AC-93EA69C072F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C3F36B-CC4E-4E4B-8C4A-A663B204C8F3}" type="doc">
      <dgm:prSet loTypeId="urn:microsoft.com/office/officeart/2005/8/layout/hierarchy2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3D3B486-4FAA-4EBB-BC09-E4D92177FD9E}">
      <dgm:prSet phldrT="[Text]"/>
      <dgm:spPr/>
      <dgm:t>
        <a:bodyPr/>
        <a:lstStyle/>
        <a:p>
          <a:r>
            <a:rPr lang="en-US" dirty="0"/>
            <a:t>Medic </a:t>
          </a:r>
          <a:r>
            <a:rPr lang="en-US" dirty="0" err="1"/>
            <a:t>Lvl</a:t>
          </a:r>
          <a:r>
            <a:rPr lang="en-US" dirty="0"/>
            <a:t> 1</a:t>
          </a:r>
        </a:p>
      </dgm:t>
    </dgm:pt>
    <dgm:pt modelId="{AE61B768-4B9B-4ECD-8267-248CB8BF79D2}" type="parTrans" cxnId="{B72F42B4-E7DB-4A1F-BB1D-91025CD109D4}">
      <dgm:prSet/>
      <dgm:spPr/>
      <dgm:t>
        <a:bodyPr/>
        <a:lstStyle/>
        <a:p>
          <a:endParaRPr lang="en-US"/>
        </a:p>
      </dgm:t>
    </dgm:pt>
    <dgm:pt modelId="{910D1911-2456-42C9-A4C0-AB551EBD5ECF}" type="sibTrans" cxnId="{B72F42B4-E7DB-4A1F-BB1D-91025CD109D4}">
      <dgm:prSet/>
      <dgm:spPr/>
      <dgm:t>
        <a:bodyPr/>
        <a:lstStyle/>
        <a:p>
          <a:endParaRPr lang="en-US"/>
        </a:p>
      </dgm:t>
    </dgm:pt>
    <dgm:pt modelId="{1FE5302A-7F7D-4216-92B4-39CE78236CD4}">
      <dgm:prSet phldrT="[Text]"/>
      <dgm:spPr/>
      <dgm:t>
        <a:bodyPr/>
        <a:lstStyle/>
        <a:p>
          <a:r>
            <a:rPr lang="en-US" dirty="0"/>
            <a:t>Quick-Fix</a:t>
          </a:r>
        </a:p>
      </dgm:t>
    </dgm:pt>
    <dgm:pt modelId="{231C43FC-8C8D-41C7-8426-D93C73E14DEE}" type="parTrans" cxnId="{CCA8DB70-84CF-4851-BF03-3CCBF3400318}">
      <dgm:prSet/>
      <dgm:spPr/>
      <dgm:t>
        <a:bodyPr/>
        <a:lstStyle/>
        <a:p>
          <a:endParaRPr lang="en-US"/>
        </a:p>
      </dgm:t>
    </dgm:pt>
    <dgm:pt modelId="{727B6DF9-7C7E-49AF-A0A8-CEA8CC191A4A}" type="sibTrans" cxnId="{CCA8DB70-84CF-4851-BF03-3CCBF3400318}">
      <dgm:prSet/>
      <dgm:spPr/>
      <dgm:t>
        <a:bodyPr/>
        <a:lstStyle/>
        <a:p>
          <a:endParaRPr lang="en-US"/>
        </a:p>
      </dgm:t>
    </dgm:pt>
    <dgm:pt modelId="{264E4D6E-BFE8-4C9C-AB09-D9ED62531B0A}">
      <dgm:prSet/>
      <dgm:spPr/>
      <dgm:t>
        <a:bodyPr/>
        <a:lstStyle/>
        <a:p>
          <a:r>
            <a:rPr lang="en-US" dirty="0"/>
            <a:t>Mega-Heal</a:t>
          </a:r>
        </a:p>
      </dgm:t>
    </dgm:pt>
    <dgm:pt modelId="{4F4DA622-1DAF-4A74-BBA1-109CD40FA8D7}" type="parTrans" cxnId="{17785375-727E-4391-9A54-44CB07E50BCE}">
      <dgm:prSet/>
      <dgm:spPr/>
      <dgm:t>
        <a:bodyPr/>
        <a:lstStyle/>
        <a:p>
          <a:endParaRPr lang="en-US"/>
        </a:p>
      </dgm:t>
    </dgm:pt>
    <dgm:pt modelId="{2DE611DF-B03C-4F79-A8B7-BA9C05469F53}" type="sibTrans" cxnId="{17785375-727E-4391-9A54-44CB07E50BCE}">
      <dgm:prSet/>
      <dgm:spPr/>
      <dgm:t>
        <a:bodyPr/>
        <a:lstStyle/>
        <a:p>
          <a:endParaRPr lang="en-US"/>
        </a:p>
      </dgm:t>
    </dgm:pt>
    <dgm:pt modelId="{7D011BDA-FA83-4D46-8C58-4D940709E108}">
      <dgm:prSet/>
      <dgm:spPr/>
      <dgm:t>
        <a:bodyPr/>
        <a:lstStyle/>
        <a:p>
          <a:r>
            <a:rPr lang="en-US" dirty="0"/>
            <a:t>Crossbow</a:t>
          </a:r>
        </a:p>
      </dgm:t>
    </dgm:pt>
    <dgm:pt modelId="{923F97DB-FAE8-42D5-94A0-3C3CF344B387}" type="parTrans" cxnId="{8E71EEAA-3EE9-463B-A604-BD61B8A2B49A}">
      <dgm:prSet/>
      <dgm:spPr/>
      <dgm:t>
        <a:bodyPr/>
        <a:lstStyle/>
        <a:p>
          <a:endParaRPr lang="en-US"/>
        </a:p>
      </dgm:t>
    </dgm:pt>
    <dgm:pt modelId="{492B81CA-AFA3-4057-AEF4-38F51826B1DF}" type="sibTrans" cxnId="{8E71EEAA-3EE9-463B-A604-BD61B8A2B49A}">
      <dgm:prSet/>
      <dgm:spPr/>
      <dgm:t>
        <a:bodyPr/>
        <a:lstStyle/>
        <a:p>
          <a:endParaRPr lang="en-US"/>
        </a:p>
      </dgm:t>
    </dgm:pt>
    <dgm:pt modelId="{2E443EB1-CD20-4312-88A4-C4946DFB0D69}">
      <dgm:prSet/>
      <dgm:spPr/>
      <dgm:t>
        <a:bodyPr/>
        <a:lstStyle/>
        <a:p>
          <a:r>
            <a:rPr lang="en-US" dirty="0"/>
            <a:t>Overdose</a:t>
          </a:r>
        </a:p>
      </dgm:t>
    </dgm:pt>
    <dgm:pt modelId="{985EDC22-6F43-4C4F-8CE2-C3CB9F77FBDF}" type="parTrans" cxnId="{941ECCAA-5A8C-4275-B054-C502923827D3}">
      <dgm:prSet/>
      <dgm:spPr/>
      <dgm:t>
        <a:bodyPr/>
        <a:lstStyle/>
        <a:p>
          <a:endParaRPr lang="en-US"/>
        </a:p>
      </dgm:t>
    </dgm:pt>
    <dgm:pt modelId="{1D195A08-2661-437E-8C9A-76D462DE5E93}" type="sibTrans" cxnId="{941ECCAA-5A8C-4275-B054-C502923827D3}">
      <dgm:prSet/>
      <dgm:spPr/>
      <dgm:t>
        <a:bodyPr/>
        <a:lstStyle/>
        <a:p>
          <a:endParaRPr lang="en-US"/>
        </a:p>
      </dgm:t>
    </dgm:pt>
    <dgm:pt modelId="{EE45859B-1D9D-486A-904C-12CD5E92E01B}">
      <dgm:prSet/>
      <dgm:spPr/>
      <dgm:t>
        <a:bodyPr/>
        <a:lstStyle/>
        <a:p>
          <a:r>
            <a:rPr lang="en-US" dirty="0" err="1"/>
            <a:t>Blutsager</a:t>
          </a:r>
          <a:endParaRPr lang="en-US" dirty="0"/>
        </a:p>
      </dgm:t>
    </dgm:pt>
    <dgm:pt modelId="{04F310FA-F589-45D6-AC45-18983B0C47C3}" type="parTrans" cxnId="{615CB691-1663-4090-A693-7570159BEAB5}">
      <dgm:prSet/>
      <dgm:spPr/>
      <dgm:t>
        <a:bodyPr/>
        <a:lstStyle/>
        <a:p>
          <a:endParaRPr lang="en-US"/>
        </a:p>
      </dgm:t>
    </dgm:pt>
    <dgm:pt modelId="{A5F9D3F9-9C10-43C4-97BB-E3D775B3F84A}" type="sibTrans" cxnId="{615CB691-1663-4090-A693-7570159BEAB5}">
      <dgm:prSet/>
      <dgm:spPr/>
      <dgm:t>
        <a:bodyPr/>
        <a:lstStyle/>
        <a:p>
          <a:endParaRPr lang="en-US"/>
        </a:p>
      </dgm:t>
    </dgm:pt>
    <dgm:pt modelId="{E4ED0856-C3CC-4BD8-808F-6A6469519EBF}">
      <dgm:prSet/>
      <dgm:spPr/>
      <dgm:t>
        <a:bodyPr/>
        <a:lstStyle/>
        <a:p>
          <a:r>
            <a:rPr lang="en-US" dirty="0" err="1"/>
            <a:t>Ubersaw</a:t>
          </a:r>
          <a:endParaRPr lang="en-US" dirty="0"/>
        </a:p>
      </dgm:t>
    </dgm:pt>
    <dgm:pt modelId="{9230BA39-8235-4D96-9A1B-27F21D7F29A0}" type="parTrans" cxnId="{1890FEDF-882D-4CBC-87A2-367A3E925977}">
      <dgm:prSet/>
      <dgm:spPr/>
      <dgm:t>
        <a:bodyPr/>
        <a:lstStyle/>
        <a:p>
          <a:endParaRPr lang="en-US"/>
        </a:p>
      </dgm:t>
    </dgm:pt>
    <dgm:pt modelId="{3CC3DFAE-93AA-43F1-AC7E-2AF5DCE470B0}" type="sibTrans" cxnId="{1890FEDF-882D-4CBC-87A2-367A3E925977}">
      <dgm:prSet/>
      <dgm:spPr/>
      <dgm:t>
        <a:bodyPr/>
        <a:lstStyle/>
        <a:p>
          <a:endParaRPr lang="en-US"/>
        </a:p>
      </dgm:t>
    </dgm:pt>
    <dgm:pt modelId="{52461503-8699-4FE6-9A7D-E78BD17AAAA0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Vampirism</a:t>
          </a:r>
        </a:p>
      </dgm:t>
    </dgm:pt>
    <dgm:pt modelId="{38A4C191-8CCB-4745-8B39-22933F37495D}" type="parTrans" cxnId="{5DEEA542-9ECD-4A0A-A5F7-204AA4D14DB2}">
      <dgm:prSet/>
      <dgm:spPr/>
      <dgm:t>
        <a:bodyPr/>
        <a:lstStyle/>
        <a:p>
          <a:endParaRPr lang="en-US"/>
        </a:p>
      </dgm:t>
    </dgm:pt>
    <dgm:pt modelId="{1F23CDBD-4EA5-441A-B845-9A9D953FEB67}" type="sibTrans" cxnId="{5DEEA542-9ECD-4A0A-A5F7-204AA4D14DB2}">
      <dgm:prSet/>
      <dgm:spPr/>
      <dgm:t>
        <a:bodyPr/>
        <a:lstStyle/>
        <a:p>
          <a:endParaRPr lang="en-US"/>
        </a:p>
      </dgm:t>
    </dgm:pt>
    <dgm:pt modelId="{CFEA0C46-95A9-49D8-9EFF-9C1664D08F4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Going Viral</a:t>
          </a:r>
        </a:p>
      </dgm:t>
    </dgm:pt>
    <dgm:pt modelId="{FEE33436-4EE4-4871-B2BA-4453667EDEFA}" type="parTrans" cxnId="{86E69334-A478-423F-9EC4-B9BFFCBAD24C}">
      <dgm:prSet/>
      <dgm:spPr/>
      <dgm:t>
        <a:bodyPr/>
        <a:lstStyle/>
        <a:p>
          <a:endParaRPr lang="en-US"/>
        </a:p>
      </dgm:t>
    </dgm:pt>
    <dgm:pt modelId="{2375C36C-528A-417A-A182-4DE03680C524}" type="sibTrans" cxnId="{86E69334-A478-423F-9EC4-B9BFFCBAD24C}">
      <dgm:prSet/>
      <dgm:spPr/>
      <dgm:t>
        <a:bodyPr/>
        <a:lstStyle/>
        <a:p>
          <a:endParaRPr lang="en-US"/>
        </a:p>
      </dgm:t>
    </dgm:pt>
    <dgm:pt modelId="{50ACC569-BF5C-4077-8BF9-9CD61475EE4A}">
      <dgm:prSet/>
      <dgm:spPr/>
      <dgm:t>
        <a:bodyPr/>
        <a:lstStyle/>
        <a:p>
          <a:r>
            <a:rPr lang="en-US" dirty="0"/>
            <a:t>Medi-Vac</a:t>
          </a:r>
        </a:p>
      </dgm:t>
    </dgm:pt>
    <dgm:pt modelId="{A9DB1DE8-70E8-42A0-BEE4-7F8CC9FB68A4}" type="parTrans" cxnId="{F1B98331-6C0E-4050-82AF-30F8DCF5EA75}">
      <dgm:prSet/>
      <dgm:spPr/>
      <dgm:t>
        <a:bodyPr/>
        <a:lstStyle/>
        <a:p>
          <a:endParaRPr lang="en-US"/>
        </a:p>
      </dgm:t>
    </dgm:pt>
    <dgm:pt modelId="{E5612219-5CF8-49F4-B0AD-2787D0EC16B6}" type="sibTrans" cxnId="{F1B98331-6C0E-4050-82AF-30F8DCF5EA75}">
      <dgm:prSet/>
      <dgm:spPr/>
      <dgm:t>
        <a:bodyPr/>
        <a:lstStyle/>
        <a:p>
          <a:endParaRPr lang="en-US"/>
        </a:p>
      </dgm:t>
    </dgm:pt>
    <dgm:pt modelId="{B2C0C9DE-0E4E-41B3-A1C6-98BC38AC0E34}" type="pres">
      <dgm:prSet presAssocID="{6DC3F36B-CC4E-4E4B-8C4A-A663B204C8F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1D0C9B-2D75-4A16-8EE8-4C160FFE9F81}" type="pres">
      <dgm:prSet presAssocID="{23D3B486-4FAA-4EBB-BC09-E4D92177FD9E}" presName="root1" presStyleCnt="0"/>
      <dgm:spPr/>
    </dgm:pt>
    <dgm:pt modelId="{85E337EF-1189-4EDB-A0E5-AA08466F08BC}" type="pres">
      <dgm:prSet presAssocID="{23D3B486-4FAA-4EBB-BC09-E4D92177FD9E}" presName="LevelOneTextNode" presStyleLbl="node0" presStyleIdx="0" presStyleCnt="1">
        <dgm:presLayoutVars>
          <dgm:chPref val="3"/>
        </dgm:presLayoutVars>
      </dgm:prSet>
      <dgm:spPr/>
    </dgm:pt>
    <dgm:pt modelId="{84590D75-F947-41D7-B61F-2938ADD95D43}" type="pres">
      <dgm:prSet presAssocID="{23D3B486-4FAA-4EBB-BC09-E4D92177FD9E}" presName="level2hierChild" presStyleCnt="0"/>
      <dgm:spPr/>
    </dgm:pt>
    <dgm:pt modelId="{1B213E0B-3AAC-4DD0-9516-467F1A3C3C24}" type="pres">
      <dgm:prSet presAssocID="{985EDC22-6F43-4C4F-8CE2-C3CB9F77FBDF}" presName="conn2-1" presStyleLbl="parChTrans1D2" presStyleIdx="0" presStyleCnt="2"/>
      <dgm:spPr/>
    </dgm:pt>
    <dgm:pt modelId="{B7E5F74B-B81E-4EFC-B7C0-79291D179FCC}" type="pres">
      <dgm:prSet presAssocID="{985EDC22-6F43-4C4F-8CE2-C3CB9F77FBDF}" presName="connTx" presStyleLbl="parChTrans1D2" presStyleIdx="0" presStyleCnt="2"/>
      <dgm:spPr/>
    </dgm:pt>
    <dgm:pt modelId="{5DEF50C3-1E8C-4F74-A9A3-9E43EEC9293C}" type="pres">
      <dgm:prSet presAssocID="{2E443EB1-CD20-4312-88A4-C4946DFB0D69}" presName="root2" presStyleCnt="0"/>
      <dgm:spPr/>
    </dgm:pt>
    <dgm:pt modelId="{1EFEC489-EE75-4759-B27D-5B72B30A384D}" type="pres">
      <dgm:prSet presAssocID="{2E443EB1-CD20-4312-88A4-C4946DFB0D69}" presName="LevelTwoTextNode" presStyleLbl="node2" presStyleIdx="0" presStyleCnt="2">
        <dgm:presLayoutVars>
          <dgm:chPref val="3"/>
        </dgm:presLayoutVars>
      </dgm:prSet>
      <dgm:spPr/>
    </dgm:pt>
    <dgm:pt modelId="{24E95DA5-194A-4979-99DE-270288910153}" type="pres">
      <dgm:prSet presAssocID="{2E443EB1-CD20-4312-88A4-C4946DFB0D69}" presName="level3hierChild" presStyleCnt="0"/>
      <dgm:spPr/>
    </dgm:pt>
    <dgm:pt modelId="{07C56283-8762-4EF6-9377-B8D84C3AFA44}" type="pres">
      <dgm:prSet presAssocID="{9230BA39-8235-4D96-9A1B-27F21D7F29A0}" presName="conn2-1" presStyleLbl="parChTrans1D3" presStyleIdx="0" presStyleCnt="5"/>
      <dgm:spPr/>
    </dgm:pt>
    <dgm:pt modelId="{3E6A2DA6-7C92-48B7-A56F-EA29D7AF7433}" type="pres">
      <dgm:prSet presAssocID="{9230BA39-8235-4D96-9A1B-27F21D7F29A0}" presName="connTx" presStyleLbl="parChTrans1D3" presStyleIdx="0" presStyleCnt="5"/>
      <dgm:spPr/>
    </dgm:pt>
    <dgm:pt modelId="{382F1341-C69D-423C-9C11-7F1E52022753}" type="pres">
      <dgm:prSet presAssocID="{E4ED0856-C3CC-4BD8-808F-6A6469519EBF}" presName="root2" presStyleCnt="0"/>
      <dgm:spPr/>
    </dgm:pt>
    <dgm:pt modelId="{86949C14-ED5A-45F5-9B09-1355062877DF}" type="pres">
      <dgm:prSet presAssocID="{E4ED0856-C3CC-4BD8-808F-6A6469519EBF}" presName="LevelTwoTextNode" presStyleLbl="node3" presStyleIdx="0" presStyleCnt="5">
        <dgm:presLayoutVars>
          <dgm:chPref val="3"/>
        </dgm:presLayoutVars>
      </dgm:prSet>
      <dgm:spPr/>
    </dgm:pt>
    <dgm:pt modelId="{7779AF98-4D08-444C-B6DA-6E60B26E859B}" type="pres">
      <dgm:prSet presAssocID="{E4ED0856-C3CC-4BD8-808F-6A6469519EBF}" presName="level3hierChild" presStyleCnt="0"/>
      <dgm:spPr/>
    </dgm:pt>
    <dgm:pt modelId="{A95E8D69-48D6-49E1-9508-26B695342D61}" type="pres">
      <dgm:prSet presAssocID="{FEE33436-4EE4-4871-B2BA-4453667EDEFA}" presName="conn2-1" presStyleLbl="parChTrans1D4" presStyleIdx="0" presStyleCnt="2"/>
      <dgm:spPr/>
    </dgm:pt>
    <dgm:pt modelId="{D2B2539C-9E64-4949-B643-CFA5CA3BACAD}" type="pres">
      <dgm:prSet presAssocID="{FEE33436-4EE4-4871-B2BA-4453667EDEFA}" presName="connTx" presStyleLbl="parChTrans1D4" presStyleIdx="0" presStyleCnt="2"/>
      <dgm:spPr/>
    </dgm:pt>
    <dgm:pt modelId="{0AD1C8D7-3E03-4B3C-B246-D1988CCCD1B9}" type="pres">
      <dgm:prSet presAssocID="{CFEA0C46-95A9-49D8-9EFF-9C1664D08F4D}" presName="root2" presStyleCnt="0"/>
      <dgm:spPr/>
    </dgm:pt>
    <dgm:pt modelId="{5EC9D8F2-E6FB-4E30-81E6-ABEA0720E151}" type="pres">
      <dgm:prSet presAssocID="{CFEA0C46-95A9-49D8-9EFF-9C1664D08F4D}" presName="LevelTwoTextNode" presStyleLbl="node4" presStyleIdx="0" presStyleCnt="2">
        <dgm:presLayoutVars>
          <dgm:chPref val="3"/>
        </dgm:presLayoutVars>
      </dgm:prSet>
      <dgm:spPr/>
    </dgm:pt>
    <dgm:pt modelId="{E50B25B1-149D-4F4C-9B97-ACCEFC38340B}" type="pres">
      <dgm:prSet presAssocID="{CFEA0C46-95A9-49D8-9EFF-9C1664D08F4D}" presName="level3hierChild" presStyleCnt="0"/>
      <dgm:spPr/>
    </dgm:pt>
    <dgm:pt modelId="{FFB3DFC7-8838-446E-A860-22B355DF08DD}" type="pres">
      <dgm:prSet presAssocID="{04F310FA-F589-45D6-AC45-18983B0C47C3}" presName="conn2-1" presStyleLbl="parChTrans1D3" presStyleIdx="1" presStyleCnt="5"/>
      <dgm:spPr/>
    </dgm:pt>
    <dgm:pt modelId="{4F43C429-8BC3-445C-A4C6-F07E1E87A560}" type="pres">
      <dgm:prSet presAssocID="{04F310FA-F589-45D6-AC45-18983B0C47C3}" presName="connTx" presStyleLbl="parChTrans1D3" presStyleIdx="1" presStyleCnt="5"/>
      <dgm:spPr/>
    </dgm:pt>
    <dgm:pt modelId="{F9DAD639-259D-4383-B8A9-D6B279598CE0}" type="pres">
      <dgm:prSet presAssocID="{EE45859B-1D9D-486A-904C-12CD5E92E01B}" presName="root2" presStyleCnt="0"/>
      <dgm:spPr/>
    </dgm:pt>
    <dgm:pt modelId="{7FBC49BE-6A2C-4B5D-B043-574A63EA900A}" type="pres">
      <dgm:prSet presAssocID="{EE45859B-1D9D-486A-904C-12CD5E92E01B}" presName="LevelTwoTextNode" presStyleLbl="node3" presStyleIdx="1" presStyleCnt="5">
        <dgm:presLayoutVars>
          <dgm:chPref val="3"/>
        </dgm:presLayoutVars>
      </dgm:prSet>
      <dgm:spPr/>
    </dgm:pt>
    <dgm:pt modelId="{1E850DC5-D62A-4775-B1B4-695100349087}" type="pres">
      <dgm:prSet presAssocID="{EE45859B-1D9D-486A-904C-12CD5E92E01B}" presName="level3hierChild" presStyleCnt="0"/>
      <dgm:spPr/>
    </dgm:pt>
    <dgm:pt modelId="{2C25DE20-5AB8-4E7C-9EAD-13B221AE3D9D}" type="pres">
      <dgm:prSet presAssocID="{38A4C191-8CCB-4745-8B39-22933F37495D}" presName="conn2-1" presStyleLbl="parChTrans1D4" presStyleIdx="1" presStyleCnt="2"/>
      <dgm:spPr/>
    </dgm:pt>
    <dgm:pt modelId="{A33E36C5-85B9-4DA6-A12E-431C29DC84A2}" type="pres">
      <dgm:prSet presAssocID="{38A4C191-8CCB-4745-8B39-22933F37495D}" presName="connTx" presStyleLbl="parChTrans1D4" presStyleIdx="1" presStyleCnt="2"/>
      <dgm:spPr/>
    </dgm:pt>
    <dgm:pt modelId="{D4C1672E-59CE-491A-AD1C-6E24FC1F6765}" type="pres">
      <dgm:prSet presAssocID="{52461503-8699-4FE6-9A7D-E78BD17AAAA0}" presName="root2" presStyleCnt="0"/>
      <dgm:spPr/>
    </dgm:pt>
    <dgm:pt modelId="{20B45374-8F1D-4868-989A-04057814608F}" type="pres">
      <dgm:prSet presAssocID="{52461503-8699-4FE6-9A7D-E78BD17AAAA0}" presName="LevelTwoTextNode" presStyleLbl="node4" presStyleIdx="1" presStyleCnt="2">
        <dgm:presLayoutVars>
          <dgm:chPref val="3"/>
        </dgm:presLayoutVars>
      </dgm:prSet>
      <dgm:spPr/>
    </dgm:pt>
    <dgm:pt modelId="{33D5335E-DA3A-4CE7-A6B1-81E0DB959193}" type="pres">
      <dgm:prSet presAssocID="{52461503-8699-4FE6-9A7D-E78BD17AAAA0}" presName="level3hierChild" presStyleCnt="0"/>
      <dgm:spPr/>
    </dgm:pt>
    <dgm:pt modelId="{A02B4D1F-FCF3-48AF-8BE5-A473A061E297}" type="pres">
      <dgm:prSet presAssocID="{A9DB1DE8-70E8-42A0-BEE4-7F8CC9FB68A4}" presName="conn2-1" presStyleLbl="parChTrans1D3" presStyleIdx="2" presStyleCnt="5"/>
      <dgm:spPr/>
    </dgm:pt>
    <dgm:pt modelId="{06E4B4E1-3FA6-4AF1-B698-D2A1E30D22D2}" type="pres">
      <dgm:prSet presAssocID="{A9DB1DE8-70E8-42A0-BEE4-7F8CC9FB68A4}" presName="connTx" presStyleLbl="parChTrans1D3" presStyleIdx="2" presStyleCnt="5"/>
      <dgm:spPr/>
    </dgm:pt>
    <dgm:pt modelId="{F208A8DA-C5D2-4903-BD2D-A02BA1993DBC}" type="pres">
      <dgm:prSet presAssocID="{50ACC569-BF5C-4077-8BF9-9CD61475EE4A}" presName="root2" presStyleCnt="0"/>
      <dgm:spPr/>
    </dgm:pt>
    <dgm:pt modelId="{1282962E-3694-432E-AD24-14C6F151F4D7}" type="pres">
      <dgm:prSet presAssocID="{50ACC569-BF5C-4077-8BF9-9CD61475EE4A}" presName="LevelTwoTextNode" presStyleLbl="node3" presStyleIdx="2" presStyleCnt="5">
        <dgm:presLayoutVars>
          <dgm:chPref val="3"/>
        </dgm:presLayoutVars>
      </dgm:prSet>
      <dgm:spPr/>
    </dgm:pt>
    <dgm:pt modelId="{D630AEA5-1770-49C4-8488-2835B426FBD1}" type="pres">
      <dgm:prSet presAssocID="{50ACC569-BF5C-4077-8BF9-9CD61475EE4A}" presName="level3hierChild" presStyleCnt="0"/>
      <dgm:spPr/>
    </dgm:pt>
    <dgm:pt modelId="{4AADFF55-F3D2-4BDC-9924-CE1F72F82C53}" type="pres">
      <dgm:prSet presAssocID="{231C43FC-8C8D-41C7-8426-D93C73E14DEE}" presName="conn2-1" presStyleLbl="parChTrans1D2" presStyleIdx="1" presStyleCnt="2"/>
      <dgm:spPr/>
    </dgm:pt>
    <dgm:pt modelId="{7BA84FC3-D1AC-470B-902C-1FC172DB1EE0}" type="pres">
      <dgm:prSet presAssocID="{231C43FC-8C8D-41C7-8426-D93C73E14DEE}" presName="connTx" presStyleLbl="parChTrans1D2" presStyleIdx="1" presStyleCnt="2"/>
      <dgm:spPr/>
    </dgm:pt>
    <dgm:pt modelId="{16337416-12E7-4D17-A164-6112A5126F60}" type="pres">
      <dgm:prSet presAssocID="{1FE5302A-7F7D-4216-92B4-39CE78236CD4}" presName="root2" presStyleCnt="0"/>
      <dgm:spPr/>
    </dgm:pt>
    <dgm:pt modelId="{F578F299-D22E-433A-9C77-179ACCC06265}" type="pres">
      <dgm:prSet presAssocID="{1FE5302A-7F7D-4216-92B4-39CE78236CD4}" presName="LevelTwoTextNode" presStyleLbl="node2" presStyleIdx="1" presStyleCnt="2">
        <dgm:presLayoutVars>
          <dgm:chPref val="3"/>
        </dgm:presLayoutVars>
      </dgm:prSet>
      <dgm:spPr/>
    </dgm:pt>
    <dgm:pt modelId="{209C8599-1B66-42A2-8C8B-DF06B7DBD745}" type="pres">
      <dgm:prSet presAssocID="{1FE5302A-7F7D-4216-92B4-39CE78236CD4}" presName="level3hierChild" presStyleCnt="0"/>
      <dgm:spPr/>
    </dgm:pt>
    <dgm:pt modelId="{4291B8CE-CBE8-49C9-8D59-C973BD50406F}" type="pres">
      <dgm:prSet presAssocID="{4F4DA622-1DAF-4A74-BBA1-109CD40FA8D7}" presName="conn2-1" presStyleLbl="parChTrans1D3" presStyleIdx="3" presStyleCnt="5"/>
      <dgm:spPr/>
    </dgm:pt>
    <dgm:pt modelId="{F4264C80-814F-4E3E-97ED-4ADB1D1250F5}" type="pres">
      <dgm:prSet presAssocID="{4F4DA622-1DAF-4A74-BBA1-109CD40FA8D7}" presName="connTx" presStyleLbl="parChTrans1D3" presStyleIdx="3" presStyleCnt="5"/>
      <dgm:spPr/>
    </dgm:pt>
    <dgm:pt modelId="{620091D6-C6CE-48A1-9F16-DBEB407A2D01}" type="pres">
      <dgm:prSet presAssocID="{264E4D6E-BFE8-4C9C-AB09-D9ED62531B0A}" presName="root2" presStyleCnt="0"/>
      <dgm:spPr/>
    </dgm:pt>
    <dgm:pt modelId="{708556E3-1025-4F53-A521-24E6D04E5A0A}" type="pres">
      <dgm:prSet presAssocID="{264E4D6E-BFE8-4C9C-AB09-D9ED62531B0A}" presName="LevelTwoTextNode" presStyleLbl="node3" presStyleIdx="3" presStyleCnt="5">
        <dgm:presLayoutVars>
          <dgm:chPref val="3"/>
        </dgm:presLayoutVars>
      </dgm:prSet>
      <dgm:spPr/>
    </dgm:pt>
    <dgm:pt modelId="{213E5979-20AB-4908-BDFA-F29ED2522F6C}" type="pres">
      <dgm:prSet presAssocID="{264E4D6E-BFE8-4C9C-AB09-D9ED62531B0A}" presName="level3hierChild" presStyleCnt="0"/>
      <dgm:spPr/>
    </dgm:pt>
    <dgm:pt modelId="{B134C84A-4FC4-4FD2-B101-62C752E62B8D}" type="pres">
      <dgm:prSet presAssocID="{923F97DB-FAE8-42D5-94A0-3C3CF344B387}" presName="conn2-1" presStyleLbl="parChTrans1D3" presStyleIdx="4" presStyleCnt="5"/>
      <dgm:spPr/>
    </dgm:pt>
    <dgm:pt modelId="{2F8FFBD3-BB99-4A0D-91C4-63B26EAD6450}" type="pres">
      <dgm:prSet presAssocID="{923F97DB-FAE8-42D5-94A0-3C3CF344B387}" presName="connTx" presStyleLbl="parChTrans1D3" presStyleIdx="4" presStyleCnt="5"/>
      <dgm:spPr/>
    </dgm:pt>
    <dgm:pt modelId="{1CB1B825-C100-4C4D-86D3-E84CC15CA633}" type="pres">
      <dgm:prSet presAssocID="{7D011BDA-FA83-4D46-8C58-4D940709E108}" presName="root2" presStyleCnt="0"/>
      <dgm:spPr/>
    </dgm:pt>
    <dgm:pt modelId="{C17F29CA-A1FC-4107-9B5B-E02EC2281823}" type="pres">
      <dgm:prSet presAssocID="{7D011BDA-FA83-4D46-8C58-4D940709E108}" presName="LevelTwoTextNode" presStyleLbl="node3" presStyleIdx="4" presStyleCnt="5">
        <dgm:presLayoutVars>
          <dgm:chPref val="3"/>
        </dgm:presLayoutVars>
      </dgm:prSet>
      <dgm:spPr/>
    </dgm:pt>
    <dgm:pt modelId="{08859B2F-233D-4AA5-A514-555CD717462E}" type="pres">
      <dgm:prSet presAssocID="{7D011BDA-FA83-4D46-8C58-4D940709E108}" presName="level3hierChild" presStyleCnt="0"/>
      <dgm:spPr/>
    </dgm:pt>
  </dgm:ptLst>
  <dgm:cxnLst>
    <dgm:cxn modelId="{594BB311-5FA7-482A-A390-032EBD0F60DC}" type="presOf" srcId="{23D3B486-4FAA-4EBB-BC09-E4D92177FD9E}" destId="{85E337EF-1189-4EDB-A0E5-AA08466F08BC}" srcOrd="0" destOrd="0" presId="urn:microsoft.com/office/officeart/2005/8/layout/hierarchy2"/>
    <dgm:cxn modelId="{291EE313-2A4D-4BF1-AD8F-2C2DE644E4E1}" type="presOf" srcId="{4F4DA622-1DAF-4A74-BBA1-109CD40FA8D7}" destId="{F4264C80-814F-4E3E-97ED-4ADB1D1250F5}" srcOrd="1" destOrd="0" presId="urn:microsoft.com/office/officeart/2005/8/layout/hierarchy2"/>
    <dgm:cxn modelId="{BE710914-BCCF-47F9-A2D0-C45CC8A7FEB9}" type="presOf" srcId="{985EDC22-6F43-4C4F-8CE2-C3CB9F77FBDF}" destId="{1B213E0B-3AAC-4DD0-9516-467F1A3C3C24}" srcOrd="0" destOrd="0" presId="urn:microsoft.com/office/officeart/2005/8/layout/hierarchy2"/>
    <dgm:cxn modelId="{785AD622-F7C4-4122-ADFA-9E5DD1274198}" type="presOf" srcId="{4F4DA622-1DAF-4A74-BBA1-109CD40FA8D7}" destId="{4291B8CE-CBE8-49C9-8D59-C973BD50406F}" srcOrd="0" destOrd="0" presId="urn:microsoft.com/office/officeart/2005/8/layout/hierarchy2"/>
    <dgm:cxn modelId="{8FEB2524-2B63-40A2-85F6-BFB3EC04511D}" type="presOf" srcId="{FEE33436-4EE4-4871-B2BA-4453667EDEFA}" destId="{D2B2539C-9E64-4949-B643-CFA5CA3BACAD}" srcOrd="1" destOrd="0" presId="urn:microsoft.com/office/officeart/2005/8/layout/hierarchy2"/>
    <dgm:cxn modelId="{F1B98331-6C0E-4050-82AF-30F8DCF5EA75}" srcId="{2E443EB1-CD20-4312-88A4-C4946DFB0D69}" destId="{50ACC569-BF5C-4077-8BF9-9CD61475EE4A}" srcOrd="2" destOrd="0" parTransId="{A9DB1DE8-70E8-42A0-BEE4-7F8CC9FB68A4}" sibTransId="{E5612219-5CF8-49F4-B0AD-2787D0EC16B6}"/>
    <dgm:cxn modelId="{86E69334-A478-423F-9EC4-B9BFFCBAD24C}" srcId="{E4ED0856-C3CC-4BD8-808F-6A6469519EBF}" destId="{CFEA0C46-95A9-49D8-9EFF-9C1664D08F4D}" srcOrd="0" destOrd="0" parTransId="{FEE33436-4EE4-4871-B2BA-4453667EDEFA}" sibTransId="{2375C36C-528A-417A-A182-4DE03680C524}"/>
    <dgm:cxn modelId="{AB9CFB5B-74C7-4730-AA9C-791FEA5AE59D}" type="presOf" srcId="{231C43FC-8C8D-41C7-8426-D93C73E14DEE}" destId="{7BA84FC3-D1AC-470B-902C-1FC172DB1EE0}" srcOrd="1" destOrd="0" presId="urn:microsoft.com/office/officeart/2005/8/layout/hierarchy2"/>
    <dgm:cxn modelId="{AED3505D-FDCD-435E-A2D1-BAECF4210858}" type="presOf" srcId="{264E4D6E-BFE8-4C9C-AB09-D9ED62531B0A}" destId="{708556E3-1025-4F53-A521-24E6D04E5A0A}" srcOrd="0" destOrd="0" presId="urn:microsoft.com/office/officeart/2005/8/layout/hierarchy2"/>
    <dgm:cxn modelId="{119D335E-140C-4A5B-962A-2F3B27D52811}" type="presOf" srcId="{7D011BDA-FA83-4D46-8C58-4D940709E108}" destId="{C17F29CA-A1FC-4107-9B5B-E02EC2281823}" srcOrd="0" destOrd="0" presId="urn:microsoft.com/office/officeart/2005/8/layout/hierarchy2"/>
    <dgm:cxn modelId="{5DEEA542-9ECD-4A0A-A5F7-204AA4D14DB2}" srcId="{EE45859B-1D9D-486A-904C-12CD5E92E01B}" destId="{52461503-8699-4FE6-9A7D-E78BD17AAAA0}" srcOrd="0" destOrd="0" parTransId="{38A4C191-8CCB-4745-8B39-22933F37495D}" sibTransId="{1F23CDBD-4EA5-441A-B845-9A9D953FEB67}"/>
    <dgm:cxn modelId="{B672B265-FD0E-46DE-BAEA-0EFED8A72DEF}" type="presOf" srcId="{CFEA0C46-95A9-49D8-9EFF-9C1664D08F4D}" destId="{5EC9D8F2-E6FB-4E30-81E6-ABEA0720E151}" srcOrd="0" destOrd="0" presId="urn:microsoft.com/office/officeart/2005/8/layout/hierarchy2"/>
    <dgm:cxn modelId="{B79F914C-AA2D-4EEC-B1FB-9B208B5E796E}" type="presOf" srcId="{04F310FA-F589-45D6-AC45-18983B0C47C3}" destId="{FFB3DFC7-8838-446E-A860-22B355DF08DD}" srcOrd="0" destOrd="0" presId="urn:microsoft.com/office/officeart/2005/8/layout/hierarchy2"/>
    <dgm:cxn modelId="{95BF366D-72D2-468A-A239-B4B41A271600}" type="presOf" srcId="{E4ED0856-C3CC-4BD8-808F-6A6469519EBF}" destId="{86949C14-ED5A-45F5-9B09-1355062877DF}" srcOrd="0" destOrd="0" presId="urn:microsoft.com/office/officeart/2005/8/layout/hierarchy2"/>
    <dgm:cxn modelId="{CCA8DB70-84CF-4851-BF03-3CCBF3400318}" srcId="{23D3B486-4FAA-4EBB-BC09-E4D92177FD9E}" destId="{1FE5302A-7F7D-4216-92B4-39CE78236CD4}" srcOrd="1" destOrd="0" parTransId="{231C43FC-8C8D-41C7-8426-D93C73E14DEE}" sibTransId="{727B6DF9-7C7E-49AF-A0A8-CEA8CC191A4A}"/>
    <dgm:cxn modelId="{9BB84E75-E3DA-42C6-8C86-E2EC8A722BBF}" type="presOf" srcId="{6DC3F36B-CC4E-4E4B-8C4A-A663B204C8F3}" destId="{B2C0C9DE-0E4E-41B3-A1C6-98BC38AC0E34}" srcOrd="0" destOrd="0" presId="urn:microsoft.com/office/officeart/2005/8/layout/hierarchy2"/>
    <dgm:cxn modelId="{17785375-727E-4391-9A54-44CB07E50BCE}" srcId="{1FE5302A-7F7D-4216-92B4-39CE78236CD4}" destId="{264E4D6E-BFE8-4C9C-AB09-D9ED62531B0A}" srcOrd="0" destOrd="0" parTransId="{4F4DA622-1DAF-4A74-BBA1-109CD40FA8D7}" sibTransId="{2DE611DF-B03C-4F79-A8B7-BA9C05469F53}"/>
    <dgm:cxn modelId="{123D4F77-50D6-42FF-94F5-29EF8E96D1D7}" type="presOf" srcId="{9230BA39-8235-4D96-9A1B-27F21D7F29A0}" destId="{3E6A2DA6-7C92-48B7-A56F-EA29D7AF7433}" srcOrd="1" destOrd="0" presId="urn:microsoft.com/office/officeart/2005/8/layout/hierarchy2"/>
    <dgm:cxn modelId="{1E29C577-3432-4A2B-9094-AE111F6B868A}" type="presOf" srcId="{04F310FA-F589-45D6-AC45-18983B0C47C3}" destId="{4F43C429-8BC3-445C-A4C6-F07E1E87A560}" srcOrd="1" destOrd="0" presId="urn:microsoft.com/office/officeart/2005/8/layout/hierarchy2"/>
    <dgm:cxn modelId="{FE2C1159-4B5A-475A-A0D3-094E4BA2185C}" type="presOf" srcId="{A9DB1DE8-70E8-42A0-BEE4-7F8CC9FB68A4}" destId="{06E4B4E1-3FA6-4AF1-B698-D2A1E30D22D2}" srcOrd="1" destOrd="0" presId="urn:microsoft.com/office/officeart/2005/8/layout/hierarchy2"/>
    <dgm:cxn modelId="{111B0381-5BB0-4786-AD92-38C4303EAD26}" type="presOf" srcId="{EE45859B-1D9D-486A-904C-12CD5E92E01B}" destId="{7FBC49BE-6A2C-4B5D-B043-574A63EA900A}" srcOrd="0" destOrd="0" presId="urn:microsoft.com/office/officeart/2005/8/layout/hierarchy2"/>
    <dgm:cxn modelId="{4A20F381-7ABE-46BF-8E15-0C191F20032A}" type="presOf" srcId="{38A4C191-8CCB-4745-8B39-22933F37495D}" destId="{2C25DE20-5AB8-4E7C-9EAD-13B221AE3D9D}" srcOrd="0" destOrd="0" presId="urn:microsoft.com/office/officeart/2005/8/layout/hierarchy2"/>
    <dgm:cxn modelId="{615CB691-1663-4090-A693-7570159BEAB5}" srcId="{2E443EB1-CD20-4312-88A4-C4946DFB0D69}" destId="{EE45859B-1D9D-486A-904C-12CD5E92E01B}" srcOrd="1" destOrd="0" parTransId="{04F310FA-F589-45D6-AC45-18983B0C47C3}" sibTransId="{A5F9D3F9-9C10-43C4-97BB-E3D775B3F84A}"/>
    <dgm:cxn modelId="{5F415696-B0D8-4E88-97E2-C822CE9BB1D0}" type="presOf" srcId="{985EDC22-6F43-4C4F-8CE2-C3CB9F77FBDF}" destId="{B7E5F74B-B81E-4EFC-B7C0-79291D179FCC}" srcOrd="1" destOrd="0" presId="urn:microsoft.com/office/officeart/2005/8/layout/hierarchy2"/>
    <dgm:cxn modelId="{AB1AED99-4632-43CC-B847-94026EBA8974}" type="presOf" srcId="{52461503-8699-4FE6-9A7D-E78BD17AAAA0}" destId="{20B45374-8F1D-4868-989A-04057814608F}" srcOrd="0" destOrd="0" presId="urn:microsoft.com/office/officeart/2005/8/layout/hierarchy2"/>
    <dgm:cxn modelId="{FDE9019C-E8D9-4DEA-A23F-B79E9FD20F0C}" type="presOf" srcId="{9230BA39-8235-4D96-9A1B-27F21D7F29A0}" destId="{07C56283-8762-4EF6-9377-B8D84C3AFA44}" srcOrd="0" destOrd="0" presId="urn:microsoft.com/office/officeart/2005/8/layout/hierarchy2"/>
    <dgm:cxn modelId="{C3B3E1A3-06F3-4560-923E-158A6261C4E8}" type="presOf" srcId="{2E443EB1-CD20-4312-88A4-C4946DFB0D69}" destId="{1EFEC489-EE75-4759-B27D-5B72B30A384D}" srcOrd="0" destOrd="0" presId="urn:microsoft.com/office/officeart/2005/8/layout/hierarchy2"/>
    <dgm:cxn modelId="{6C03CEA4-69F0-4B71-9987-52E1AB96BEA1}" type="presOf" srcId="{923F97DB-FAE8-42D5-94A0-3C3CF344B387}" destId="{B134C84A-4FC4-4FD2-B101-62C752E62B8D}" srcOrd="0" destOrd="0" presId="urn:microsoft.com/office/officeart/2005/8/layout/hierarchy2"/>
    <dgm:cxn modelId="{941ECCAA-5A8C-4275-B054-C502923827D3}" srcId="{23D3B486-4FAA-4EBB-BC09-E4D92177FD9E}" destId="{2E443EB1-CD20-4312-88A4-C4946DFB0D69}" srcOrd="0" destOrd="0" parTransId="{985EDC22-6F43-4C4F-8CE2-C3CB9F77FBDF}" sibTransId="{1D195A08-2661-437E-8C9A-76D462DE5E93}"/>
    <dgm:cxn modelId="{8E71EEAA-3EE9-463B-A604-BD61B8A2B49A}" srcId="{1FE5302A-7F7D-4216-92B4-39CE78236CD4}" destId="{7D011BDA-FA83-4D46-8C58-4D940709E108}" srcOrd="1" destOrd="0" parTransId="{923F97DB-FAE8-42D5-94A0-3C3CF344B387}" sibTransId="{492B81CA-AFA3-4057-AEF4-38F51826B1DF}"/>
    <dgm:cxn modelId="{D7FD59B3-423B-4735-B53B-6BF82E1D088E}" type="presOf" srcId="{923F97DB-FAE8-42D5-94A0-3C3CF344B387}" destId="{2F8FFBD3-BB99-4A0D-91C4-63B26EAD6450}" srcOrd="1" destOrd="0" presId="urn:microsoft.com/office/officeart/2005/8/layout/hierarchy2"/>
    <dgm:cxn modelId="{B72F42B4-E7DB-4A1F-BB1D-91025CD109D4}" srcId="{6DC3F36B-CC4E-4E4B-8C4A-A663B204C8F3}" destId="{23D3B486-4FAA-4EBB-BC09-E4D92177FD9E}" srcOrd="0" destOrd="0" parTransId="{AE61B768-4B9B-4ECD-8267-248CB8BF79D2}" sibTransId="{910D1911-2456-42C9-A4C0-AB551EBD5ECF}"/>
    <dgm:cxn modelId="{E1B0CEBC-4DAB-4DE2-8A17-18B862C2778C}" type="presOf" srcId="{231C43FC-8C8D-41C7-8426-D93C73E14DEE}" destId="{4AADFF55-F3D2-4BDC-9924-CE1F72F82C53}" srcOrd="0" destOrd="0" presId="urn:microsoft.com/office/officeart/2005/8/layout/hierarchy2"/>
    <dgm:cxn modelId="{5AAF86C1-9F0C-447C-B1DD-DE4228138117}" type="presOf" srcId="{38A4C191-8CCB-4745-8B39-22933F37495D}" destId="{A33E36C5-85B9-4DA6-A12E-431C29DC84A2}" srcOrd="1" destOrd="0" presId="urn:microsoft.com/office/officeart/2005/8/layout/hierarchy2"/>
    <dgm:cxn modelId="{E2C141D5-3918-470D-8915-111219C5BB76}" type="presOf" srcId="{A9DB1DE8-70E8-42A0-BEE4-7F8CC9FB68A4}" destId="{A02B4D1F-FCF3-48AF-8BE5-A473A061E297}" srcOrd="0" destOrd="0" presId="urn:microsoft.com/office/officeart/2005/8/layout/hierarchy2"/>
    <dgm:cxn modelId="{1890FEDF-882D-4CBC-87A2-367A3E925977}" srcId="{2E443EB1-CD20-4312-88A4-C4946DFB0D69}" destId="{E4ED0856-C3CC-4BD8-808F-6A6469519EBF}" srcOrd="0" destOrd="0" parTransId="{9230BA39-8235-4D96-9A1B-27F21D7F29A0}" sibTransId="{3CC3DFAE-93AA-43F1-AC7E-2AF5DCE470B0}"/>
    <dgm:cxn modelId="{8F9377E4-61B8-4CBE-8A81-087074A98760}" type="presOf" srcId="{FEE33436-4EE4-4871-B2BA-4453667EDEFA}" destId="{A95E8D69-48D6-49E1-9508-26B695342D61}" srcOrd="0" destOrd="0" presId="urn:microsoft.com/office/officeart/2005/8/layout/hierarchy2"/>
    <dgm:cxn modelId="{650A53E5-1573-45DB-B7C1-78052C702627}" type="presOf" srcId="{1FE5302A-7F7D-4216-92B4-39CE78236CD4}" destId="{F578F299-D22E-433A-9C77-179ACCC06265}" srcOrd="0" destOrd="0" presId="urn:microsoft.com/office/officeart/2005/8/layout/hierarchy2"/>
    <dgm:cxn modelId="{C927EEF9-531F-40C3-B7AC-81D3358D633D}" type="presOf" srcId="{50ACC569-BF5C-4077-8BF9-9CD61475EE4A}" destId="{1282962E-3694-432E-AD24-14C6F151F4D7}" srcOrd="0" destOrd="0" presId="urn:microsoft.com/office/officeart/2005/8/layout/hierarchy2"/>
    <dgm:cxn modelId="{3F5165EB-A047-4CBF-B2EF-C9683E62272A}" type="presParOf" srcId="{B2C0C9DE-0E4E-41B3-A1C6-98BC38AC0E34}" destId="{E71D0C9B-2D75-4A16-8EE8-4C160FFE9F81}" srcOrd="0" destOrd="0" presId="urn:microsoft.com/office/officeart/2005/8/layout/hierarchy2"/>
    <dgm:cxn modelId="{D24A4225-13EC-4382-9CEB-494B889D8492}" type="presParOf" srcId="{E71D0C9B-2D75-4A16-8EE8-4C160FFE9F81}" destId="{85E337EF-1189-4EDB-A0E5-AA08466F08BC}" srcOrd="0" destOrd="0" presId="urn:microsoft.com/office/officeart/2005/8/layout/hierarchy2"/>
    <dgm:cxn modelId="{32F7B162-4994-47B5-A918-28BF58F69ED6}" type="presParOf" srcId="{E71D0C9B-2D75-4A16-8EE8-4C160FFE9F81}" destId="{84590D75-F947-41D7-B61F-2938ADD95D43}" srcOrd="1" destOrd="0" presId="urn:microsoft.com/office/officeart/2005/8/layout/hierarchy2"/>
    <dgm:cxn modelId="{76507ED2-4D17-4254-803D-70E0CAD56B10}" type="presParOf" srcId="{84590D75-F947-41D7-B61F-2938ADD95D43}" destId="{1B213E0B-3AAC-4DD0-9516-467F1A3C3C24}" srcOrd="0" destOrd="0" presId="urn:microsoft.com/office/officeart/2005/8/layout/hierarchy2"/>
    <dgm:cxn modelId="{BB134259-82AE-4633-96D0-BF50A4EF2236}" type="presParOf" srcId="{1B213E0B-3AAC-4DD0-9516-467F1A3C3C24}" destId="{B7E5F74B-B81E-4EFC-B7C0-79291D179FCC}" srcOrd="0" destOrd="0" presId="urn:microsoft.com/office/officeart/2005/8/layout/hierarchy2"/>
    <dgm:cxn modelId="{7923C11C-C83E-45D1-8ADC-D338B0D0B660}" type="presParOf" srcId="{84590D75-F947-41D7-B61F-2938ADD95D43}" destId="{5DEF50C3-1E8C-4F74-A9A3-9E43EEC9293C}" srcOrd="1" destOrd="0" presId="urn:microsoft.com/office/officeart/2005/8/layout/hierarchy2"/>
    <dgm:cxn modelId="{4CCC64EC-2CFD-4406-B00E-47EDD55D5E95}" type="presParOf" srcId="{5DEF50C3-1E8C-4F74-A9A3-9E43EEC9293C}" destId="{1EFEC489-EE75-4759-B27D-5B72B30A384D}" srcOrd="0" destOrd="0" presId="urn:microsoft.com/office/officeart/2005/8/layout/hierarchy2"/>
    <dgm:cxn modelId="{2BCD2E73-6032-48CD-99B3-0CE8613C470D}" type="presParOf" srcId="{5DEF50C3-1E8C-4F74-A9A3-9E43EEC9293C}" destId="{24E95DA5-194A-4979-99DE-270288910153}" srcOrd="1" destOrd="0" presId="urn:microsoft.com/office/officeart/2005/8/layout/hierarchy2"/>
    <dgm:cxn modelId="{8C47A523-5229-4843-AE5B-02D1E20639D1}" type="presParOf" srcId="{24E95DA5-194A-4979-99DE-270288910153}" destId="{07C56283-8762-4EF6-9377-B8D84C3AFA44}" srcOrd="0" destOrd="0" presId="urn:microsoft.com/office/officeart/2005/8/layout/hierarchy2"/>
    <dgm:cxn modelId="{3B7815B0-3835-4838-B6A9-7DDD2B669E98}" type="presParOf" srcId="{07C56283-8762-4EF6-9377-B8D84C3AFA44}" destId="{3E6A2DA6-7C92-48B7-A56F-EA29D7AF7433}" srcOrd="0" destOrd="0" presId="urn:microsoft.com/office/officeart/2005/8/layout/hierarchy2"/>
    <dgm:cxn modelId="{410F937B-00F2-44DB-90EF-C22CF12EBDEA}" type="presParOf" srcId="{24E95DA5-194A-4979-99DE-270288910153}" destId="{382F1341-C69D-423C-9C11-7F1E52022753}" srcOrd="1" destOrd="0" presId="urn:microsoft.com/office/officeart/2005/8/layout/hierarchy2"/>
    <dgm:cxn modelId="{54828A36-1176-4283-B528-E502D7BB60EB}" type="presParOf" srcId="{382F1341-C69D-423C-9C11-7F1E52022753}" destId="{86949C14-ED5A-45F5-9B09-1355062877DF}" srcOrd="0" destOrd="0" presId="urn:microsoft.com/office/officeart/2005/8/layout/hierarchy2"/>
    <dgm:cxn modelId="{3104A4DF-6E40-4E09-AF6A-4B73440D80F3}" type="presParOf" srcId="{382F1341-C69D-423C-9C11-7F1E52022753}" destId="{7779AF98-4D08-444C-B6DA-6E60B26E859B}" srcOrd="1" destOrd="0" presId="urn:microsoft.com/office/officeart/2005/8/layout/hierarchy2"/>
    <dgm:cxn modelId="{1B92FEB6-F225-4B78-920A-1B5FA2C86585}" type="presParOf" srcId="{7779AF98-4D08-444C-B6DA-6E60B26E859B}" destId="{A95E8D69-48D6-49E1-9508-26B695342D61}" srcOrd="0" destOrd="0" presId="urn:microsoft.com/office/officeart/2005/8/layout/hierarchy2"/>
    <dgm:cxn modelId="{F59FB79D-6217-4204-8DE3-45DAAC2E9672}" type="presParOf" srcId="{A95E8D69-48D6-49E1-9508-26B695342D61}" destId="{D2B2539C-9E64-4949-B643-CFA5CA3BACAD}" srcOrd="0" destOrd="0" presId="urn:microsoft.com/office/officeart/2005/8/layout/hierarchy2"/>
    <dgm:cxn modelId="{DC7A8603-25A8-484F-88FD-1085DBEE1D4C}" type="presParOf" srcId="{7779AF98-4D08-444C-B6DA-6E60B26E859B}" destId="{0AD1C8D7-3E03-4B3C-B246-D1988CCCD1B9}" srcOrd="1" destOrd="0" presId="urn:microsoft.com/office/officeart/2005/8/layout/hierarchy2"/>
    <dgm:cxn modelId="{CC7B8C69-351F-4354-A251-BC2841C27DC4}" type="presParOf" srcId="{0AD1C8D7-3E03-4B3C-B246-D1988CCCD1B9}" destId="{5EC9D8F2-E6FB-4E30-81E6-ABEA0720E151}" srcOrd="0" destOrd="0" presId="urn:microsoft.com/office/officeart/2005/8/layout/hierarchy2"/>
    <dgm:cxn modelId="{C20A12FF-D892-4510-B5AE-D87751F1500E}" type="presParOf" srcId="{0AD1C8D7-3E03-4B3C-B246-D1988CCCD1B9}" destId="{E50B25B1-149D-4F4C-9B97-ACCEFC38340B}" srcOrd="1" destOrd="0" presId="urn:microsoft.com/office/officeart/2005/8/layout/hierarchy2"/>
    <dgm:cxn modelId="{88BD4B5A-A3E7-4B39-95DA-16254857DA94}" type="presParOf" srcId="{24E95DA5-194A-4979-99DE-270288910153}" destId="{FFB3DFC7-8838-446E-A860-22B355DF08DD}" srcOrd="2" destOrd="0" presId="urn:microsoft.com/office/officeart/2005/8/layout/hierarchy2"/>
    <dgm:cxn modelId="{BB31A3E4-CED0-4F37-8EEC-BA5F0DB4AD40}" type="presParOf" srcId="{FFB3DFC7-8838-446E-A860-22B355DF08DD}" destId="{4F43C429-8BC3-445C-A4C6-F07E1E87A560}" srcOrd="0" destOrd="0" presId="urn:microsoft.com/office/officeart/2005/8/layout/hierarchy2"/>
    <dgm:cxn modelId="{87AFDEE3-DFDE-46E9-8814-C85A66511489}" type="presParOf" srcId="{24E95DA5-194A-4979-99DE-270288910153}" destId="{F9DAD639-259D-4383-B8A9-D6B279598CE0}" srcOrd="3" destOrd="0" presId="urn:microsoft.com/office/officeart/2005/8/layout/hierarchy2"/>
    <dgm:cxn modelId="{754980C2-7DB2-4F5A-9CBF-09B8633E71BE}" type="presParOf" srcId="{F9DAD639-259D-4383-B8A9-D6B279598CE0}" destId="{7FBC49BE-6A2C-4B5D-B043-574A63EA900A}" srcOrd="0" destOrd="0" presId="urn:microsoft.com/office/officeart/2005/8/layout/hierarchy2"/>
    <dgm:cxn modelId="{56182CE1-699C-4E28-93A9-A179FAB8FC0A}" type="presParOf" srcId="{F9DAD639-259D-4383-B8A9-D6B279598CE0}" destId="{1E850DC5-D62A-4775-B1B4-695100349087}" srcOrd="1" destOrd="0" presId="urn:microsoft.com/office/officeart/2005/8/layout/hierarchy2"/>
    <dgm:cxn modelId="{9F824704-C5F8-4308-BE05-E34961360CF0}" type="presParOf" srcId="{1E850DC5-D62A-4775-B1B4-695100349087}" destId="{2C25DE20-5AB8-4E7C-9EAD-13B221AE3D9D}" srcOrd="0" destOrd="0" presId="urn:microsoft.com/office/officeart/2005/8/layout/hierarchy2"/>
    <dgm:cxn modelId="{E1BCE2E9-8115-4A41-92B7-FD8D8B57A866}" type="presParOf" srcId="{2C25DE20-5AB8-4E7C-9EAD-13B221AE3D9D}" destId="{A33E36C5-85B9-4DA6-A12E-431C29DC84A2}" srcOrd="0" destOrd="0" presId="urn:microsoft.com/office/officeart/2005/8/layout/hierarchy2"/>
    <dgm:cxn modelId="{A5063DEB-A617-48C0-8C6C-7284DB6FBFB2}" type="presParOf" srcId="{1E850DC5-D62A-4775-B1B4-695100349087}" destId="{D4C1672E-59CE-491A-AD1C-6E24FC1F6765}" srcOrd="1" destOrd="0" presId="urn:microsoft.com/office/officeart/2005/8/layout/hierarchy2"/>
    <dgm:cxn modelId="{C59001DD-0100-426D-BF02-799F7D41279D}" type="presParOf" srcId="{D4C1672E-59CE-491A-AD1C-6E24FC1F6765}" destId="{20B45374-8F1D-4868-989A-04057814608F}" srcOrd="0" destOrd="0" presId="urn:microsoft.com/office/officeart/2005/8/layout/hierarchy2"/>
    <dgm:cxn modelId="{1CD2B708-090C-44FE-B741-103E389A01D1}" type="presParOf" srcId="{D4C1672E-59CE-491A-AD1C-6E24FC1F6765}" destId="{33D5335E-DA3A-4CE7-A6B1-81E0DB959193}" srcOrd="1" destOrd="0" presId="urn:microsoft.com/office/officeart/2005/8/layout/hierarchy2"/>
    <dgm:cxn modelId="{E5EC58B7-3EDB-427C-9C93-0EF0182D6335}" type="presParOf" srcId="{24E95DA5-194A-4979-99DE-270288910153}" destId="{A02B4D1F-FCF3-48AF-8BE5-A473A061E297}" srcOrd="4" destOrd="0" presId="urn:microsoft.com/office/officeart/2005/8/layout/hierarchy2"/>
    <dgm:cxn modelId="{13E95425-142D-43CF-8FA2-DA9C5BE2FB27}" type="presParOf" srcId="{A02B4D1F-FCF3-48AF-8BE5-A473A061E297}" destId="{06E4B4E1-3FA6-4AF1-B698-D2A1E30D22D2}" srcOrd="0" destOrd="0" presId="urn:microsoft.com/office/officeart/2005/8/layout/hierarchy2"/>
    <dgm:cxn modelId="{E8B35DFD-9086-4549-B995-DEAA091C0BF2}" type="presParOf" srcId="{24E95DA5-194A-4979-99DE-270288910153}" destId="{F208A8DA-C5D2-4903-BD2D-A02BA1993DBC}" srcOrd="5" destOrd="0" presId="urn:microsoft.com/office/officeart/2005/8/layout/hierarchy2"/>
    <dgm:cxn modelId="{3BE83354-0FA5-4731-A5F9-894F914ABD06}" type="presParOf" srcId="{F208A8DA-C5D2-4903-BD2D-A02BA1993DBC}" destId="{1282962E-3694-432E-AD24-14C6F151F4D7}" srcOrd="0" destOrd="0" presId="urn:microsoft.com/office/officeart/2005/8/layout/hierarchy2"/>
    <dgm:cxn modelId="{36107721-08CF-40B9-A17E-EEE3AB243EC0}" type="presParOf" srcId="{F208A8DA-C5D2-4903-BD2D-A02BA1993DBC}" destId="{D630AEA5-1770-49C4-8488-2835B426FBD1}" srcOrd="1" destOrd="0" presId="urn:microsoft.com/office/officeart/2005/8/layout/hierarchy2"/>
    <dgm:cxn modelId="{261A3AC4-75E9-4FDE-9C0A-EE5E3BE7ED1A}" type="presParOf" srcId="{84590D75-F947-41D7-B61F-2938ADD95D43}" destId="{4AADFF55-F3D2-4BDC-9924-CE1F72F82C53}" srcOrd="2" destOrd="0" presId="urn:microsoft.com/office/officeart/2005/8/layout/hierarchy2"/>
    <dgm:cxn modelId="{34EF5CB3-C8B5-4F30-9A80-F1CB241004B3}" type="presParOf" srcId="{4AADFF55-F3D2-4BDC-9924-CE1F72F82C53}" destId="{7BA84FC3-D1AC-470B-902C-1FC172DB1EE0}" srcOrd="0" destOrd="0" presId="urn:microsoft.com/office/officeart/2005/8/layout/hierarchy2"/>
    <dgm:cxn modelId="{CAD04CB0-AC3B-4750-AB99-F3EE272C8C4B}" type="presParOf" srcId="{84590D75-F947-41D7-B61F-2938ADD95D43}" destId="{16337416-12E7-4D17-A164-6112A5126F60}" srcOrd="3" destOrd="0" presId="urn:microsoft.com/office/officeart/2005/8/layout/hierarchy2"/>
    <dgm:cxn modelId="{3FDEB179-C80D-4C2E-9E51-AEF8E4D082F3}" type="presParOf" srcId="{16337416-12E7-4D17-A164-6112A5126F60}" destId="{F578F299-D22E-433A-9C77-179ACCC06265}" srcOrd="0" destOrd="0" presId="urn:microsoft.com/office/officeart/2005/8/layout/hierarchy2"/>
    <dgm:cxn modelId="{F7ABE858-D1B4-4CE1-B5B8-DFA2267D0FEC}" type="presParOf" srcId="{16337416-12E7-4D17-A164-6112A5126F60}" destId="{209C8599-1B66-42A2-8C8B-DF06B7DBD745}" srcOrd="1" destOrd="0" presId="urn:microsoft.com/office/officeart/2005/8/layout/hierarchy2"/>
    <dgm:cxn modelId="{D00F21FB-2A75-4CF3-9CC9-F2179AD182ED}" type="presParOf" srcId="{209C8599-1B66-42A2-8C8B-DF06B7DBD745}" destId="{4291B8CE-CBE8-49C9-8D59-C973BD50406F}" srcOrd="0" destOrd="0" presId="urn:microsoft.com/office/officeart/2005/8/layout/hierarchy2"/>
    <dgm:cxn modelId="{0B46111F-DA67-450C-A875-04059837E2ED}" type="presParOf" srcId="{4291B8CE-CBE8-49C9-8D59-C973BD50406F}" destId="{F4264C80-814F-4E3E-97ED-4ADB1D1250F5}" srcOrd="0" destOrd="0" presId="urn:microsoft.com/office/officeart/2005/8/layout/hierarchy2"/>
    <dgm:cxn modelId="{B31AD0A3-6059-4D5F-BA13-70F0EB7D97A7}" type="presParOf" srcId="{209C8599-1B66-42A2-8C8B-DF06B7DBD745}" destId="{620091D6-C6CE-48A1-9F16-DBEB407A2D01}" srcOrd="1" destOrd="0" presId="urn:microsoft.com/office/officeart/2005/8/layout/hierarchy2"/>
    <dgm:cxn modelId="{79F6F0B1-8E21-4879-BE1C-E9EBF99C88AB}" type="presParOf" srcId="{620091D6-C6CE-48A1-9F16-DBEB407A2D01}" destId="{708556E3-1025-4F53-A521-24E6D04E5A0A}" srcOrd="0" destOrd="0" presId="urn:microsoft.com/office/officeart/2005/8/layout/hierarchy2"/>
    <dgm:cxn modelId="{2E05F784-EA7D-4AA7-92C0-258E4D76DCE4}" type="presParOf" srcId="{620091D6-C6CE-48A1-9F16-DBEB407A2D01}" destId="{213E5979-20AB-4908-BDFA-F29ED2522F6C}" srcOrd="1" destOrd="0" presId="urn:microsoft.com/office/officeart/2005/8/layout/hierarchy2"/>
    <dgm:cxn modelId="{FE91C212-87F5-4D54-8F8B-8EACE027E8AF}" type="presParOf" srcId="{209C8599-1B66-42A2-8C8B-DF06B7DBD745}" destId="{B134C84A-4FC4-4FD2-B101-62C752E62B8D}" srcOrd="2" destOrd="0" presId="urn:microsoft.com/office/officeart/2005/8/layout/hierarchy2"/>
    <dgm:cxn modelId="{C0F2FAA9-EBFD-40AF-ADC8-AA0E8BADCDC2}" type="presParOf" srcId="{B134C84A-4FC4-4FD2-B101-62C752E62B8D}" destId="{2F8FFBD3-BB99-4A0D-91C4-63B26EAD6450}" srcOrd="0" destOrd="0" presId="urn:microsoft.com/office/officeart/2005/8/layout/hierarchy2"/>
    <dgm:cxn modelId="{6A05BD13-A24A-4024-9CA5-2D49035B839B}" type="presParOf" srcId="{209C8599-1B66-42A2-8C8B-DF06B7DBD745}" destId="{1CB1B825-C100-4C4D-86D3-E84CC15CA633}" srcOrd="3" destOrd="0" presId="urn:microsoft.com/office/officeart/2005/8/layout/hierarchy2"/>
    <dgm:cxn modelId="{4D9D1A10-8B56-491B-8423-1685703A7941}" type="presParOf" srcId="{1CB1B825-C100-4C4D-86D3-E84CC15CA633}" destId="{C17F29CA-A1FC-4107-9B5B-E02EC2281823}" srcOrd="0" destOrd="0" presId="urn:microsoft.com/office/officeart/2005/8/layout/hierarchy2"/>
    <dgm:cxn modelId="{52C74264-57C5-4F3F-A339-F45D63A1DA03}" type="presParOf" srcId="{1CB1B825-C100-4C4D-86D3-E84CC15CA633}" destId="{08859B2F-233D-4AA5-A514-555CD717462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337EF-1189-4EDB-A0E5-AA08466F08BC}">
      <dsp:nvSpPr>
        <dsp:cNvPr id="0" name=""/>
        <dsp:cNvSpPr/>
      </dsp:nvSpPr>
      <dsp:spPr>
        <a:xfrm>
          <a:off x="459348" y="2464713"/>
          <a:ext cx="1903884" cy="95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Squad </a:t>
          </a:r>
          <a:r>
            <a:rPr lang="en-US" sz="3000" kern="1200" dirty="0" err="1"/>
            <a:t>Lvl</a:t>
          </a:r>
          <a:r>
            <a:rPr lang="en-US" sz="3000" kern="1200" dirty="0"/>
            <a:t> 1</a:t>
          </a:r>
        </a:p>
      </dsp:txBody>
      <dsp:txXfrm>
        <a:off x="487229" y="2492594"/>
        <a:ext cx="1848122" cy="896180"/>
      </dsp:txXfrm>
    </dsp:sp>
    <dsp:sp modelId="{4AADFF55-F3D2-4BDC-9924-CE1F72F82C53}">
      <dsp:nvSpPr>
        <dsp:cNvPr id="0" name=""/>
        <dsp:cNvSpPr/>
      </dsp:nvSpPr>
      <dsp:spPr>
        <a:xfrm rot="17945813">
          <a:off x="1960982" y="2240413"/>
          <a:ext cx="15660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66055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4858" y="2217324"/>
        <a:ext cx="78302" cy="78302"/>
      </dsp:txXfrm>
    </dsp:sp>
    <dsp:sp modelId="{F578F299-D22E-433A-9C77-179ACCC06265}">
      <dsp:nvSpPr>
        <dsp:cNvPr id="0" name=""/>
        <dsp:cNvSpPr/>
      </dsp:nvSpPr>
      <dsp:spPr>
        <a:xfrm>
          <a:off x="3124787" y="1096296"/>
          <a:ext cx="1903884" cy="95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Custom Weaponry</a:t>
          </a:r>
        </a:p>
      </dsp:txBody>
      <dsp:txXfrm>
        <a:off x="3152668" y="1124177"/>
        <a:ext cx="1848122" cy="896180"/>
      </dsp:txXfrm>
    </dsp:sp>
    <dsp:sp modelId="{80887460-DE66-464A-8819-8211C3C611FA}">
      <dsp:nvSpPr>
        <dsp:cNvPr id="0" name=""/>
        <dsp:cNvSpPr/>
      </dsp:nvSpPr>
      <dsp:spPr>
        <a:xfrm rot="18289469">
          <a:off x="4742664" y="1008838"/>
          <a:ext cx="13335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3356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6109" y="991561"/>
        <a:ext cx="66678" cy="66678"/>
      </dsp:txXfrm>
    </dsp:sp>
    <dsp:sp modelId="{7958FD0B-2AE3-4040-A1FE-D1351D405F88}">
      <dsp:nvSpPr>
        <dsp:cNvPr id="0" name=""/>
        <dsp:cNvSpPr/>
      </dsp:nvSpPr>
      <dsp:spPr>
        <a:xfrm>
          <a:off x="5790225" y="1562"/>
          <a:ext cx="1903884" cy="95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Supply Buff</a:t>
          </a:r>
        </a:p>
      </dsp:txBody>
      <dsp:txXfrm>
        <a:off x="5818106" y="29443"/>
        <a:ext cx="1848122" cy="896180"/>
      </dsp:txXfrm>
    </dsp:sp>
    <dsp:sp modelId="{4291B8CE-CBE8-49C9-8D59-C973BD50406F}">
      <dsp:nvSpPr>
        <dsp:cNvPr id="0" name=""/>
        <dsp:cNvSpPr/>
      </dsp:nvSpPr>
      <dsp:spPr>
        <a:xfrm>
          <a:off x="5028671" y="1556205"/>
          <a:ext cx="7615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1553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0409" y="1553228"/>
        <a:ext cx="38077" cy="38077"/>
      </dsp:txXfrm>
    </dsp:sp>
    <dsp:sp modelId="{708556E3-1025-4F53-A521-24E6D04E5A0A}">
      <dsp:nvSpPr>
        <dsp:cNvPr id="0" name=""/>
        <dsp:cNvSpPr/>
      </dsp:nvSpPr>
      <dsp:spPr>
        <a:xfrm>
          <a:off x="5790225" y="1096296"/>
          <a:ext cx="1903884" cy="95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Sabatoge</a:t>
          </a:r>
          <a:endParaRPr lang="en-US" sz="3000" kern="1200" dirty="0"/>
        </a:p>
      </dsp:txBody>
      <dsp:txXfrm>
        <a:off x="5818106" y="1124177"/>
        <a:ext cx="1848122" cy="896180"/>
      </dsp:txXfrm>
    </dsp:sp>
    <dsp:sp modelId="{0669BBF3-B752-44CC-87B2-9C010EFD7202}">
      <dsp:nvSpPr>
        <dsp:cNvPr id="0" name=""/>
        <dsp:cNvSpPr/>
      </dsp:nvSpPr>
      <dsp:spPr>
        <a:xfrm rot="3310531">
          <a:off x="4742664" y="2103572"/>
          <a:ext cx="13335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3356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6109" y="2086294"/>
        <a:ext cx="66678" cy="66678"/>
      </dsp:txXfrm>
    </dsp:sp>
    <dsp:sp modelId="{33E16779-6ECF-4EB9-B2A9-C32D8FB244C6}">
      <dsp:nvSpPr>
        <dsp:cNvPr id="0" name=""/>
        <dsp:cNvSpPr/>
      </dsp:nvSpPr>
      <dsp:spPr>
        <a:xfrm>
          <a:off x="5790225" y="2191029"/>
          <a:ext cx="1903884" cy="95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Duel of the Fates</a:t>
          </a:r>
        </a:p>
      </dsp:txBody>
      <dsp:txXfrm>
        <a:off x="5818106" y="2218910"/>
        <a:ext cx="1848122" cy="896180"/>
      </dsp:txXfrm>
    </dsp:sp>
    <dsp:sp modelId="{7A449E5D-0021-440A-9FA5-35808AEE7FD3}">
      <dsp:nvSpPr>
        <dsp:cNvPr id="0" name=""/>
        <dsp:cNvSpPr/>
      </dsp:nvSpPr>
      <dsp:spPr>
        <a:xfrm rot="3654187">
          <a:off x="1960982" y="3608830"/>
          <a:ext cx="15660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66055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4858" y="3585741"/>
        <a:ext cx="78302" cy="78302"/>
      </dsp:txXfrm>
    </dsp:sp>
    <dsp:sp modelId="{5080EA3D-1146-4F63-B505-B8EBE73F8C47}">
      <dsp:nvSpPr>
        <dsp:cNvPr id="0" name=""/>
        <dsp:cNvSpPr/>
      </dsp:nvSpPr>
      <dsp:spPr>
        <a:xfrm>
          <a:off x="3124787" y="3833130"/>
          <a:ext cx="1903884" cy="95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Cross-Training</a:t>
          </a:r>
        </a:p>
      </dsp:txBody>
      <dsp:txXfrm>
        <a:off x="3152668" y="3861011"/>
        <a:ext cx="1848122" cy="896180"/>
      </dsp:txXfrm>
    </dsp:sp>
    <dsp:sp modelId="{2A0B29D6-9E7B-41C6-821D-04393A0BCBCB}">
      <dsp:nvSpPr>
        <dsp:cNvPr id="0" name=""/>
        <dsp:cNvSpPr/>
      </dsp:nvSpPr>
      <dsp:spPr>
        <a:xfrm rot="19457599">
          <a:off x="4940520" y="4019355"/>
          <a:ext cx="9378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785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86002" y="4011971"/>
        <a:ext cx="46892" cy="46892"/>
      </dsp:txXfrm>
    </dsp:sp>
    <dsp:sp modelId="{52B48812-A613-4F28-A2F1-60796F02173D}">
      <dsp:nvSpPr>
        <dsp:cNvPr id="0" name=""/>
        <dsp:cNvSpPr/>
      </dsp:nvSpPr>
      <dsp:spPr>
        <a:xfrm>
          <a:off x="5790225" y="3285763"/>
          <a:ext cx="1903884" cy="95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Special Operations</a:t>
          </a:r>
        </a:p>
      </dsp:txBody>
      <dsp:txXfrm>
        <a:off x="5818106" y="3313644"/>
        <a:ext cx="1848122" cy="896180"/>
      </dsp:txXfrm>
    </dsp:sp>
    <dsp:sp modelId="{3099B208-1DEA-486C-B014-7A17BD139E29}">
      <dsp:nvSpPr>
        <dsp:cNvPr id="0" name=""/>
        <dsp:cNvSpPr/>
      </dsp:nvSpPr>
      <dsp:spPr>
        <a:xfrm rot="2142401">
          <a:off x="4940520" y="4566722"/>
          <a:ext cx="9378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785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86002" y="4559338"/>
        <a:ext cx="46892" cy="46892"/>
      </dsp:txXfrm>
    </dsp:sp>
    <dsp:sp modelId="{03B1990A-00C7-45D8-9D13-F74D5D800F71}">
      <dsp:nvSpPr>
        <dsp:cNvPr id="0" name=""/>
        <dsp:cNvSpPr/>
      </dsp:nvSpPr>
      <dsp:spPr>
        <a:xfrm>
          <a:off x="5790225" y="4380497"/>
          <a:ext cx="1903884" cy="95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Crush</a:t>
          </a:r>
        </a:p>
      </dsp:txBody>
      <dsp:txXfrm>
        <a:off x="5818106" y="4408378"/>
        <a:ext cx="1848122" cy="896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337EF-1189-4EDB-A0E5-AA08466F08BC}">
      <dsp:nvSpPr>
        <dsp:cNvPr id="0" name=""/>
        <dsp:cNvSpPr/>
      </dsp:nvSpPr>
      <dsp:spPr>
        <a:xfrm>
          <a:off x="76138" y="2464713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Engie </a:t>
          </a:r>
          <a:r>
            <a:rPr lang="en-US" sz="2800" kern="1200" dirty="0" err="1"/>
            <a:t>Lvl</a:t>
          </a:r>
          <a:r>
            <a:rPr lang="en-US" sz="2800" kern="1200" dirty="0"/>
            <a:t> 1</a:t>
          </a:r>
        </a:p>
      </dsp:txBody>
      <dsp:txXfrm>
        <a:off x="104019" y="2492594"/>
        <a:ext cx="1848122" cy="896180"/>
      </dsp:txXfrm>
    </dsp:sp>
    <dsp:sp modelId="{4AADFF55-F3D2-4BDC-9924-CE1F72F82C53}">
      <dsp:nvSpPr>
        <dsp:cNvPr id="0" name=""/>
        <dsp:cNvSpPr/>
      </dsp:nvSpPr>
      <dsp:spPr>
        <a:xfrm rot="17500715">
          <a:off x="1330000" y="1966730"/>
          <a:ext cx="20615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61599" y="1606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09259" y="1931252"/>
        <a:ext cx="103079" cy="103079"/>
      </dsp:txXfrm>
    </dsp:sp>
    <dsp:sp modelId="{F578F299-D22E-433A-9C77-179ACCC06265}">
      <dsp:nvSpPr>
        <dsp:cNvPr id="0" name=""/>
        <dsp:cNvSpPr/>
      </dsp:nvSpPr>
      <dsp:spPr>
        <a:xfrm>
          <a:off x="2741576" y="548929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Eureka Effect</a:t>
          </a:r>
        </a:p>
      </dsp:txBody>
      <dsp:txXfrm>
        <a:off x="2769457" y="576810"/>
        <a:ext cx="1848122" cy="896180"/>
      </dsp:txXfrm>
    </dsp:sp>
    <dsp:sp modelId="{80887460-DE66-464A-8819-8211C3C611FA}">
      <dsp:nvSpPr>
        <dsp:cNvPr id="0" name=""/>
        <dsp:cNvSpPr/>
      </dsp:nvSpPr>
      <dsp:spPr>
        <a:xfrm rot="19457599">
          <a:off x="4557309" y="735155"/>
          <a:ext cx="9378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7856" y="1606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2791" y="727770"/>
        <a:ext cx="46892" cy="46892"/>
      </dsp:txXfrm>
    </dsp:sp>
    <dsp:sp modelId="{7958FD0B-2AE3-4040-A1FE-D1351D405F88}">
      <dsp:nvSpPr>
        <dsp:cNvPr id="0" name=""/>
        <dsp:cNvSpPr/>
      </dsp:nvSpPr>
      <dsp:spPr>
        <a:xfrm>
          <a:off x="5407014" y="1562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Insta-Retreat</a:t>
          </a:r>
        </a:p>
      </dsp:txBody>
      <dsp:txXfrm>
        <a:off x="5434895" y="29443"/>
        <a:ext cx="1848122" cy="896180"/>
      </dsp:txXfrm>
    </dsp:sp>
    <dsp:sp modelId="{4291B8CE-CBE8-49C9-8D59-C973BD50406F}">
      <dsp:nvSpPr>
        <dsp:cNvPr id="0" name=""/>
        <dsp:cNvSpPr/>
      </dsp:nvSpPr>
      <dsp:spPr>
        <a:xfrm rot="2142401">
          <a:off x="4557309" y="1282522"/>
          <a:ext cx="9378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7856" y="1606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2791" y="1275137"/>
        <a:ext cx="46892" cy="46892"/>
      </dsp:txXfrm>
    </dsp:sp>
    <dsp:sp modelId="{708556E3-1025-4F53-A521-24E6D04E5A0A}">
      <dsp:nvSpPr>
        <dsp:cNvPr id="0" name=""/>
        <dsp:cNvSpPr/>
      </dsp:nvSpPr>
      <dsp:spPr>
        <a:xfrm>
          <a:off x="5407014" y="1096296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Omni-presence</a:t>
          </a:r>
        </a:p>
      </dsp:txBody>
      <dsp:txXfrm>
        <a:off x="5434895" y="1124177"/>
        <a:ext cx="1848122" cy="896180"/>
      </dsp:txXfrm>
    </dsp:sp>
    <dsp:sp modelId="{1677721D-AC7E-4ED7-BCC2-3002F2C9070F}">
      <dsp:nvSpPr>
        <dsp:cNvPr id="0" name=""/>
        <dsp:cNvSpPr/>
      </dsp:nvSpPr>
      <dsp:spPr>
        <a:xfrm>
          <a:off x="7310899" y="1556205"/>
          <a:ext cx="7615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1553" y="1606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72637" y="1553228"/>
        <a:ext cx="38077" cy="38077"/>
      </dsp:txXfrm>
    </dsp:sp>
    <dsp:sp modelId="{9B01BB36-4551-4B12-8217-4678A88AC8F1}">
      <dsp:nvSpPr>
        <dsp:cNvPr id="0" name=""/>
        <dsp:cNvSpPr/>
      </dsp:nvSpPr>
      <dsp:spPr>
        <a:xfrm>
          <a:off x="8072453" y="1096296"/>
          <a:ext cx="1903884" cy="95194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Grava-Controller</a:t>
          </a:r>
        </a:p>
      </dsp:txBody>
      <dsp:txXfrm>
        <a:off x="8100334" y="1124177"/>
        <a:ext cx="1848122" cy="896180"/>
      </dsp:txXfrm>
    </dsp:sp>
    <dsp:sp modelId="{7A449E5D-0021-440A-9FA5-35808AEE7FD3}">
      <dsp:nvSpPr>
        <dsp:cNvPr id="0" name=""/>
        <dsp:cNvSpPr/>
      </dsp:nvSpPr>
      <dsp:spPr>
        <a:xfrm rot="1186030">
          <a:off x="1956180" y="3061464"/>
          <a:ext cx="80923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9238" y="1606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40568" y="3057295"/>
        <a:ext cx="40461" cy="40461"/>
      </dsp:txXfrm>
    </dsp:sp>
    <dsp:sp modelId="{5080EA3D-1146-4F63-B505-B8EBE73F8C47}">
      <dsp:nvSpPr>
        <dsp:cNvPr id="0" name=""/>
        <dsp:cNvSpPr/>
      </dsp:nvSpPr>
      <dsp:spPr>
        <a:xfrm>
          <a:off x="2741576" y="2738396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Rescue Ranger</a:t>
          </a:r>
        </a:p>
      </dsp:txBody>
      <dsp:txXfrm>
        <a:off x="2769457" y="2766277"/>
        <a:ext cx="1848122" cy="896180"/>
      </dsp:txXfrm>
    </dsp:sp>
    <dsp:sp modelId="{2A0B29D6-9E7B-41C6-821D-04393A0BCBCB}">
      <dsp:nvSpPr>
        <dsp:cNvPr id="0" name=""/>
        <dsp:cNvSpPr/>
      </dsp:nvSpPr>
      <dsp:spPr>
        <a:xfrm rot="19457599">
          <a:off x="4557309" y="2924622"/>
          <a:ext cx="9378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7856" y="1606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2791" y="2917237"/>
        <a:ext cx="46892" cy="46892"/>
      </dsp:txXfrm>
    </dsp:sp>
    <dsp:sp modelId="{52B48812-A613-4F28-A2F1-60796F02173D}">
      <dsp:nvSpPr>
        <dsp:cNvPr id="0" name=""/>
        <dsp:cNvSpPr/>
      </dsp:nvSpPr>
      <dsp:spPr>
        <a:xfrm>
          <a:off x="5407014" y="2191029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Sigafoo</a:t>
          </a:r>
          <a:r>
            <a:rPr lang="en-US" sz="2800" kern="1200" dirty="0"/>
            <a:t> Save</a:t>
          </a:r>
        </a:p>
      </dsp:txBody>
      <dsp:txXfrm>
        <a:off x="5434895" y="2218910"/>
        <a:ext cx="1848122" cy="896180"/>
      </dsp:txXfrm>
    </dsp:sp>
    <dsp:sp modelId="{90FCD623-99E8-4BED-8F5B-0FB898CEF8B7}">
      <dsp:nvSpPr>
        <dsp:cNvPr id="0" name=""/>
        <dsp:cNvSpPr/>
      </dsp:nvSpPr>
      <dsp:spPr>
        <a:xfrm rot="2142401">
          <a:off x="4557309" y="3471989"/>
          <a:ext cx="9378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7856" y="1606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2791" y="3464604"/>
        <a:ext cx="46892" cy="46892"/>
      </dsp:txXfrm>
    </dsp:sp>
    <dsp:sp modelId="{4B8E0A4D-825C-46DC-81A3-05F1813EC6C7}">
      <dsp:nvSpPr>
        <dsp:cNvPr id="0" name=""/>
        <dsp:cNvSpPr/>
      </dsp:nvSpPr>
      <dsp:spPr>
        <a:xfrm>
          <a:off x="5407014" y="3285763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Aerial Deployment</a:t>
          </a:r>
        </a:p>
      </dsp:txBody>
      <dsp:txXfrm>
        <a:off x="5434895" y="3313644"/>
        <a:ext cx="1848122" cy="896180"/>
      </dsp:txXfrm>
    </dsp:sp>
    <dsp:sp modelId="{75D0EB30-3984-4253-98FE-834250B61A93}">
      <dsp:nvSpPr>
        <dsp:cNvPr id="0" name=""/>
        <dsp:cNvSpPr/>
      </dsp:nvSpPr>
      <dsp:spPr>
        <a:xfrm rot="4099285">
          <a:off x="1330000" y="3882514"/>
          <a:ext cx="20615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61599" y="1606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09259" y="3847036"/>
        <a:ext cx="103079" cy="103079"/>
      </dsp:txXfrm>
    </dsp:sp>
    <dsp:sp modelId="{A4E710A2-2DF3-4709-900F-1A7A85990EF0}">
      <dsp:nvSpPr>
        <dsp:cNvPr id="0" name=""/>
        <dsp:cNvSpPr/>
      </dsp:nvSpPr>
      <dsp:spPr>
        <a:xfrm>
          <a:off x="2741576" y="4380497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Wrangler</a:t>
          </a:r>
        </a:p>
      </dsp:txBody>
      <dsp:txXfrm>
        <a:off x="2769457" y="4408378"/>
        <a:ext cx="1848122" cy="896180"/>
      </dsp:txXfrm>
    </dsp:sp>
    <dsp:sp modelId="{39E35524-E8A9-4484-93FB-DF666186782D}">
      <dsp:nvSpPr>
        <dsp:cNvPr id="0" name=""/>
        <dsp:cNvSpPr/>
      </dsp:nvSpPr>
      <dsp:spPr>
        <a:xfrm>
          <a:off x="4645461" y="4840406"/>
          <a:ext cx="7615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1553" y="1606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7199" y="4837429"/>
        <a:ext cx="38077" cy="38077"/>
      </dsp:txXfrm>
    </dsp:sp>
    <dsp:sp modelId="{CC0A85D8-8204-4186-B7A9-42426498A260}">
      <dsp:nvSpPr>
        <dsp:cNvPr id="0" name=""/>
        <dsp:cNvSpPr/>
      </dsp:nvSpPr>
      <dsp:spPr>
        <a:xfrm>
          <a:off x="5407014" y="4380497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Area Denial</a:t>
          </a:r>
        </a:p>
      </dsp:txBody>
      <dsp:txXfrm>
        <a:off x="5434895" y="4408378"/>
        <a:ext cx="1848122" cy="896180"/>
      </dsp:txXfrm>
    </dsp:sp>
    <dsp:sp modelId="{17F1806B-2A95-42F2-ADCB-521F4E48F341}">
      <dsp:nvSpPr>
        <dsp:cNvPr id="0" name=""/>
        <dsp:cNvSpPr/>
      </dsp:nvSpPr>
      <dsp:spPr>
        <a:xfrm>
          <a:off x="7310899" y="4840406"/>
          <a:ext cx="7615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1553" y="1606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72637" y="4837429"/>
        <a:ext cx="38077" cy="38077"/>
      </dsp:txXfrm>
    </dsp:sp>
    <dsp:sp modelId="{753EDDF7-99D0-46B2-88EC-6527D799EE20}">
      <dsp:nvSpPr>
        <dsp:cNvPr id="0" name=""/>
        <dsp:cNvSpPr/>
      </dsp:nvSpPr>
      <dsp:spPr>
        <a:xfrm>
          <a:off x="8072453" y="4380497"/>
          <a:ext cx="1903884" cy="95194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Ubered</a:t>
          </a:r>
          <a:r>
            <a:rPr lang="en-US" sz="2800" kern="1200" dirty="0"/>
            <a:t> Buildings</a:t>
          </a:r>
        </a:p>
      </dsp:txBody>
      <dsp:txXfrm>
        <a:off x="8100334" y="4408378"/>
        <a:ext cx="1848122" cy="896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337EF-1189-4EDB-A0E5-AA08466F08BC}">
      <dsp:nvSpPr>
        <dsp:cNvPr id="0" name=""/>
        <dsp:cNvSpPr/>
      </dsp:nvSpPr>
      <dsp:spPr>
        <a:xfrm>
          <a:off x="76138" y="2464713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Medic </a:t>
          </a:r>
          <a:r>
            <a:rPr lang="en-US" sz="3100" kern="1200" dirty="0" err="1"/>
            <a:t>Lvl</a:t>
          </a:r>
          <a:r>
            <a:rPr lang="en-US" sz="3100" kern="1200" dirty="0"/>
            <a:t> 1</a:t>
          </a:r>
        </a:p>
      </dsp:txBody>
      <dsp:txXfrm>
        <a:off x="104019" y="2492594"/>
        <a:ext cx="1848122" cy="896180"/>
      </dsp:txXfrm>
    </dsp:sp>
    <dsp:sp modelId="{1B213E0B-3AAC-4DD0-9516-467F1A3C3C24}">
      <dsp:nvSpPr>
        <dsp:cNvPr id="0" name=""/>
        <dsp:cNvSpPr/>
      </dsp:nvSpPr>
      <dsp:spPr>
        <a:xfrm rot="17945813">
          <a:off x="1577772" y="2240413"/>
          <a:ext cx="15660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66055" y="1606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1648" y="2217324"/>
        <a:ext cx="78302" cy="78302"/>
      </dsp:txXfrm>
    </dsp:sp>
    <dsp:sp modelId="{1EFEC489-EE75-4759-B27D-5B72B30A384D}">
      <dsp:nvSpPr>
        <dsp:cNvPr id="0" name=""/>
        <dsp:cNvSpPr/>
      </dsp:nvSpPr>
      <dsp:spPr>
        <a:xfrm>
          <a:off x="2741576" y="1096296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Overdose</a:t>
          </a:r>
        </a:p>
      </dsp:txBody>
      <dsp:txXfrm>
        <a:off x="2769457" y="1124177"/>
        <a:ext cx="1848122" cy="896180"/>
      </dsp:txXfrm>
    </dsp:sp>
    <dsp:sp modelId="{07C56283-8762-4EF6-9377-B8D84C3AFA44}">
      <dsp:nvSpPr>
        <dsp:cNvPr id="0" name=""/>
        <dsp:cNvSpPr/>
      </dsp:nvSpPr>
      <dsp:spPr>
        <a:xfrm rot="18289469">
          <a:off x="4359453" y="1008838"/>
          <a:ext cx="13335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33568" y="1606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2898" y="991561"/>
        <a:ext cx="66678" cy="66678"/>
      </dsp:txXfrm>
    </dsp:sp>
    <dsp:sp modelId="{86949C14-ED5A-45F5-9B09-1355062877DF}">
      <dsp:nvSpPr>
        <dsp:cNvPr id="0" name=""/>
        <dsp:cNvSpPr/>
      </dsp:nvSpPr>
      <dsp:spPr>
        <a:xfrm>
          <a:off x="5407014" y="1562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Ubersaw</a:t>
          </a:r>
          <a:endParaRPr lang="en-US" sz="3100" kern="1200" dirty="0"/>
        </a:p>
      </dsp:txBody>
      <dsp:txXfrm>
        <a:off x="5434895" y="29443"/>
        <a:ext cx="1848122" cy="896180"/>
      </dsp:txXfrm>
    </dsp:sp>
    <dsp:sp modelId="{A95E8D69-48D6-49E1-9508-26B695342D61}">
      <dsp:nvSpPr>
        <dsp:cNvPr id="0" name=""/>
        <dsp:cNvSpPr/>
      </dsp:nvSpPr>
      <dsp:spPr>
        <a:xfrm>
          <a:off x="7310899" y="461471"/>
          <a:ext cx="7615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1553" y="1606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72637" y="458494"/>
        <a:ext cx="38077" cy="38077"/>
      </dsp:txXfrm>
    </dsp:sp>
    <dsp:sp modelId="{5EC9D8F2-E6FB-4E30-81E6-ABEA0720E151}">
      <dsp:nvSpPr>
        <dsp:cNvPr id="0" name=""/>
        <dsp:cNvSpPr/>
      </dsp:nvSpPr>
      <dsp:spPr>
        <a:xfrm>
          <a:off x="8072453" y="1562"/>
          <a:ext cx="1903884" cy="95194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Going Viral</a:t>
          </a:r>
        </a:p>
      </dsp:txBody>
      <dsp:txXfrm>
        <a:off x="8100334" y="29443"/>
        <a:ext cx="1848122" cy="896180"/>
      </dsp:txXfrm>
    </dsp:sp>
    <dsp:sp modelId="{FFB3DFC7-8838-446E-A860-22B355DF08DD}">
      <dsp:nvSpPr>
        <dsp:cNvPr id="0" name=""/>
        <dsp:cNvSpPr/>
      </dsp:nvSpPr>
      <dsp:spPr>
        <a:xfrm>
          <a:off x="4645461" y="1556205"/>
          <a:ext cx="7615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1553" y="1606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7199" y="1553228"/>
        <a:ext cx="38077" cy="38077"/>
      </dsp:txXfrm>
    </dsp:sp>
    <dsp:sp modelId="{7FBC49BE-6A2C-4B5D-B043-574A63EA900A}">
      <dsp:nvSpPr>
        <dsp:cNvPr id="0" name=""/>
        <dsp:cNvSpPr/>
      </dsp:nvSpPr>
      <dsp:spPr>
        <a:xfrm>
          <a:off x="5407014" y="1096296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Blutsager</a:t>
          </a:r>
          <a:endParaRPr lang="en-US" sz="3100" kern="1200" dirty="0"/>
        </a:p>
      </dsp:txBody>
      <dsp:txXfrm>
        <a:off x="5434895" y="1124177"/>
        <a:ext cx="1848122" cy="896180"/>
      </dsp:txXfrm>
    </dsp:sp>
    <dsp:sp modelId="{2C25DE20-5AB8-4E7C-9EAD-13B221AE3D9D}">
      <dsp:nvSpPr>
        <dsp:cNvPr id="0" name=""/>
        <dsp:cNvSpPr/>
      </dsp:nvSpPr>
      <dsp:spPr>
        <a:xfrm>
          <a:off x="7310899" y="1556205"/>
          <a:ext cx="7615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1553" y="1606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72637" y="1553228"/>
        <a:ext cx="38077" cy="38077"/>
      </dsp:txXfrm>
    </dsp:sp>
    <dsp:sp modelId="{20B45374-8F1D-4868-989A-04057814608F}">
      <dsp:nvSpPr>
        <dsp:cNvPr id="0" name=""/>
        <dsp:cNvSpPr/>
      </dsp:nvSpPr>
      <dsp:spPr>
        <a:xfrm>
          <a:off x="8072453" y="1096296"/>
          <a:ext cx="1903884" cy="95194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Vampirism</a:t>
          </a:r>
        </a:p>
      </dsp:txBody>
      <dsp:txXfrm>
        <a:off x="8100334" y="1124177"/>
        <a:ext cx="1848122" cy="896180"/>
      </dsp:txXfrm>
    </dsp:sp>
    <dsp:sp modelId="{A02B4D1F-FCF3-48AF-8BE5-A473A061E297}">
      <dsp:nvSpPr>
        <dsp:cNvPr id="0" name=""/>
        <dsp:cNvSpPr/>
      </dsp:nvSpPr>
      <dsp:spPr>
        <a:xfrm rot="3310531">
          <a:off x="4359453" y="2103572"/>
          <a:ext cx="13335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33568" y="1606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2898" y="2086294"/>
        <a:ext cx="66678" cy="66678"/>
      </dsp:txXfrm>
    </dsp:sp>
    <dsp:sp modelId="{1282962E-3694-432E-AD24-14C6F151F4D7}">
      <dsp:nvSpPr>
        <dsp:cNvPr id="0" name=""/>
        <dsp:cNvSpPr/>
      </dsp:nvSpPr>
      <dsp:spPr>
        <a:xfrm>
          <a:off x="5407014" y="2191029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Medi-Vac</a:t>
          </a:r>
        </a:p>
      </dsp:txBody>
      <dsp:txXfrm>
        <a:off x="5434895" y="2218910"/>
        <a:ext cx="1848122" cy="896180"/>
      </dsp:txXfrm>
    </dsp:sp>
    <dsp:sp modelId="{4AADFF55-F3D2-4BDC-9924-CE1F72F82C53}">
      <dsp:nvSpPr>
        <dsp:cNvPr id="0" name=""/>
        <dsp:cNvSpPr/>
      </dsp:nvSpPr>
      <dsp:spPr>
        <a:xfrm rot="3654187">
          <a:off x="1577772" y="3608830"/>
          <a:ext cx="15660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66055" y="1606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1648" y="3585741"/>
        <a:ext cx="78302" cy="78302"/>
      </dsp:txXfrm>
    </dsp:sp>
    <dsp:sp modelId="{F578F299-D22E-433A-9C77-179ACCC06265}">
      <dsp:nvSpPr>
        <dsp:cNvPr id="0" name=""/>
        <dsp:cNvSpPr/>
      </dsp:nvSpPr>
      <dsp:spPr>
        <a:xfrm>
          <a:off x="2741576" y="3833130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Quick-Fix</a:t>
          </a:r>
        </a:p>
      </dsp:txBody>
      <dsp:txXfrm>
        <a:off x="2769457" y="3861011"/>
        <a:ext cx="1848122" cy="896180"/>
      </dsp:txXfrm>
    </dsp:sp>
    <dsp:sp modelId="{4291B8CE-CBE8-49C9-8D59-C973BD50406F}">
      <dsp:nvSpPr>
        <dsp:cNvPr id="0" name=""/>
        <dsp:cNvSpPr/>
      </dsp:nvSpPr>
      <dsp:spPr>
        <a:xfrm rot="19457599">
          <a:off x="4557309" y="4019355"/>
          <a:ext cx="9378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7856" y="1606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2791" y="4011971"/>
        <a:ext cx="46892" cy="46892"/>
      </dsp:txXfrm>
    </dsp:sp>
    <dsp:sp modelId="{708556E3-1025-4F53-A521-24E6D04E5A0A}">
      <dsp:nvSpPr>
        <dsp:cNvPr id="0" name=""/>
        <dsp:cNvSpPr/>
      </dsp:nvSpPr>
      <dsp:spPr>
        <a:xfrm>
          <a:off x="5407014" y="3285763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Mega-Heal</a:t>
          </a:r>
        </a:p>
      </dsp:txBody>
      <dsp:txXfrm>
        <a:off x="5434895" y="3313644"/>
        <a:ext cx="1848122" cy="896180"/>
      </dsp:txXfrm>
    </dsp:sp>
    <dsp:sp modelId="{B134C84A-4FC4-4FD2-B101-62C752E62B8D}">
      <dsp:nvSpPr>
        <dsp:cNvPr id="0" name=""/>
        <dsp:cNvSpPr/>
      </dsp:nvSpPr>
      <dsp:spPr>
        <a:xfrm rot="2142401">
          <a:off x="4557309" y="4566722"/>
          <a:ext cx="9378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7856" y="1606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2791" y="4559338"/>
        <a:ext cx="46892" cy="46892"/>
      </dsp:txXfrm>
    </dsp:sp>
    <dsp:sp modelId="{C17F29CA-A1FC-4107-9B5B-E02EC2281823}">
      <dsp:nvSpPr>
        <dsp:cNvPr id="0" name=""/>
        <dsp:cNvSpPr/>
      </dsp:nvSpPr>
      <dsp:spPr>
        <a:xfrm>
          <a:off x="5407014" y="4380497"/>
          <a:ext cx="1903884" cy="951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Crossbow</a:t>
          </a:r>
        </a:p>
      </dsp:txBody>
      <dsp:txXfrm>
        <a:off x="5434895" y="4408378"/>
        <a:ext cx="1848122" cy="896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095078"/>
            <a:ext cx="13990320" cy="4456853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723804"/>
            <a:ext cx="12344400" cy="3090756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D75-B082-43DA-9E07-F11D148739C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E652-9336-48CE-AC98-12A7AAC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9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D75-B082-43DA-9E07-F11D148739C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E652-9336-48CE-AC98-12A7AAC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681567"/>
            <a:ext cx="354901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681567"/>
            <a:ext cx="1044130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D75-B082-43DA-9E07-F11D148739C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E652-9336-48CE-AC98-12A7AAC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D75-B082-43DA-9E07-F11D148739C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E652-9336-48CE-AC98-12A7AAC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191514"/>
            <a:ext cx="14196060" cy="532510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8567000"/>
            <a:ext cx="14196060" cy="280034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D75-B082-43DA-9E07-F11D148739C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E652-9336-48CE-AC98-12A7AAC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0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407833"/>
            <a:ext cx="69951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407833"/>
            <a:ext cx="69951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D75-B082-43DA-9E07-F11D148739C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E652-9336-48CE-AC98-12A7AAC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81570"/>
            <a:ext cx="1419606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138171"/>
            <a:ext cx="6963012" cy="153796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676140"/>
            <a:ext cx="6963012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138171"/>
            <a:ext cx="6997304" cy="153796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676140"/>
            <a:ext cx="6997304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D75-B082-43DA-9E07-F11D148739C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E652-9336-48CE-AC98-12A7AAC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6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D75-B082-43DA-9E07-F11D148739C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E652-9336-48CE-AC98-12A7AAC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3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D75-B082-43DA-9E07-F11D148739C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E652-9336-48CE-AC98-12A7AAC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53440"/>
            <a:ext cx="5308520" cy="29870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843196"/>
            <a:ext cx="8332470" cy="9097433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840480"/>
            <a:ext cx="5308520" cy="711496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D75-B082-43DA-9E07-F11D148739C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E652-9336-48CE-AC98-12A7AAC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4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53440"/>
            <a:ext cx="5308520" cy="29870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843196"/>
            <a:ext cx="8332470" cy="9097433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840480"/>
            <a:ext cx="5308520" cy="711496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FD75-B082-43DA-9E07-F11D148739C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E652-9336-48CE-AC98-12A7AAC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681570"/>
            <a:ext cx="1419606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407833"/>
            <a:ext cx="1419606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FD75-B082-43DA-9E07-F11D148739C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1865189"/>
            <a:ext cx="55549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E652-9336-48CE-AC98-12A7AAC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1FF5CF-724C-46AE-9D89-A13888C0B0DD}"/>
              </a:ext>
            </a:extLst>
          </p:cNvPr>
          <p:cNvGrpSpPr/>
          <p:nvPr/>
        </p:nvGrpSpPr>
        <p:grpSpPr>
          <a:xfrm>
            <a:off x="2220875" y="2595714"/>
            <a:ext cx="10369123" cy="5992755"/>
            <a:chOff x="1858565" y="3320333"/>
            <a:chExt cx="10369123" cy="5992755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F6DB68CA-215F-4FDA-AD8B-028B3DF8E8A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86961749"/>
                </p:ext>
              </p:extLst>
            </p:nvPr>
          </p:nvGraphicFramePr>
          <p:xfrm>
            <a:off x="1858565" y="3320333"/>
            <a:ext cx="8153459" cy="53340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CA4555-33BD-4CED-84CA-D72F5E48BC68}"/>
                </a:ext>
              </a:extLst>
            </p:cNvPr>
            <p:cNvSpPr txBox="1"/>
            <p:nvPr/>
          </p:nvSpPr>
          <p:spPr>
            <a:xfrm>
              <a:off x="5199132" y="8736007"/>
              <a:ext cx="1321644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50" dirty="0"/>
                <a:t>Level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A67B47-81A4-4D21-9772-BDAADE57B415}"/>
                </a:ext>
              </a:extLst>
            </p:cNvPr>
            <p:cNvSpPr txBox="1"/>
            <p:nvPr/>
          </p:nvSpPr>
          <p:spPr>
            <a:xfrm>
              <a:off x="9199632" y="8736007"/>
              <a:ext cx="1321644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50" dirty="0"/>
                <a:t>Level 3</a:t>
              </a: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B268CB8A-D0E5-4F16-A77C-F8CA54FC65B4}"/>
                </a:ext>
              </a:extLst>
            </p:cNvPr>
            <p:cNvSpPr/>
            <p:nvPr/>
          </p:nvSpPr>
          <p:spPr>
            <a:xfrm>
              <a:off x="10354845" y="3320335"/>
              <a:ext cx="1866086" cy="922066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52" dirty="0"/>
                <a:t>Fight to the Death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4FE2BDBE-8C48-4728-8A23-7D3DFABCA86E}"/>
                </a:ext>
              </a:extLst>
            </p:cNvPr>
            <p:cNvSpPr/>
            <p:nvPr/>
          </p:nvSpPr>
          <p:spPr>
            <a:xfrm>
              <a:off x="10354845" y="5526301"/>
              <a:ext cx="1866086" cy="922066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52" dirty="0"/>
                <a:t>Cardio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79684BD0-5873-4461-B12D-6CAE69FF5492}"/>
                </a:ext>
              </a:extLst>
            </p:cNvPr>
            <p:cNvSpPr/>
            <p:nvPr/>
          </p:nvSpPr>
          <p:spPr>
            <a:xfrm>
              <a:off x="10348091" y="6629286"/>
              <a:ext cx="1866086" cy="922066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52" dirty="0"/>
                <a:t>Strategic Retreat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4431D00E-4199-43E1-86D7-8FCED0C55C3A}"/>
                </a:ext>
              </a:extLst>
            </p:cNvPr>
            <p:cNvSpPr/>
            <p:nvPr/>
          </p:nvSpPr>
          <p:spPr>
            <a:xfrm>
              <a:off x="10361602" y="7732269"/>
              <a:ext cx="1866086" cy="922066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52" dirty="0"/>
                <a:t>Raiders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C1EA18D-6BE4-406C-8ECB-393629512DD3}"/>
                </a:ext>
              </a:extLst>
            </p:cNvPr>
            <p:cNvSpPr/>
            <p:nvPr/>
          </p:nvSpPr>
          <p:spPr>
            <a:xfrm>
              <a:off x="10348091" y="4423318"/>
              <a:ext cx="1866086" cy="922066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52" dirty="0"/>
                <a:t>Ranged </a:t>
              </a:r>
              <a:r>
                <a:rPr lang="en-US" sz="3052" dirty="0" err="1"/>
                <a:t>Sabatoge</a:t>
              </a:r>
              <a:endParaRPr lang="en-US" sz="3052" dirty="0"/>
            </a:p>
          </p:txBody>
        </p:sp>
      </p:grpSp>
    </p:spTree>
    <p:extLst>
      <p:ext uri="{BB962C8B-B14F-4D97-AF65-F5344CB8AC3E}">
        <p14:creationId xmlns:p14="http://schemas.microsoft.com/office/powerpoint/2010/main" val="114628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BCFF33-D793-4AA3-8810-6D4E4B0E3F2E}"/>
              </a:ext>
            </a:extLst>
          </p:cNvPr>
          <p:cNvGrpSpPr/>
          <p:nvPr/>
        </p:nvGrpSpPr>
        <p:grpSpPr>
          <a:xfrm>
            <a:off x="2716412" y="3733798"/>
            <a:ext cx="10052476" cy="5975883"/>
            <a:chOff x="2716412" y="3733798"/>
            <a:chExt cx="10052476" cy="5975883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39CD97B7-5C91-4370-A477-DDA458FF96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51064775"/>
                </p:ext>
              </p:extLst>
            </p:nvPr>
          </p:nvGraphicFramePr>
          <p:xfrm>
            <a:off x="2716412" y="3733799"/>
            <a:ext cx="10052476" cy="53340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D61104-5C9B-4960-B750-D697C620D6B5}"/>
                </a:ext>
              </a:extLst>
            </p:cNvPr>
            <p:cNvSpPr txBox="1"/>
            <p:nvPr/>
          </p:nvSpPr>
          <p:spPr>
            <a:xfrm>
              <a:off x="5837441" y="9097542"/>
              <a:ext cx="1321644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50" dirty="0"/>
                <a:t>Level 2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E7EB5F-A9A8-41ED-BE16-DD1DF807F6D2}"/>
                </a:ext>
              </a:extLst>
            </p:cNvPr>
            <p:cNvSpPr txBox="1"/>
            <p:nvPr/>
          </p:nvSpPr>
          <p:spPr>
            <a:xfrm>
              <a:off x="9591570" y="9132600"/>
              <a:ext cx="1321644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50" dirty="0"/>
                <a:t>Level 3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D37D26-8168-441D-A0A9-76CA341DBCE4}"/>
                </a:ext>
              </a:extLst>
            </p:cNvPr>
            <p:cNvSpPr/>
            <p:nvPr/>
          </p:nvSpPr>
          <p:spPr>
            <a:xfrm>
              <a:off x="10760100" y="3733798"/>
              <a:ext cx="1920972" cy="9568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55" dirty="0"/>
                <a:t>Super Dispenser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1B0050C-9DD0-4275-B5A6-F84B33E9705D}"/>
                </a:ext>
              </a:extLst>
            </p:cNvPr>
            <p:cNvSpPr/>
            <p:nvPr/>
          </p:nvSpPr>
          <p:spPr>
            <a:xfrm>
              <a:off x="10760100" y="5922359"/>
              <a:ext cx="1920972" cy="9568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55" dirty="0" err="1"/>
                <a:t>Ninjaneer</a:t>
              </a:r>
              <a:endParaRPr lang="en-US" sz="2855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B755498-940C-49CC-964F-84C0E964E1BB}"/>
                </a:ext>
              </a:extLst>
            </p:cNvPr>
            <p:cNvSpPr/>
            <p:nvPr/>
          </p:nvSpPr>
          <p:spPr>
            <a:xfrm>
              <a:off x="10760100" y="7016637"/>
              <a:ext cx="1920972" cy="9568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55" dirty="0"/>
                <a:t>Frontier Justices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34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7E6ED71-E465-4159-A439-EABBE19FC6D6}"/>
              </a:ext>
            </a:extLst>
          </p:cNvPr>
          <p:cNvGrpSpPr/>
          <p:nvPr/>
        </p:nvGrpSpPr>
        <p:grpSpPr>
          <a:xfrm>
            <a:off x="2461809" y="3470351"/>
            <a:ext cx="10052476" cy="6003733"/>
            <a:chOff x="2461809" y="3470351"/>
            <a:chExt cx="10052476" cy="6003733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223E3D02-3C4B-496D-A21E-C8325B5E2C7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0379758"/>
                </p:ext>
              </p:extLst>
            </p:nvPr>
          </p:nvGraphicFramePr>
          <p:xfrm>
            <a:off x="2461809" y="3470351"/>
            <a:ext cx="10052476" cy="53340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560A47-8C6D-43F7-9B93-275DB2EEE35D}"/>
                </a:ext>
              </a:extLst>
            </p:cNvPr>
            <p:cNvSpPr txBox="1"/>
            <p:nvPr/>
          </p:nvSpPr>
          <p:spPr>
            <a:xfrm>
              <a:off x="5560880" y="8897003"/>
              <a:ext cx="1321644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50" dirty="0"/>
                <a:t>Level 2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CA4137-E85C-4D47-A452-A1784C569E28}"/>
                </a:ext>
              </a:extLst>
            </p:cNvPr>
            <p:cNvSpPr txBox="1"/>
            <p:nvPr/>
          </p:nvSpPr>
          <p:spPr>
            <a:xfrm>
              <a:off x="9578455" y="8847202"/>
              <a:ext cx="1321644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50" dirty="0"/>
                <a:t>Level 3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23BF6E5-1CF1-4B1D-A298-CC00480DF7D0}"/>
                </a:ext>
              </a:extLst>
            </p:cNvPr>
            <p:cNvSpPr/>
            <p:nvPr/>
          </p:nvSpPr>
          <p:spPr>
            <a:xfrm>
              <a:off x="10505491" y="6753193"/>
              <a:ext cx="1920972" cy="9568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55" dirty="0"/>
                <a:t>Vaccinator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85FD856-E08F-4922-8C2F-4D1DDDCBD1DA}"/>
                </a:ext>
              </a:extLst>
            </p:cNvPr>
            <p:cNvSpPr/>
            <p:nvPr/>
          </p:nvSpPr>
          <p:spPr>
            <a:xfrm>
              <a:off x="10505493" y="7838967"/>
              <a:ext cx="1920972" cy="9568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55" dirty="0" err="1"/>
                <a:t>Kritzkreig</a:t>
              </a:r>
              <a:endParaRPr lang="en-US" sz="2855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F0FBCB-D6AD-4D58-8EA0-25DA028295C8}"/>
                </a:ext>
              </a:extLst>
            </p:cNvPr>
            <p:cNvSpPr/>
            <p:nvPr/>
          </p:nvSpPr>
          <p:spPr>
            <a:xfrm>
              <a:off x="10505491" y="5658913"/>
              <a:ext cx="1920972" cy="9568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55" dirty="0"/>
                <a:t>Godlike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54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>
            <a:extLst>
              <a:ext uri="{FF2B5EF4-FFF2-40B4-BE49-F238E27FC236}">
                <a16:creationId xmlns:a16="http://schemas.microsoft.com/office/drawing/2014/main" id="{7B89F6B1-340C-4E22-8E5B-E67065B9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3" r="9793"/>
          <a:stretch/>
        </p:blipFill>
        <p:spPr>
          <a:xfrm>
            <a:off x="1238931" y="888574"/>
            <a:ext cx="14829211" cy="11525583"/>
          </a:xfrm>
          <a:prstGeom prst="rect">
            <a:avLst/>
          </a:prstGeom>
          <a:ln w="190500" cap="sq">
            <a:solidFill>
              <a:schemeClr val="tx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92592BF-D3D8-4A4A-BA30-916A78D6DE9C}"/>
              </a:ext>
            </a:extLst>
          </p:cNvPr>
          <p:cNvGrpSpPr/>
          <p:nvPr/>
        </p:nvGrpSpPr>
        <p:grpSpPr>
          <a:xfrm>
            <a:off x="7710414" y="1185964"/>
            <a:ext cx="2286000" cy="3200400"/>
            <a:chOff x="7086600" y="1737732"/>
            <a:chExt cx="2286000" cy="3200400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66B6C6BD-A3E7-41B7-8AEC-6FF97BEFE301}"/>
                </a:ext>
              </a:extLst>
            </p:cNvPr>
            <p:cNvSpPr/>
            <p:nvPr/>
          </p:nvSpPr>
          <p:spPr>
            <a:xfrm>
              <a:off x="7086600" y="1737732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Graphic 159" descr="No sign">
              <a:extLst>
                <a:ext uri="{FF2B5EF4-FFF2-40B4-BE49-F238E27FC236}">
                  <a16:creationId xmlns:a16="http://schemas.microsoft.com/office/drawing/2014/main" id="{C1472573-6EED-4487-96DC-A4F5D61BF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1427" y="2219759"/>
              <a:ext cx="2236345" cy="2236345"/>
            </a:xfrm>
            <a:prstGeom prst="rect">
              <a:avLst/>
            </a:prstGeom>
          </p:spPr>
        </p:pic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D952553-3811-4D3D-8199-9D13F1F18860}"/>
              </a:ext>
            </a:extLst>
          </p:cNvPr>
          <p:cNvGrpSpPr/>
          <p:nvPr/>
        </p:nvGrpSpPr>
        <p:grpSpPr>
          <a:xfrm>
            <a:off x="10566963" y="1185964"/>
            <a:ext cx="2286000" cy="3200400"/>
            <a:chOff x="9943149" y="1737732"/>
            <a:chExt cx="2286000" cy="3200400"/>
          </a:xfrm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8FDA51A3-3006-45C8-88EB-34980EBA6DC9}"/>
                </a:ext>
              </a:extLst>
            </p:cNvPr>
            <p:cNvSpPr/>
            <p:nvPr/>
          </p:nvSpPr>
          <p:spPr>
            <a:xfrm>
              <a:off x="9943149" y="1737732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3" name="Graphic 162" descr="No sign">
              <a:extLst>
                <a:ext uri="{FF2B5EF4-FFF2-40B4-BE49-F238E27FC236}">
                  <a16:creationId xmlns:a16="http://schemas.microsoft.com/office/drawing/2014/main" id="{36DBC76E-B70F-4B7F-B3B9-B428F961B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7976" y="2219758"/>
              <a:ext cx="2236345" cy="2236345"/>
            </a:xfrm>
            <a:prstGeom prst="rect">
              <a:avLst/>
            </a:prstGeom>
          </p:spPr>
        </p:pic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834998D-2528-49F2-8039-6302A9785EDA}"/>
              </a:ext>
            </a:extLst>
          </p:cNvPr>
          <p:cNvGrpSpPr/>
          <p:nvPr/>
        </p:nvGrpSpPr>
        <p:grpSpPr>
          <a:xfrm>
            <a:off x="4712503" y="1185964"/>
            <a:ext cx="2286000" cy="3200400"/>
            <a:chOff x="4088689" y="1737732"/>
            <a:chExt cx="2286000" cy="3200400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F47A05D-79BC-4B0F-96E6-73858B9958EB}"/>
                </a:ext>
              </a:extLst>
            </p:cNvPr>
            <p:cNvSpPr/>
            <p:nvPr/>
          </p:nvSpPr>
          <p:spPr>
            <a:xfrm>
              <a:off x="4088689" y="1737732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6" name="Graphic 165" descr="No sign">
              <a:extLst>
                <a:ext uri="{FF2B5EF4-FFF2-40B4-BE49-F238E27FC236}">
                  <a16:creationId xmlns:a16="http://schemas.microsoft.com/office/drawing/2014/main" id="{979752F9-632A-4F9E-9261-F8A9B915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3516" y="2215278"/>
              <a:ext cx="2236345" cy="2236345"/>
            </a:xfrm>
            <a:prstGeom prst="rect">
              <a:avLst/>
            </a:prstGeom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AEF236D-112D-4E90-813E-630493584F29}"/>
              </a:ext>
            </a:extLst>
          </p:cNvPr>
          <p:cNvGrpSpPr/>
          <p:nvPr/>
        </p:nvGrpSpPr>
        <p:grpSpPr>
          <a:xfrm>
            <a:off x="1714592" y="1185964"/>
            <a:ext cx="2286000" cy="3200400"/>
            <a:chOff x="1418814" y="1737732"/>
            <a:chExt cx="2286000" cy="3200400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DD2C95D4-3796-41C3-A880-76A57DD55FF1}"/>
                </a:ext>
              </a:extLst>
            </p:cNvPr>
            <p:cNvSpPr/>
            <p:nvPr/>
          </p:nvSpPr>
          <p:spPr>
            <a:xfrm>
              <a:off x="1418814" y="1737732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9" name="Graphic 168" descr="No sign">
              <a:extLst>
                <a:ext uri="{FF2B5EF4-FFF2-40B4-BE49-F238E27FC236}">
                  <a16:creationId xmlns:a16="http://schemas.microsoft.com/office/drawing/2014/main" id="{F67585DF-3676-4C61-AFEE-4AD68135A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3641" y="2212952"/>
              <a:ext cx="2236345" cy="2236345"/>
            </a:xfrm>
            <a:prstGeom prst="rect">
              <a:avLst/>
            </a:prstGeom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6ED0C1A-AC70-428D-8821-24D2FAB9B210}"/>
              </a:ext>
            </a:extLst>
          </p:cNvPr>
          <p:cNvGrpSpPr/>
          <p:nvPr/>
        </p:nvGrpSpPr>
        <p:grpSpPr>
          <a:xfrm>
            <a:off x="13423512" y="1185964"/>
            <a:ext cx="2286000" cy="3200400"/>
            <a:chOff x="12799698" y="1737732"/>
            <a:chExt cx="2286000" cy="3200400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FCAD60DA-9AC8-4790-9DF1-16C86B3E4D78}"/>
                </a:ext>
              </a:extLst>
            </p:cNvPr>
            <p:cNvSpPr/>
            <p:nvPr/>
          </p:nvSpPr>
          <p:spPr>
            <a:xfrm>
              <a:off x="12799698" y="1737732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Graphic 171" descr="No sign">
              <a:extLst>
                <a:ext uri="{FF2B5EF4-FFF2-40B4-BE49-F238E27FC236}">
                  <a16:creationId xmlns:a16="http://schemas.microsoft.com/office/drawing/2014/main" id="{DB0CFF95-78A6-454B-99CE-446EECE3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824525" y="2219758"/>
              <a:ext cx="2236345" cy="2236345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67879B1-46A8-45A4-B136-3668A3FCF470}"/>
              </a:ext>
            </a:extLst>
          </p:cNvPr>
          <p:cNvGrpSpPr/>
          <p:nvPr/>
        </p:nvGrpSpPr>
        <p:grpSpPr>
          <a:xfrm>
            <a:off x="4712503" y="5051162"/>
            <a:ext cx="2286000" cy="3200400"/>
            <a:chOff x="2790414" y="4800600"/>
            <a:chExt cx="2286000" cy="3200400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EA0BA5FE-DF5C-4194-8BEF-4BFEF6F983ED}"/>
                </a:ext>
              </a:extLst>
            </p:cNvPr>
            <p:cNvSpPr/>
            <p:nvPr/>
          </p:nvSpPr>
          <p:spPr>
            <a:xfrm>
              <a:off x="2790414" y="4800600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5" name="Graphic 174" descr="No sign">
              <a:extLst>
                <a:ext uri="{FF2B5EF4-FFF2-40B4-BE49-F238E27FC236}">
                  <a16:creationId xmlns:a16="http://schemas.microsoft.com/office/drawing/2014/main" id="{463AA950-9A9B-4230-8196-F821CF2A5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15241" y="5282627"/>
              <a:ext cx="2236345" cy="2236345"/>
            </a:xfrm>
            <a:prstGeom prst="rect">
              <a:avLst/>
            </a:prstGeom>
          </p:spPr>
        </p:pic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1863EB9-C350-4CB1-8231-EFB856DEEEE9}"/>
              </a:ext>
            </a:extLst>
          </p:cNvPr>
          <p:cNvGrpSpPr/>
          <p:nvPr/>
        </p:nvGrpSpPr>
        <p:grpSpPr>
          <a:xfrm>
            <a:off x="10566962" y="5051161"/>
            <a:ext cx="2286000" cy="3200400"/>
            <a:chOff x="10171749" y="4800600"/>
            <a:chExt cx="2286000" cy="3200400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E0EF495E-F154-4B8D-A352-60C164DE0E75}"/>
                </a:ext>
              </a:extLst>
            </p:cNvPr>
            <p:cNvSpPr/>
            <p:nvPr/>
          </p:nvSpPr>
          <p:spPr>
            <a:xfrm>
              <a:off x="10171749" y="4800600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8" name="Graphic 177" descr="No sign">
              <a:extLst>
                <a:ext uri="{FF2B5EF4-FFF2-40B4-BE49-F238E27FC236}">
                  <a16:creationId xmlns:a16="http://schemas.microsoft.com/office/drawing/2014/main" id="{F49DB441-163A-4C1B-B291-F6D62AC83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21404" y="5282626"/>
              <a:ext cx="2236345" cy="2236345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50527049-B2F9-4EE4-BA56-DB26D27966B6}"/>
              </a:ext>
            </a:extLst>
          </p:cNvPr>
          <p:cNvSpPr txBox="1"/>
          <p:nvPr/>
        </p:nvSpPr>
        <p:spPr>
          <a:xfrm>
            <a:off x="6144804" y="173171"/>
            <a:ext cx="5017464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TF2 Build" panose="02000000000000000000" pitchFamily="2" charset="0"/>
              </a:rPr>
              <a:t>Training Roster - SQUAD</a:t>
            </a:r>
          </a:p>
        </p:txBody>
      </p:sp>
      <p:pic>
        <p:nvPicPr>
          <p:cNvPr id="192" name="Graphic 191" descr="Teacher with solid fill">
            <a:extLst>
              <a:ext uri="{FF2B5EF4-FFF2-40B4-BE49-F238E27FC236}">
                <a16:creationId xmlns:a16="http://schemas.microsoft.com/office/drawing/2014/main" id="{9B91836A-2740-423A-AEC9-89FB0F39A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27994" y="0"/>
            <a:ext cx="914400" cy="914400"/>
          </a:xfrm>
          <a:prstGeom prst="rect">
            <a:avLst/>
          </a:prstGeom>
        </p:spPr>
      </p:pic>
      <p:pic>
        <p:nvPicPr>
          <p:cNvPr id="193" name="Graphic 192" descr="Teacher with solid fill">
            <a:extLst>
              <a:ext uri="{FF2B5EF4-FFF2-40B4-BE49-F238E27FC236}">
                <a16:creationId xmlns:a16="http://schemas.microsoft.com/office/drawing/2014/main" id="{B2C17D4A-55E4-42BA-BB3A-557091130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8931" y="-25826"/>
            <a:ext cx="914400" cy="9144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FAC6F825-2FB8-4CB3-AEFA-605A0D4D6297}"/>
              </a:ext>
            </a:extLst>
          </p:cNvPr>
          <p:cNvSpPr txBox="1"/>
          <p:nvPr/>
        </p:nvSpPr>
        <p:spPr>
          <a:xfrm rot="16200000">
            <a:off x="-564440" y="10002536"/>
            <a:ext cx="2332690" cy="769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latin typeface="TF2 Build" panose="02000000000000000000" pitchFamily="2" charset="0"/>
              </a:rPr>
              <a:t>LEVEL 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631F81C-66E7-4F19-A88A-0DE5F70070E8}"/>
              </a:ext>
            </a:extLst>
          </p:cNvPr>
          <p:cNvSpPr txBox="1"/>
          <p:nvPr/>
        </p:nvSpPr>
        <p:spPr>
          <a:xfrm rot="16200000">
            <a:off x="-593431" y="6177502"/>
            <a:ext cx="2440092" cy="769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latin typeface="TF2 Build" panose="02000000000000000000" pitchFamily="2" charset="0"/>
              </a:rPr>
              <a:t>LEVEL 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5C9EB0B-3DFA-4905-9A9C-6FDE52759CF8}"/>
              </a:ext>
            </a:extLst>
          </p:cNvPr>
          <p:cNvSpPr txBox="1"/>
          <p:nvPr/>
        </p:nvSpPr>
        <p:spPr>
          <a:xfrm rot="16200000">
            <a:off x="-605221" y="2299568"/>
            <a:ext cx="2438488" cy="769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latin typeface="TF2 Build" panose="02000000000000000000" pitchFamily="2" charset="0"/>
              </a:rPr>
              <a:t>LEVEL 3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F2F2EE8A-5019-49F8-A6A1-A9F512CD4049}"/>
              </a:ext>
            </a:extLst>
          </p:cNvPr>
          <p:cNvCxnSpPr>
            <a:cxnSpLocks/>
            <a:endCxn id="174" idx="2"/>
          </p:cNvCxnSpPr>
          <p:nvPr/>
        </p:nvCxnSpPr>
        <p:spPr>
          <a:xfrm rot="16200000" flipV="1">
            <a:off x="7038535" y="7068531"/>
            <a:ext cx="607021" cy="2973083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7F75ECD-53F6-4343-8D03-C754C245FB7A}"/>
              </a:ext>
            </a:extLst>
          </p:cNvPr>
          <p:cNvCxnSpPr>
            <a:cxnSpLocks/>
            <a:endCxn id="177" idx="2"/>
          </p:cNvCxnSpPr>
          <p:nvPr/>
        </p:nvCxnSpPr>
        <p:spPr>
          <a:xfrm rot="5400000" flipH="1" flipV="1">
            <a:off x="9965763" y="7114384"/>
            <a:ext cx="607022" cy="2881376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CFEF6711-C09F-4422-9AA3-0AD63E754847}"/>
              </a:ext>
            </a:extLst>
          </p:cNvPr>
          <p:cNvCxnSpPr>
            <a:cxnSpLocks/>
            <a:stCxn id="174" idx="0"/>
            <a:endCxn id="168" idx="2"/>
          </p:cNvCxnSpPr>
          <p:nvPr/>
        </p:nvCxnSpPr>
        <p:spPr>
          <a:xfrm rot="16200000" flipV="1">
            <a:off x="4024149" y="3219807"/>
            <a:ext cx="664798" cy="2997911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01E9F36F-0D6D-486F-83FE-136D6AFA9EF6}"/>
              </a:ext>
            </a:extLst>
          </p:cNvPr>
          <p:cNvCxnSpPr>
            <a:cxnSpLocks/>
            <a:stCxn id="174" idx="0"/>
            <a:endCxn id="165" idx="2"/>
          </p:cNvCxnSpPr>
          <p:nvPr/>
        </p:nvCxnSpPr>
        <p:spPr>
          <a:xfrm rot="5400000" flipH="1" flipV="1">
            <a:off x="5523104" y="4718763"/>
            <a:ext cx="664798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D44EA317-885A-45F7-B18C-0180172F5AE2}"/>
              </a:ext>
            </a:extLst>
          </p:cNvPr>
          <p:cNvCxnSpPr>
            <a:cxnSpLocks/>
            <a:stCxn id="174" idx="0"/>
            <a:endCxn id="159" idx="2"/>
          </p:cNvCxnSpPr>
          <p:nvPr/>
        </p:nvCxnSpPr>
        <p:spPr>
          <a:xfrm rot="5400000" flipH="1" flipV="1">
            <a:off x="7022059" y="3219808"/>
            <a:ext cx="664798" cy="2997911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5B85CD5E-8C72-415F-906E-813CA62293F9}"/>
              </a:ext>
            </a:extLst>
          </p:cNvPr>
          <p:cNvCxnSpPr>
            <a:cxnSpLocks/>
            <a:stCxn id="177" idx="0"/>
            <a:endCxn id="162" idx="2"/>
          </p:cNvCxnSpPr>
          <p:nvPr/>
        </p:nvCxnSpPr>
        <p:spPr>
          <a:xfrm rot="5400000" flipH="1" flipV="1">
            <a:off x="11377564" y="4718763"/>
            <a:ext cx="664797" cy="1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FD3DE52-19F0-4E8E-981D-7A617DF26D39}"/>
              </a:ext>
            </a:extLst>
          </p:cNvPr>
          <p:cNvCxnSpPr>
            <a:cxnSpLocks/>
            <a:stCxn id="177" idx="0"/>
            <a:endCxn id="171" idx="2"/>
          </p:cNvCxnSpPr>
          <p:nvPr/>
        </p:nvCxnSpPr>
        <p:spPr>
          <a:xfrm rot="5400000" flipH="1" flipV="1">
            <a:off x="12805839" y="3290488"/>
            <a:ext cx="664797" cy="2856550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AB04EF-BB74-4B29-880D-8A08D9FC8BEB}"/>
              </a:ext>
            </a:extLst>
          </p:cNvPr>
          <p:cNvGrpSpPr/>
          <p:nvPr/>
        </p:nvGrpSpPr>
        <p:grpSpPr>
          <a:xfrm>
            <a:off x="7696693" y="8858583"/>
            <a:ext cx="2286000" cy="3200400"/>
            <a:chOff x="2790414" y="4800600"/>
            <a:chExt cx="2286000" cy="320040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A3E704-560C-4816-9A7B-34F6040A1A00}"/>
                </a:ext>
              </a:extLst>
            </p:cNvPr>
            <p:cNvSpPr/>
            <p:nvPr/>
          </p:nvSpPr>
          <p:spPr>
            <a:xfrm>
              <a:off x="2790414" y="4800600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No sign">
              <a:extLst>
                <a:ext uri="{FF2B5EF4-FFF2-40B4-BE49-F238E27FC236}">
                  <a16:creationId xmlns:a16="http://schemas.microsoft.com/office/drawing/2014/main" id="{837BF727-1218-489D-9E39-D53D4BBF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15241" y="5282627"/>
              <a:ext cx="2236345" cy="2236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64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>
            <a:extLst>
              <a:ext uri="{FF2B5EF4-FFF2-40B4-BE49-F238E27FC236}">
                <a16:creationId xmlns:a16="http://schemas.microsoft.com/office/drawing/2014/main" id="{7B89F6B1-340C-4E22-8E5B-E67065B9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3" r="9793"/>
          <a:stretch/>
        </p:blipFill>
        <p:spPr>
          <a:xfrm>
            <a:off x="1238931" y="888574"/>
            <a:ext cx="14829211" cy="11525583"/>
          </a:xfrm>
          <a:prstGeom prst="rect">
            <a:avLst/>
          </a:prstGeom>
          <a:ln w="190500" cap="sq">
            <a:solidFill>
              <a:schemeClr val="tx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92592BF-D3D8-4A4A-BA30-916A78D6DE9C}"/>
              </a:ext>
            </a:extLst>
          </p:cNvPr>
          <p:cNvGrpSpPr/>
          <p:nvPr/>
        </p:nvGrpSpPr>
        <p:grpSpPr>
          <a:xfrm>
            <a:off x="7710414" y="1185964"/>
            <a:ext cx="2286000" cy="3200400"/>
            <a:chOff x="7086600" y="1737732"/>
            <a:chExt cx="2286000" cy="3200400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66B6C6BD-A3E7-41B7-8AEC-6FF97BEFE301}"/>
                </a:ext>
              </a:extLst>
            </p:cNvPr>
            <p:cNvSpPr/>
            <p:nvPr/>
          </p:nvSpPr>
          <p:spPr>
            <a:xfrm>
              <a:off x="7086600" y="1737732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Graphic 159" descr="No sign">
              <a:extLst>
                <a:ext uri="{FF2B5EF4-FFF2-40B4-BE49-F238E27FC236}">
                  <a16:creationId xmlns:a16="http://schemas.microsoft.com/office/drawing/2014/main" id="{C1472573-6EED-4487-96DC-A4F5D61BF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1427" y="2219759"/>
              <a:ext cx="2236345" cy="2236345"/>
            </a:xfrm>
            <a:prstGeom prst="rect">
              <a:avLst/>
            </a:prstGeom>
          </p:spPr>
        </p:pic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D952553-3811-4D3D-8199-9D13F1F18860}"/>
              </a:ext>
            </a:extLst>
          </p:cNvPr>
          <p:cNvGrpSpPr/>
          <p:nvPr/>
        </p:nvGrpSpPr>
        <p:grpSpPr>
          <a:xfrm>
            <a:off x="10566963" y="1185964"/>
            <a:ext cx="2286000" cy="3200400"/>
            <a:chOff x="9943149" y="1737732"/>
            <a:chExt cx="2286000" cy="3200400"/>
          </a:xfrm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8FDA51A3-3006-45C8-88EB-34980EBA6DC9}"/>
                </a:ext>
              </a:extLst>
            </p:cNvPr>
            <p:cNvSpPr/>
            <p:nvPr/>
          </p:nvSpPr>
          <p:spPr>
            <a:xfrm>
              <a:off x="9943149" y="1737732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3" name="Graphic 162" descr="No sign">
              <a:extLst>
                <a:ext uri="{FF2B5EF4-FFF2-40B4-BE49-F238E27FC236}">
                  <a16:creationId xmlns:a16="http://schemas.microsoft.com/office/drawing/2014/main" id="{36DBC76E-B70F-4B7F-B3B9-B428F961B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7976" y="2219758"/>
              <a:ext cx="2236345" cy="2236345"/>
            </a:xfrm>
            <a:prstGeom prst="rect">
              <a:avLst/>
            </a:prstGeom>
          </p:spPr>
        </p:pic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834998D-2528-49F2-8039-6302A9785EDA}"/>
              </a:ext>
            </a:extLst>
          </p:cNvPr>
          <p:cNvGrpSpPr/>
          <p:nvPr/>
        </p:nvGrpSpPr>
        <p:grpSpPr>
          <a:xfrm>
            <a:off x="4712503" y="1185964"/>
            <a:ext cx="2286000" cy="3200400"/>
            <a:chOff x="4088689" y="1737732"/>
            <a:chExt cx="2286000" cy="3200400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F47A05D-79BC-4B0F-96E6-73858B9958EB}"/>
                </a:ext>
              </a:extLst>
            </p:cNvPr>
            <p:cNvSpPr/>
            <p:nvPr/>
          </p:nvSpPr>
          <p:spPr>
            <a:xfrm>
              <a:off x="4088689" y="1737732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6" name="Graphic 165" descr="No sign">
              <a:extLst>
                <a:ext uri="{FF2B5EF4-FFF2-40B4-BE49-F238E27FC236}">
                  <a16:creationId xmlns:a16="http://schemas.microsoft.com/office/drawing/2014/main" id="{979752F9-632A-4F9E-9261-F8A9B915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3516" y="2215278"/>
              <a:ext cx="2236345" cy="2236345"/>
            </a:xfrm>
            <a:prstGeom prst="rect">
              <a:avLst/>
            </a:prstGeom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AEF236D-112D-4E90-813E-630493584F29}"/>
              </a:ext>
            </a:extLst>
          </p:cNvPr>
          <p:cNvGrpSpPr/>
          <p:nvPr/>
        </p:nvGrpSpPr>
        <p:grpSpPr>
          <a:xfrm>
            <a:off x="1714592" y="1185964"/>
            <a:ext cx="2286000" cy="3200400"/>
            <a:chOff x="1418814" y="1737732"/>
            <a:chExt cx="2286000" cy="3200400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DD2C95D4-3796-41C3-A880-76A57DD55FF1}"/>
                </a:ext>
              </a:extLst>
            </p:cNvPr>
            <p:cNvSpPr/>
            <p:nvPr/>
          </p:nvSpPr>
          <p:spPr>
            <a:xfrm>
              <a:off x="1418814" y="1737732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9" name="Graphic 168" descr="No sign">
              <a:extLst>
                <a:ext uri="{FF2B5EF4-FFF2-40B4-BE49-F238E27FC236}">
                  <a16:creationId xmlns:a16="http://schemas.microsoft.com/office/drawing/2014/main" id="{F67585DF-3676-4C61-AFEE-4AD68135A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3641" y="2212952"/>
              <a:ext cx="2236345" cy="2236345"/>
            </a:xfrm>
            <a:prstGeom prst="rect">
              <a:avLst/>
            </a:prstGeom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6ED0C1A-AC70-428D-8821-24D2FAB9B210}"/>
              </a:ext>
            </a:extLst>
          </p:cNvPr>
          <p:cNvGrpSpPr/>
          <p:nvPr/>
        </p:nvGrpSpPr>
        <p:grpSpPr>
          <a:xfrm>
            <a:off x="13423512" y="1185964"/>
            <a:ext cx="2286000" cy="3200400"/>
            <a:chOff x="12799698" y="1737732"/>
            <a:chExt cx="2286000" cy="3200400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FCAD60DA-9AC8-4790-9DF1-16C86B3E4D78}"/>
                </a:ext>
              </a:extLst>
            </p:cNvPr>
            <p:cNvSpPr/>
            <p:nvPr/>
          </p:nvSpPr>
          <p:spPr>
            <a:xfrm>
              <a:off x="12799698" y="1737732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Graphic 171" descr="No sign">
              <a:extLst>
                <a:ext uri="{FF2B5EF4-FFF2-40B4-BE49-F238E27FC236}">
                  <a16:creationId xmlns:a16="http://schemas.microsoft.com/office/drawing/2014/main" id="{DB0CFF95-78A6-454B-99CE-446EECE3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824525" y="2219758"/>
              <a:ext cx="2236345" cy="2236345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67879B1-46A8-45A4-B136-3668A3FCF470}"/>
              </a:ext>
            </a:extLst>
          </p:cNvPr>
          <p:cNvGrpSpPr/>
          <p:nvPr/>
        </p:nvGrpSpPr>
        <p:grpSpPr>
          <a:xfrm>
            <a:off x="3095102" y="5051159"/>
            <a:ext cx="2286000" cy="3200400"/>
            <a:chOff x="2790414" y="4800600"/>
            <a:chExt cx="2286000" cy="3200400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EA0BA5FE-DF5C-4194-8BEF-4BFEF6F983ED}"/>
                </a:ext>
              </a:extLst>
            </p:cNvPr>
            <p:cNvSpPr/>
            <p:nvPr/>
          </p:nvSpPr>
          <p:spPr>
            <a:xfrm>
              <a:off x="2790414" y="4800600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5" name="Graphic 174" descr="No sign">
              <a:extLst>
                <a:ext uri="{FF2B5EF4-FFF2-40B4-BE49-F238E27FC236}">
                  <a16:creationId xmlns:a16="http://schemas.microsoft.com/office/drawing/2014/main" id="{463AA950-9A9B-4230-8196-F821CF2A5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15241" y="5282627"/>
              <a:ext cx="2236345" cy="2236345"/>
            </a:xfrm>
            <a:prstGeom prst="rect">
              <a:avLst/>
            </a:prstGeom>
          </p:spPr>
        </p:pic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1863EB9-C350-4CB1-8231-EFB856DEEEE9}"/>
              </a:ext>
            </a:extLst>
          </p:cNvPr>
          <p:cNvGrpSpPr/>
          <p:nvPr/>
        </p:nvGrpSpPr>
        <p:grpSpPr>
          <a:xfrm>
            <a:off x="7710414" y="5051159"/>
            <a:ext cx="2286000" cy="3200400"/>
            <a:chOff x="10171749" y="4800600"/>
            <a:chExt cx="2286000" cy="3200400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E0EF495E-F154-4B8D-A352-60C164DE0E75}"/>
                </a:ext>
              </a:extLst>
            </p:cNvPr>
            <p:cNvSpPr/>
            <p:nvPr/>
          </p:nvSpPr>
          <p:spPr>
            <a:xfrm>
              <a:off x="10171749" y="4800600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8" name="Graphic 177" descr="No sign">
              <a:extLst>
                <a:ext uri="{FF2B5EF4-FFF2-40B4-BE49-F238E27FC236}">
                  <a16:creationId xmlns:a16="http://schemas.microsoft.com/office/drawing/2014/main" id="{F49DB441-163A-4C1B-B291-F6D62AC83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21404" y="5282626"/>
              <a:ext cx="2236345" cy="2236345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50527049-B2F9-4EE4-BA56-DB26D27966B6}"/>
              </a:ext>
            </a:extLst>
          </p:cNvPr>
          <p:cNvSpPr txBox="1"/>
          <p:nvPr/>
        </p:nvSpPr>
        <p:spPr>
          <a:xfrm>
            <a:off x="5532777" y="173171"/>
            <a:ext cx="6591613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TF2 Build" panose="02000000000000000000" pitchFamily="2" charset="0"/>
              </a:rPr>
              <a:t>Training Roster – FIELD ENGINEER</a:t>
            </a:r>
          </a:p>
        </p:txBody>
      </p:sp>
      <p:pic>
        <p:nvPicPr>
          <p:cNvPr id="192" name="Graphic 191" descr="Teacher with solid fill">
            <a:extLst>
              <a:ext uri="{FF2B5EF4-FFF2-40B4-BE49-F238E27FC236}">
                <a16:creationId xmlns:a16="http://schemas.microsoft.com/office/drawing/2014/main" id="{9B91836A-2740-423A-AEC9-89FB0F39A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27994" y="0"/>
            <a:ext cx="914400" cy="914400"/>
          </a:xfrm>
          <a:prstGeom prst="rect">
            <a:avLst/>
          </a:prstGeom>
        </p:spPr>
      </p:pic>
      <p:pic>
        <p:nvPicPr>
          <p:cNvPr id="193" name="Graphic 192" descr="Teacher with solid fill">
            <a:extLst>
              <a:ext uri="{FF2B5EF4-FFF2-40B4-BE49-F238E27FC236}">
                <a16:creationId xmlns:a16="http://schemas.microsoft.com/office/drawing/2014/main" id="{B2C17D4A-55E4-42BA-BB3A-557091130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8931" y="-25826"/>
            <a:ext cx="914400" cy="9144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FAC6F825-2FB8-4CB3-AEFA-605A0D4D6297}"/>
              </a:ext>
            </a:extLst>
          </p:cNvPr>
          <p:cNvSpPr txBox="1"/>
          <p:nvPr/>
        </p:nvSpPr>
        <p:spPr>
          <a:xfrm rot="16200000">
            <a:off x="-564440" y="10002536"/>
            <a:ext cx="2332690" cy="769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latin typeface="TF2 Build" panose="02000000000000000000" pitchFamily="2" charset="0"/>
              </a:rPr>
              <a:t>LEVEL 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631F81C-66E7-4F19-A88A-0DE5F70070E8}"/>
              </a:ext>
            </a:extLst>
          </p:cNvPr>
          <p:cNvSpPr txBox="1"/>
          <p:nvPr/>
        </p:nvSpPr>
        <p:spPr>
          <a:xfrm rot="16200000">
            <a:off x="-593431" y="6177502"/>
            <a:ext cx="2440092" cy="769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latin typeface="TF2 Build" panose="02000000000000000000" pitchFamily="2" charset="0"/>
              </a:rPr>
              <a:t>LEVEL 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5C9EB0B-3DFA-4905-9A9C-6FDE52759CF8}"/>
              </a:ext>
            </a:extLst>
          </p:cNvPr>
          <p:cNvSpPr txBox="1"/>
          <p:nvPr/>
        </p:nvSpPr>
        <p:spPr>
          <a:xfrm rot="16200000">
            <a:off x="-605221" y="2299568"/>
            <a:ext cx="2438488" cy="769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latin typeface="TF2 Build" panose="02000000000000000000" pitchFamily="2" charset="0"/>
              </a:rPr>
              <a:t>LEVEL 3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F2F2EE8A-5019-49F8-A6A1-A9F512CD4049}"/>
              </a:ext>
            </a:extLst>
          </p:cNvPr>
          <p:cNvCxnSpPr>
            <a:cxnSpLocks/>
            <a:endCxn id="174" idx="2"/>
          </p:cNvCxnSpPr>
          <p:nvPr/>
        </p:nvCxnSpPr>
        <p:spPr>
          <a:xfrm rot="16200000" flipV="1">
            <a:off x="6229832" y="6259829"/>
            <a:ext cx="607024" cy="4590484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7F75ECD-53F6-4343-8D03-C754C245FB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25073" y="8555070"/>
            <a:ext cx="607026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CFEF6711-C09F-4422-9AA3-0AD63E754847}"/>
              </a:ext>
            </a:extLst>
          </p:cNvPr>
          <p:cNvCxnSpPr>
            <a:cxnSpLocks/>
            <a:stCxn id="174" idx="0"/>
            <a:endCxn id="168" idx="2"/>
          </p:cNvCxnSpPr>
          <p:nvPr/>
        </p:nvCxnSpPr>
        <p:spPr>
          <a:xfrm rot="16200000" flipV="1">
            <a:off x="3215450" y="4028507"/>
            <a:ext cx="664795" cy="1380510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01E9F36F-0D6D-486F-83FE-136D6AFA9EF6}"/>
              </a:ext>
            </a:extLst>
          </p:cNvPr>
          <p:cNvCxnSpPr>
            <a:cxnSpLocks/>
            <a:stCxn id="174" idx="0"/>
            <a:endCxn id="165" idx="2"/>
          </p:cNvCxnSpPr>
          <p:nvPr/>
        </p:nvCxnSpPr>
        <p:spPr>
          <a:xfrm rot="5400000" flipH="1" flipV="1">
            <a:off x="4714405" y="3910062"/>
            <a:ext cx="664795" cy="1617401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D44EA317-885A-45F7-B18C-0180172F5AE2}"/>
              </a:ext>
            </a:extLst>
          </p:cNvPr>
          <p:cNvCxnSpPr>
            <a:cxnSpLocks/>
            <a:stCxn id="177" idx="0"/>
            <a:endCxn id="159" idx="2"/>
          </p:cNvCxnSpPr>
          <p:nvPr/>
        </p:nvCxnSpPr>
        <p:spPr>
          <a:xfrm rot="5400000" flipH="1" flipV="1">
            <a:off x="8521017" y="4718762"/>
            <a:ext cx="664795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5B85CD5E-8C72-415F-906E-813CA62293F9}"/>
              </a:ext>
            </a:extLst>
          </p:cNvPr>
          <p:cNvCxnSpPr>
            <a:cxnSpLocks/>
            <a:stCxn id="177" idx="0"/>
            <a:endCxn id="162" idx="2"/>
          </p:cNvCxnSpPr>
          <p:nvPr/>
        </p:nvCxnSpPr>
        <p:spPr>
          <a:xfrm rot="5400000" flipH="1" flipV="1">
            <a:off x="9949291" y="3290488"/>
            <a:ext cx="664795" cy="2856549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FD3DE52-19F0-4E8E-981D-7A617DF26D39}"/>
              </a:ext>
            </a:extLst>
          </p:cNvPr>
          <p:cNvCxnSpPr>
            <a:cxnSpLocks/>
            <a:stCxn id="48" idx="0"/>
            <a:endCxn id="171" idx="2"/>
          </p:cNvCxnSpPr>
          <p:nvPr/>
        </p:nvCxnSpPr>
        <p:spPr>
          <a:xfrm rot="16200000" flipV="1">
            <a:off x="14259898" y="4692979"/>
            <a:ext cx="664793" cy="51564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775F73-138F-4748-BA6B-2BC421E06DB5}"/>
              </a:ext>
            </a:extLst>
          </p:cNvPr>
          <p:cNvGrpSpPr/>
          <p:nvPr/>
        </p:nvGrpSpPr>
        <p:grpSpPr>
          <a:xfrm>
            <a:off x="13475076" y="5051157"/>
            <a:ext cx="2286000" cy="3200400"/>
            <a:chOff x="10171749" y="4800600"/>
            <a:chExt cx="2286000" cy="3200400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FF100FF-D6C1-412B-B026-A1192E4ADB0A}"/>
                </a:ext>
              </a:extLst>
            </p:cNvPr>
            <p:cNvSpPr/>
            <p:nvPr/>
          </p:nvSpPr>
          <p:spPr>
            <a:xfrm>
              <a:off x="10171749" y="4800600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No sign">
              <a:extLst>
                <a:ext uri="{FF2B5EF4-FFF2-40B4-BE49-F238E27FC236}">
                  <a16:creationId xmlns:a16="http://schemas.microsoft.com/office/drawing/2014/main" id="{72229A93-E693-4F0E-94B0-181FDFF9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21404" y="5282626"/>
              <a:ext cx="2236345" cy="2236345"/>
            </a:xfrm>
            <a:prstGeom prst="rect">
              <a:avLst/>
            </a:prstGeom>
          </p:spPr>
        </p:pic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F6DEFC0-DE85-4328-AE96-9A8937D95722}"/>
              </a:ext>
            </a:extLst>
          </p:cNvPr>
          <p:cNvCxnSpPr>
            <a:cxnSpLocks/>
            <a:endCxn id="48" idx="2"/>
          </p:cNvCxnSpPr>
          <p:nvPr/>
        </p:nvCxnSpPr>
        <p:spPr>
          <a:xfrm rot="5400000" flipH="1" flipV="1">
            <a:off x="11419818" y="5660325"/>
            <a:ext cx="607026" cy="5789490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96D0F99-E81D-4233-8A1D-1BE421ACD7BA}"/>
              </a:ext>
            </a:extLst>
          </p:cNvPr>
          <p:cNvGrpSpPr/>
          <p:nvPr/>
        </p:nvGrpSpPr>
        <p:grpSpPr>
          <a:xfrm>
            <a:off x="7742870" y="8846504"/>
            <a:ext cx="2286000" cy="3200400"/>
            <a:chOff x="10171749" y="4800600"/>
            <a:chExt cx="2286000" cy="320040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C9B194B-E5ED-4281-90B8-23EC437F330F}"/>
                </a:ext>
              </a:extLst>
            </p:cNvPr>
            <p:cNvSpPr/>
            <p:nvPr/>
          </p:nvSpPr>
          <p:spPr>
            <a:xfrm>
              <a:off x="10171749" y="4800600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No sign">
              <a:extLst>
                <a:ext uri="{FF2B5EF4-FFF2-40B4-BE49-F238E27FC236}">
                  <a16:creationId xmlns:a16="http://schemas.microsoft.com/office/drawing/2014/main" id="{6CA64D3D-22CA-48AB-8992-D6E56D608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21404" y="5282626"/>
              <a:ext cx="2236345" cy="2236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210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>
            <a:extLst>
              <a:ext uri="{FF2B5EF4-FFF2-40B4-BE49-F238E27FC236}">
                <a16:creationId xmlns:a16="http://schemas.microsoft.com/office/drawing/2014/main" id="{7B89F6B1-340C-4E22-8E5B-E67065B9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3" r="9793"/>
          <a:stretch/>
        </p:blipFill>
        <p:spPr>
          <a:xfrm>
            <a:off x="1238931" y="888574"/>
            <a:ext cx="14829211" cy="11525583"/>
          </a:xfrm>
          <a:prstGeom prst="rect">
            <a:avLst/>
          </a:prstGeom>
          <a:ln w="190500" cap="sq">
            <a:solidFill>
              <a:schemeClr val="tx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92592BF-D3D8-4A4A-BA30-916A78D6DE9C}"/>
              </a:ext>
            </a:extLst>
          </p:cNvPr>
          <p:cNvGrpSpPr/>
          <p:nvPr/>
        </p:nvGrpSpPr>
        <p:grpSpPr>
          <a:xfrm>
            <a:off x="7710414" y="1185964"/>
            <a:ext cx="2286000" cy="3200400"/>
            <a:chOff x="7086600" y="1737732"/>
            <a:chExt cx="2286000" cy="3200400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66B6C6BD-A3E7-41B7-8AEC-6FF97BEFE301}"/>
                </a:ext>
              </a:extLst>
            </p:cNvPr>
            <p:cNvSpPr/>
            <p:nvPr/>
          </p:nvSpPr>
          <p:spPr>
            <a:xfrm>
              <a:off x="7086600" y="1737732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Graphic 159" descr="No sign">
              <a:extLst>
                <a:ext uri="{FF2B5EF4-FFF2-40B4-BE49-F238E27FC236}">
                  <a16:creationId xmlns:a16="http://schemas.microsoft.com/office/drawing/2014/main" id="{C1472573-6EED-4487-96DC-A4F5D61BF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1427" y="2219759"/>
              <a:ext cx="2236345" cy="2236345"/>
            </a:xfrm>
            <a:prstGeom prst="rect">
              <a:avLst/>
            </a:prstGeom>
          </p:spPr>
        </p:pic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D952553-3811-4D3D-8199-9D13F1F18860}"/>
              </a:ext>
            </a:extLst>
          </p:cNvPr>
          <p:cNvGrpSpPr/>
          <p:nvPr/>
        </p:nvGrpSpPr>
        <p:grpSpPr>
          <a:xfrm>
            <a:off x="10566963" y="1185964"/>
            <a:ext cx="2286000" cy="3200400"/>
            <a:chOff x="9943149" y="1737732"/>
            <a:chExt cx="2286000" cy="3200400"/>
          </a:xfrm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8FDA51A3-3006-45C8-88EB-34980EBA6DC9}"/>
                </a:ext>
              </a:extLst>
            </p:cNvPr>
            <p:cNvSpPr/>
            <p:nvPr/>
          </p:nvSpPr>
          <p:spPr>
            <a:xfrm>
              <a:off x="9943149" y="1737732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3" name="Graphic 162" descr="No sign">
              <a:extLst>
                <a:ext uri="{FF2B5EF4-FFF2-40B4-BE49-F238E27FC236}">
                  <a16:creationId xmlns:a16="http://schemas.microsoft.com/office/drawing/2014/main" id="{36DBC76E-B70F-4B7F-B3B9-B428F961B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7976" y="2219758"/>
              <a:ext cx="2236345" cy="2236345"/>
            </a:xfrm>
            <a:prstGeom prst="rect">
              <a:avLst/>
            </a:prstGeom>
          </p:spPr>
        </p:pic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834998D-2528-49F2-8039-6302A9785EDA}"/>
              </a:ext>
            </a:extLst>
          </p:cNvPr>
          <p:cNvGrpSpPr/>
          <p:nvPr/>
        </p:nvGrpSpPr>
        <p:grpSpPr>
          <a:xfrm>
            <a:off x="4712503" y="1185964"/>
            <a:ext cx="2286000" cy="3200400"/>
            <a:chOff x="4088689" y="1737732"/>
            <a:chExt cx="2286000" cy="3200400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F47A05D-79BC-4B0F-96E6-73858B9958EB}"/>
                </a:ext>
              </a:extLst>
            </p:cNvPr>
            <p:cNvSpPr/>
            <p:nvPr/>
          </p:nvSpPr>
          <p:spPr>
            <a:xfrm>
              <a:off x="4088689" y="1737732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6" name="Graphic 165" descr="No sign">
              <a:extLst>
                <a:ext uri="{FF2B5EF4-FFF2-40B4-BE49-F238E27FC236}">
                  <a16:creationId xmlns:a16="http://schemas.microsoft.com/office/drawing/2014/main" id="{979752F9-632A-4F9E-9261-F8A9B915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3516" y="2215278"/>
              <a:ext cx="2236345" cy="2236345"/>
            </a:xfrm>
            <a:prstGeom prst="rect">
              <a:avLst/>
            </a:prstGeom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AEF236D-112D-4E90-813E-630493584F29}"/>
              </a:ext>
            </a:extLst>
          </p:cNvPr>
          <p:cNvGrpSpPr/>
          <p:nvPr/>
        </p:nvGrpSpPr>
        <p:grpSpPr>
          <a:xfrm>
            <a:off x="1714592" y="1185964"/>
            <a:ext cx="2286000" cy="3200400"/>
            <a:chOff x="1418814" y="1737732"/>
            <a:chExt cx="2286000" cy="3200400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DD2C95D4-3796-41C3-A880-76A57DD55FF1}"/>
                </a:ext>
              </a:extLst>
            </p:cNvPr>
            <p:cNvSpPr/>
            <p:nvPr/>
          </p:nvSpPr>
          <p:spPr>
            <a:xfrm>
              <a:off x="1418814" y="1737732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9" name="Graphic 168" descr="No sign">
              <a:extLst>
                <a:ext uri="{FF2B5EF4-FFF2-40B4-BE49-F238E27FC236}">
                  <a16:creationId xmlns:a16="http://schemas.microsoft.com/office/drawing/2014/main" id="{F67585DF-3676-4C61-AFEE-4AD68135A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3641" y="2212952"/>
              <a:ext cx="2236345" cy="2236345"/>
            </a:xfrm>
            <a:prstGeom prst="rect">
              <a:avLst/>
            </a:prstGeom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6ED0C1A-AC70-428D-8821-24D2FAB9B210}"/>
              </a:ext>
            </a:extLst>
          </p:cNvPr>
          <p:cNvGrpSpPr/>
          <p:nvPr/>
        </p:nvGrpSpPr>
        <p:grpSpPr>
          <a:xfrm>
            <a:off x="13423512" y="1185964"/>
            <a:ext cx="2286000" cy="3200400"/>
            <a:chOff x="12799698" y="1737732"/>
            <a:chExt cx="2286000" cy="3200400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FCAD60DA-9AC8-4790-9DF1-16C86B3E4D78}"/>
                </a:ext>
              </a:extLst>
            </p:cNvPr>
            <p:cNvSpPr/>
            <p:nvPr/>
          </p:nvSpPr>
          <p:spPr>
            <a:xfrm>
              <a:off x="12799698" y="1737732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Graphic 171" descr="No sign">
              <a:extLst>
                <a:ext uri="{FF2B5EF4-FFF2-40B4-BE49-F238E27FC236}">
                  <a16:creationId xmlns:a16="http://schemas.microsoft.com/office/drawing/2014/main" id="{DB0CFF95-78A6-454B-99CE-446EECE3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824525" y="2219758"/>
              <a:ext cx="2236345" cy="2236345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67879B1-46A8-45A4-B136-3668A3FCF470}"/>
              </a:ext>
            </a:extLst>
          </p:cNvPr>
          <p:cNvGrpSpPr/>
          <p:nvPr/>
        </p:nvGrpSpPr>
        <p:grpSpPr>
          <a:xfrm>
            <a:off x="4712503" y="5051162"/>
            <a:ext cx="2286000" cy="3200400"/>
            <a:chOff x="2790414" y="4800600"/>
            <a:chExt cx="2286000" cy="3200400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EA0BA5FE-DF5C-4194-8BEF-4BFEF6F983ED}"/>
                </a:ext>
              </a:extLst>
            </p:cNvPr>
            <p:cNvSpPr/>
            <p:nvPr/>
          </p:nvSpPr>
          <p:spPr>
            <a:xfrm>
              <a:off x="2790414" y="4800600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5" name="Graphic 174" descr="No sign">
              <a:extLst>
                <a:ext uri="{FF2B5EF4-FFF2-40B4-BE49-F238E27FC236}">
                  <a16:creationId xmlns:a16="http://schemas.microsoft.com/office/drawing/2014/main" id="{463AA950-9A9B-4230-8196-F821CF2A5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15241" y="5282627"/>
              <a:ext cx="2236345" cy="2236345"/>
            </a:xfrm>
            <a:prstGeom prst="rect">
              <a:avLst/>
            </a:prstGeom>
          </p:spPr>
        </p:pic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1863EB9-C350-4CB1-8231-EFB856DEEEE9}"/>
              </a:ext>
            </a:extLst>
          </p:cNvPr>
          <p:cNvGrpSpPr/>
          <p:nvPr/>
        </p:nvGrpSpPr>
        <p:grpSpPr>
          <a:xfrm>
            <a:off x="10566962" y="5051161"/>
            <a:ext cx="2286000" cy="3200400"/>
            <a:chOff x="10171749" y="4800600"/>
            <a:chExt cx="2286000" cy="3200400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E0EF495E-F154-4B8D-A352-60C164DE0E75}"/>
                </a:ext>
              </a:extLst>
            </p:cNvPr>
            <p:cNvSpPr/>
            <p:nvPr/>
          </p:nvSpPr>
          <p:spPr>
            <a:xfrm>
              <a:off x="10171749" y="4800600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8" name="Graphic 177" descr="No sign">
              <a:extLst>
                <a:ext uri="{FF2B5EF4-FFF2-40B4-BE49-F238E27FC236}">
                  <a16:creationId xmlns:a16="http://schemas.microsoft.com/office/drawing/2014/main" id="{F49DB441-163A-4C1B-B291-F6D62AC83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21404" y="5282626"/>
              <a:ext cx="2236345" cy="2236345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50527049-B2F9-4EE4-BA56-DB26D27966B6}"/>
              </a:ext>
            </a:extLst>
          </p:cNvPr>
          <p:cNvSpPr txBox="1"/>
          <p:nvPr/>
        </p:nvSpPr>
        <p:spPr>
          <a:xfrm>
            <a:off x="5792731" y="176235"/>
            <a:ext cx="5989525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TF2 Build" panose="02000000000000000000" pitchFamily="2" charset="0"/>
              </a:rPr>
              <a:t>Training Roster – Field </a:t>
            </a:r>
            <a:r>
              <a:rPr lang="en-US" sz="2800" b="1" dirty="0" err="1">
                <a:latin typeface="TF2 Build" panose="02000000000000000000" pitchFamily="2" charset="0"/>
              </a:rPr>
              <a:t>MEdic</a:t>
            </a:r>
            <a:endParaRPr lang="en-US" sz="2800" b="1" dirty="0">
              <a:latin typeface="TF2 Build" panose="02000000000000000000" pitchFamily="2" charset="0"/>
            </a:endParaRPr>
          </a:p>
        </p:txBody>
      </p:sp>
      <p:pic>
        <p:nvPicPr>
          <p:cNvPr id="192" name="Graphic 191" descr="Teacher with solid fill">
            <a:extLst>
              <a:ext uri="{FF2B5EF4-FFF2-40B4-BE49-F238E27FC236}">
                <a16:creationId xmlns:a16="http://schemas.microsoft.com/office/drawing/2014/main" id="{9B91836A-2740-423A-AEC9-89FB0F39A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27994" y="0"/>
            <a:ext cx="914400" cy="914400"/>
          </a:xfrm>
          <a:prstGeom prst="rect">
            <a:avLst/>
          </a:prstGeom>
        </p:spPr>
      </p:pic>
      <p:pic>
        <p:nvPicPr>
          <p:cNvPr id="193" name="Graphic 192" descr="Teacher with solid fill">
            <a:extLst>
              <a:ext uri="{FF2B5EF4-FFF2-40B4-BE49-F238E27FC236}">
                <a16:creationId xmlns:a16="http://schemas.microsoft.com/office/drawing/2014/main" id="{B2C17D4A-55E4-42BA-BB3A-557091130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8931" y="-25826"/>
            <a:ext cx="914400" cy="9144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FAC6F825-2FB8-4CB3-AEFA-605A0D4D6297}"/>
              </a:ext>
            </a:extLst>
          </p:cNvPr>
          <p:cNvSpPr txBox="1"/>
          <p:nvPr/>
        </p:nvSpPr>
        <p:spPr>
          <a:xfrm rot="16200000">
            <a:off x="-564440" y="10002536"/>
            <a:ext cx="2332690" cy="769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latin typeface="TF2 Build" panose="02000000000000000000" pitchFamily="2" charset="0"/>
              </a:rPr>
              <a:t>LEVEL 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631F81C-66E7-4F19-A88A-0DE5F70070E8}"/>
              </a:ext>
            </a:extLst>
          </p:cNvPr>
          <p:cNvSpPr txBox="1"/>
          <p:nvPr/>
        </p:nvSpPr>
        <p:spPr>
          <a:xfrm rot="16200000">
            <a:off x="-593431" y="6177502"/>
            <a:ext cx="2440092" cy="769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latin typeface="TF2 Build" panose="02000000000000000000" pitchFamily="2" charset="0"/>
              </a:rPr>
              <a:t>LEVEL 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5C9EB0B-3DFA-4905-9A9C-6FDE52759CF8}"/>
              </a:ext>
            </a:extLst>
          </p:cNvPr>
          <p:cNvSpPr txBox="1"/>
          <p:nvPr/>
        </p:nvSpPr>
        <p:spPr>
          <a:xfrm rot="16200000">
            <a:off x="-605221" y="2299568"/>
            <a:ext cx="2438488" cy="769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latin typeface="TF2 Build" panose="02000000000000000000" pitchFamily="2" charset="0"/>
              </a:rPr>
              <a:t>LEVEL 3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F2F2EE8A-5019-49F8-A6A1-A9F512CD4049}"/>
              </a:ext>
            </a:extLst>
          </p:cNvPr>
          <p:cNvCxnSpPr>
            <a:cxnSpLocks/>
            <a:endCxn id="174" idx="2"/>
          </p:cNvCxnSpPr>
          <p:nvPr/>
        </p:nvCxnSpPr>
        <p:spPr>
          <a:xfrm rot="16200000" flipV="1">
            <a:off x="7038535" y="7068531"/>
            <a:ext cx="607021" cy="2973083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7F75ECD-53F6-4343-8D03-C754C245FB7A}"/>
              </a:ext>
            </a:extLst>
          </p:cNvPr>
          <p:cNvCxnSpPr>
            <a:cxnSpLocks/>
            <a:endCxn id="177" idx="2"/>
          </p:cNvCxnSpPr>
          <p:nvPr/>
        </p:nvCxnSpPr>
        <p:spPr>
          <a:xfrm rot="5400000" flipH="1" flipV="1">
            <a:off x="9965763" y="7114384"/>
            <a:ext cx="607022" cy="2881376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CFEF6711-C09F-4422-9AA3-0AD63E754847}"/>
              </a:ext>
            </a:extLst>
          </p:cNvPr>
          <p:cNvCxnSpPr>
            <a:cxnSpLocks/>
            <a:stCxn id="174" idx="0"/>
            <a:endCxn id="168" idx="2"/>
          </p:cNvCxnSpPr>
          <p:nvPr/>
        </p:nvCxnSpPr>
        <p:spPr>
          <a:xfrm rot="16200000" flipV="1">
            <a:off x="4024149" y="3219807"/>
            <a:ext cx="664798" cy="2997911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01E9F36F-0D6D-486F-83FE-136D6AFA9EF6}"/>
              </a:ext>
            </a:extLst>
          </p:cNvPr>
          <p:cNvCxnSpPr>
            <a:cxnSpLocks/>
            <a:stCxn id="174" idx="0"/>
            <a:endCxn id="165" idx="2"/>
          </p:cNvCxnSpPr>
          <p:nvPr/>
        </p:nvCxnSpPr>
        <p:spPr>
          <a:xfrm rot="5400000" flipH="1" flipV="1">
            <a:off x="5523104" y="4718763"/>
            <a:ext cx="664798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D44EA317-885A-45F7-B18C-0180172F5AE2}"/>
              </a:ext>
            </a:extLst>
          </p:cNvPr>
          <p:cNvCxnSpPr>
            <a:cxnSpLocks/>
            <a:stCxn id="174" idx="0"/>
            <a:endCxn id="159" idx="2"/>
          </p:cNvCxnSpPr>
          <p:nvPr/>
        </p:nvCxnSpPr>
        <p:spPr>
          <a:xfrm rot="5400000" flipH="1" flipV="1">
            <a:off x="7022059" y="3219808"/>
            <a:ext cx="664798" cy="2997911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5B85CD5E-8C72-415F-906E-813CA62293F9}"/>
              </a:ext>
            </a:extLst>
          </p:cNvPr>
          <p:cNvCxnSpPr>
            <a:cxnSpLocks/>
            <a:stCxn id="177" idx="0"/>
            <a:endCxn id="162" idx="2"/>
          </p:cNvCxnSpPr>
          <p:nvPr/>
        </p:nvCxnSpPr>
        <p:spPr>
          <a:xfrm rot="5400000" flipH="1" flipV="1">
            <a:off x="11377564" y="4718763"/>
            <a:ext cx="664797" cy="1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FD3DE52-19F0-4E8E-981D-7A617DF26D39}"/>
              </a:ext>
            </a:extLst>
          </p:cNvPr>
          <p:cNvCxnSpPr>
            <a:cxnSpLocks/>
            <a:stCxn id="177" idx="0"/>
            <a:endCxn id="171" idx="2"/>
          </p:cNvCxnSpPr>
          <p:nvPr/>
        </p:nvCxnSpPr>
        <p:spPr>
          <a:xfrm rot="5400000" flipH="1" flipV="1">
            <a:off x="12805839" y="3290488"/>
            <a:ext cx="664797" cy="2856550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BBC5D8-D943-478B-ADDC-3F886ECA1FF7}"/>
              </a:ext>
            </a:extLst>
          </p:cNvPr>
          <p:cNvGrpSpPr/>
          <p:nvPr/>
        </p:nvGrpSpPr>
        <p:grpSpPr>
          <a:xfrm>
            <a:off x="7746576" y="8858583"/>
            <a:ext cx="2286000" cy="3200400"/>
            <a:chOff x="2790414" y="4800600"/>
            <a:chExt cx="2286000" cy="320040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CBB8D71-79CD-435B-BE97-6FC89CB0306B}"/>
                </a:ext>
              </a:extLst>
            </p:cNvPr>
            <p:cNvSpPr/>
            <p:nvPr/>
          </p:nvSpPr>
          <p:spPr>
            <a:xfrm>
              <a:off x="2790414" y="4800600"/>
              <a:ext cx="2286000" cy="3200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Graphic 55" descr="No sign">
              <a:extLst>
                <a:ext uri="{FF2B5EF4-FFF2-40B4-BE49-F238E27FC236}">
                  <a16:creationId xmlns:a16="http://schemas.microsoft.com/office/drawing/2014/main" id="{6E7B0DCC-C0C8-409D-A3BF-3519563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15241" y="5282627"/>
              <a:ext cx="2236345" cy="2236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740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</TotalTime>
  <Words>110</Words>
  <Application>Microsoft Office PowerPoint</Application>
  <PresentationFormat>Custom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TF2 Build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Anderson</dc:creator>
  <cp:lastModifiedBy>Sean Anderson</cp:lastModifiedBy>
  <cp:revision>31</cp:revision>
  <dcterms:created xsi:type="dcterms:W3CDTF">2021-03-20T17:23:39Z</dcterms:created>
  <dcterms:modified xsi:type="dcterms:W3CDTF">2021-03-26T02:56:48Z</dcterms:modified>
</cp:coreProperties>
</file>