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0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6BEC9-7A5B-764F-9DAC-8C6CA7922BF7}" type="datetimeFigureOut">
              <a:t>2017/4/9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D054-1C1F-8648-BDEA-DDFFC83EE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1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37D00-3B70-4531-9A67-277E425071B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1281-5FCF-4662-9649-4715EBF6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9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1281-5FCF-4662-9649-4715EBF6F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C278-C0F1-1443-BE90-707D1CEC4E8D}" type="datetime1">
              <a:t>2017/4/9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D7D6-27B7-CB49-9897-1D8F64E849DA}" type="datetime1">
              <a:t>2017/4/9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77A4-B46E-3146-A8AB-AE5B076B0E5C}" type="datetime1">
              <a:t>2017/4/9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ACD-8110-9643-ADE0-56E973A566F2}" type="datetime1">
              <a:t>2017/4/9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868-B8BF-CA4F-A6BD-91A5AF70059E}" type="datetime1">
              <a:t>2017/4/9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F3A-18F4-6943-9D26-5E513BA1BF76}" type="datetime1">
              <a:t>2017/4/9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E413-1F80-B74D-96E2-6E48CA2550E8}" type="datetime1">
              <a:t>2017/4/9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6B9-3A65-1848-95AC-C4E51527ADCE}" type="datetime1">
              <a:t>2017/4/9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2F5-EE11-DD4C-8B51-74C87F17ADB3}" type="datetime1">
              <a:t>2017/4/9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A2EB-AED6-FE46-845A-77DF8E14E092}" type="datetime1">
              <a:t>2017/4/9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444-0BD1-E14A-9C30-41267634938B}" type="datetime1">
              <a:t>2017/4/9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00FA-3D47-3249-BAD2-EE4AF7057C61}" type="datetime1">
              <a:t>2017/4/9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685800" y="16748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rial"/>
                <a:cs typeface="Arial"/>
              </a:rPr>
              <a:t>Lab 10:  </a:t>
            </a:r>
            <a:br>
              <a:rPr lang="en-US" altLang="ko-KR" sz="2800" dirty="0">
                <a:latin typeface="Arial"/>
                <a:cs typeface="Arial"/>
              </a:rPr>
            </a:br>
            <a:r>
              <a:rPr lang="en-US" altLang="ko-KR" sz="2800" dirty="0">
                <a:latin typeface="Arial"/>
                <a:cs typeface="Arial"/>
              </a:rPr>
              <a:t>Numerical Integration (Chapter 19-20)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343058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BME 313L: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Numerical Methods in Biomedical Engineering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5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Screen Shot 2015-04-13 at 2.34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47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3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Single and composite trapezoidal rule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6243637"/>
            <a:ext cx="3981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7" y="908145"/>
            <a:ext cx="40767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30" y="908145"/>
            <a:ext cx="3933370" cy="334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6121" y="4566650"/>
            <a:ext cx="3719612" cy="1431254"/>
            <a:chOff x="547007" y="4264809"/>
            <a:chExt cx="3719612" cy="1431254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07" y="4920208"/>
              <a:ext cx="2438400" cy="77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" y="4264809"/>
              <a:ext cx="3657019" cy="72024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549562" y="4185293"/>
            <a:ext cx="175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Single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27461" y="4266095"/>
            <a:ext cx="21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Composite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235" y="4588375"/>
            <a:ext cx="4148606" cy="714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235" y="5236421"/>
            <a:ext cx="3382281" cy="11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1/3 and 3/8 Simpson’s rule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46" y="897943"/>
            <a:ext cx="5779708" cy="270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636379"/>
            <a:ext cx="3419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5398166"/>
            <a:ext cx="3667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1" y="4104087"/>
            <a:ext cx="22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1/3 Simpson’s Rule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03968" y="4636379"/>
            <a:ext cx="4517441" cy="1889238"/>
            <a:chOff x="393082" y="3837441"/>
            <a:chExt cx="4517441" cy="1889238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68" y="5110063"/>
              <a:ext cx="3122230" cy="61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082" y="3837441"/>
              <a:ext cx="4517441" cy="110966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867400" y="4114037"/>
            <a:ext cx="22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3/8 Simpson’s Rule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34000" y="6032122"/>
            <a:ext cx="2080229" cy="648456"/>
            <a:chOff x="5303809" y="6363970"/>
            <a:chExt cx="2974396" cy="77536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6984" y="6402927"/>
              <a:ext cx="1381221" cy="73640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303809" y="6586047"/>
              <a:ext cx="1722056" cy="33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 width: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03809" y="6363970"/>
              <a:ext cx="2974396" cy="7753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610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Integration with unequal segments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3" y="969776"/>
            <a:ext cx="6990413" cy="6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170" y="2573386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built-in function: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2922099"/>
            <a:ext cx="2714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3307862"/>
            <a:ext cx="3448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908342"/>
            <a:ext cx="39909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712" y="4064840"/>
            <a:ext cx="50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Multiple integrals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0941" y="461514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built-in function: </a:t>
            </a:r>
            <a:r>
              <a:rPr lang="en-US" altLang="zh-CN" dirty="0" err="1"/>
              <a:t>dblquad</a:t>
            </a:r>
            <a:r>
              <a:rPr lang="en-US" altLang="zh-CN" dirty="0"/>
              <a:t>; </a:t>
            </a:r>
            <a:r>
              <a:rPr lang="en-US" altLang="zh-CN" dirty="0" err="1"/>
              <a:t>triplequad</a:t>
            </a:r>
            <a:endParaRPr 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2" y="5089536"/>
            <a:ext cx="6705600" cy="86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371" y="4142399"/>
            <a:ext cx="2845825" cy="8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Romberg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09245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Richardson Extrapolation: 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Efficient algorithm (trapezoidal rule based)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Use 2 less accurate results to get a more accurate result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05" y="1327982"/>
            <a:ext cx="3408589" cy="96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78323"/>
            <a:ext cx="86010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41" y="2721026"/>
            <a:ext cx="7042806" cy="3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Gauss Quadrature</a:t>
            </a:r>
            <a:endParaRPr lang="en-US" sz="3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" y="1658711"/>
            <a:ext cx="436002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76" y="1086626"/>
            <a:ext cx="299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647825"/>
            <a:ext cx="40195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26" y="5181600"/>
            <a:ext cx="3257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3" y="152400"/>
            <a:ext cx="3257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2321" y="172559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if x is out side of [-1,1]?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" y="1164001"/>
            <a:ext cx="2085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31" y="1078355"/>
            <a:ext cx="334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880" y="992785"/>
            <a:ext cx="2085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1" y="1901721"/>
            <a:ext cx="7757178" cy="466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Adaptive Quadrature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Based on 1/3 Simpson’s rule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subinterval meets the specified accuracy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50" y="1660160"/>
            <a:ext cx="65487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397" y="3882449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 each level of refinement, error will be calculated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error is small enough, new estimate will be calculated as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51" y="4292769"/>
            <a:ext cx="2981268" cy="71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51" y="5321353"/>
            <a:ext cx="3276600" cy="59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8397" y="5992943"/>
            <a:ext cx="563380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built-in function: quad/</a:t>
            </a:r>
            <a:r>
              <a:rPr lang="en-US" altLang="zh-CN" dirty="0" err="1"/>
              <a:t>quadl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1" y="6373943"/>
            <a:ext cx="6776178" cy="37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 descr="Screen Shot 2015-04-13 at 2.3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45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141</Words>
  <Application>Microsoft Office PowerPoint</Application>
  <PresentationFormat>全屏显示(4:3)</PresentationFormat>
  <Paragraphs>40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맑은 고딕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Yang</dc:creator>
  <cp:lastModifiedBy>junyan</cp:lastModifiedBy>
  <cp:revision>91</cp:revision>
  <dcterms:created xsi:type="dcterms:W3CDTF">2006-08-16T00:00:00Z</dcterms:created>
  <dcterms:modified xsi:type="dcterms:W3CDTF">2017-04-10T00:11:38Z</dcterms:modified>
</cp:coreProperties>
</file>