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91" r:id="rId3"/>
    <p:sldId id="393" r:id="rId4"/>
    <p:sldId id="392" r:id="rId5"/>
    <p:sldId id="385" r:id="rId6"/>
    <p:sldId id="386" r:id="rId7"/>
    <p:sldId id="399" r:id="rId8"/>
    <p:sldId id="387" r:id="rId9"/>
    <p:sldId id="400" r:id="rId10"/>
    <p:sldId id="397" r:id="rId11"/>
    <p:sldId id="388" r:id="rId12"/>
    <p:sldId id="394" r:id="rId13"/>
    <p:sldId id="396" r:id="rId14"/>
    <p:sldId id="389" r:id="rId15"/>
    <p:sldId id="395" r:id="rId16"/>
    <p:sldId id="390" r:id="rId17"/>
    <p:sldId id="398" r:id="rId18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29B"/>
    <a:srgbClr val="D20537"/>
    <a:srgbClr val="006E6E"/>
    <a:srgbClr val="FFFFFF"/>
    <a:srgbClr val="000000"/>
    <a:srgbClr val="BEC3C8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11" autoAdjust="0"/>
  </p:normalViewPr>
  <p:slideViewPr>
    <p:cSldViewPr showGuides="1">
      <p:cViewPr>
        <p:scale>
          <a:sx n="75" d="100"/>
          <a:sy n="75" d="100"/>
        </p:scale>
        <p:origin x="1485" y="51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0584-EE44-4D46-9A7B-6C9978B78362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013E2-3837-462F-BBFC-EABEA52CD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pPr/>
              <a:t>07.03.2018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skip default client-server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231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skip default client-server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297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FS 2018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dirty="0"/>
              <a:t>Programmierprojekt (cs108) – Meilenstein 1 – Gruppe 11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CH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dirty="0"/>
              <a:t>Programmierprojekt (cs108) – Meilenstein 1 – Gruppe 11</a:t>
            </a:r>
            <a:endParaRPr lang="de-CH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dirty="0"/>
              <a:t>Programmierprojekt (cs108) – Meilenstein 1 – Gruppe 11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dirty="0"/>
              <a:t>Programmierprojekt (cs108) – Meilenstein 1 – Gruppe 11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dirty="0"/>
              <a:t>Programmierprojekt (cs108) – Meilenstein 1 – Gruppe 11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dirty="0"/>
              <a:t>Programmierprojekt (cs108) – Meilenstein 1 – Gruppe 11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dirty="0"/>
              <a:t>Programmierprojekt (cs108) – Meilenstein 1 – Gruppe 11</a:t>
            </a:r>
            <a:endParaRPr lang="de-CH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FS 2018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788024" y="6525344"/>
            <a:ext cx="36004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Programmierprojekt (cs108) – Meilenstein 1 – Gruppe 11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60432" y="6525344"/>
            <a:ext cx="251768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Meilenstein 1 – Gruppe 11</a:t>
            </a:r>
            <a:b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Bordeau Ink</a:t>
            </a:r>
            <a:b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b="0" dirty="0">
                <a:latin typeface="Calibri" panose="020F0502020204030204" pitchFamily="34" charset="0"/>
                <a:cs typeface="Calibri" panose="020F0502020204030204" pitchFamily="34" charset="0"/>
              </a:rPr>
              <a:t>cs108 Programmierprojekt, FS18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140968"/>
            <a:ext cx="6800850" cy="1152128"/>
          </a:xfrm>
        </p:spPr>
        <p:txBody>
          <a:bodyPr/>
          <a:lstStyle/>
          <a:p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Rik de Graaff</a:t>
            </a:r>
          </a:p>
          <a:p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Lucas </a:t>
            </a:r>
            <a:r>
              <a:rPr lang="en-GB" u="sng" dirty="0" err="1">
                <a:latin typeface="Calibri" panose="020F0502020204030204" pitchFamily="34" charset="0"/>
                <a:cs typeface="Calibri" panose="020F0502020204030204" pitchFamily="34" charset="0"/>
              </a:rPr>
              <a:t>Galery</a:t>
            </a:r>
            <a:endParaRPr lang="en-GB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Luc </a:t>
            </a:r>
            <a:r>
              <a:rPr lang="en-GB" u="sng" dirty="0" err="1">
                <a:latin typeface="Calibri" panose="020F0502020204030204" pitchFamily="34" charset="0"/>
                <a:cs typeface="Calibri" panose="020F0502020204030204" pitchFamily="34" charset="0"/>
              </a:rPr>
              <a:t>Kury</a:t>
            </a:r>
            <a:endParaRPr lang="en-GB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David Lengweiler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5758F3-940E-4644-ADA0-91A2B95413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301208"/>
            <a:ext cx="6065953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0C0F-0B54-449E-91DA-9FAAABFB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screenshot of the client-server protocol: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ED5797-F63C-4838-8D99-19AD6E667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71" y="2114137"/>
            <a:ext cx="6143258" cy="34563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2537-9ED6-4468-AAD0-050265F5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8827-1822-4E5E-ADA8-AB6C14F0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Programmierprojekt (cs108) – Meilenstein 1 – Gruppe 11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3889-F299-427C-ABF1-44ED659D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800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project plan: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de-CH" dirty="0"/>
              <a:t>management-side: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sysAdmin, project lead: Luc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CH" dirty="0"/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UX and lead artist: David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lead programmer: Rik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progress manager: Lucas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dirty="0"/>
              <a:t>Programmierprojekt (cs108) – Meilenstein 1 – Gruppe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de-CH" dirty="0"/>
              <a:t>programming-side: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server-side game and user management: Luc, Rik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CH" dirty="0"/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server-side game logic: Rik, David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CH" dirty="0"/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networking: Lucas, Luc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CH" dirty="0"/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client-side game logic: David, Lucas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CH" dirty="0"/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GUIs: David, 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/>
              <a:t>Programmierprojekt (cs108) – Meilenstein 1 – Gruppe XY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829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6AA5-8F71-4B0F-997A-29E298A2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screenshot of our gantt project: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F841D1-1635-4556-899A-A91F18D64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84" y="1340768"/>
            <a:ext cx="6074232" cy="47164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C0C94-4FA4-4978-B3F9-0DCB9A66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FS 2018</a:t>
            </a:r>
            <a:endParaRPr lang="de-CH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CDC22-2130-40D9-BB21-FEFC498F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Programmierprojekt (cs108) – Meilenstein 1 – Gruppe 11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0532-7B16-4DF3-8602-D87B2535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23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our project diary, written in mardown: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FB47F7-5596-4097-AB17-A31A79D26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9" y="1444804"/>
            <a:ext cx="7788817" cy="47950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/>
              <a:t>Programmierprojekt (cs108) – Meilenstein 1 – Gruppe XY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our project diary, written in mardown: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/>
              <a:t>Programmierprojekt (cs108) – Meilenstein 1 – Gruppe XY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98E9FAA-EC56-4E2B-BF5A-CB7014594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02" y="1412776"/>
            <a:ext cx="6379195" cy="4626550"/>
          </a:xfrm>
        </p:spPr>
      </p:pic>
    </p:spTree>
    <p:extLst>
      <p:ext uri="{BB962C8B-B14F-4D97-AF65-F5344CB8AC3E}">
        <p14:creationId xmlns:p14="http://schemas.microsoft.com/office/powerpoint/2010/main" val="259504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16" y="1268760"/>
            <a:ext cx="8280200" cy="4716462"/>
          </a:xfrm>
        </p:spPr>
        <p:txBody>
          <a:bodyPr/>
          <a:lstStyle/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/>
              <a:t>Programmierprojekt (cs108) – Meilenstein 1 – Gruppe XY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610B-2091-4111-A400-2B25E855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if you want to support us: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C9557E-A879-4A2D-AF5A-5D0CC2485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635506"/>
            <a:ext cx="8280400" cy="43549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7457-3A65-42E5-B2D8-C99A24BC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248D-86AA-493D-9C9F-87223678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Programmierprojekt (cs108) – Meilenstein 1 – Gruppe 11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105BD-4BF4-497F-9300-37EA2DE3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178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226F-5A46-4E02-898B-7ED377488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02018"/>
            <a:ext cx="6858000" cy="17907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we are</a:t>
            </a:r>
            <a:br>
              <a:rPr lang="de-CH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sz="6600" b="1" dirty="0">
                <a:latin typeface="Calibri" panose="020F0502020204030204" pitchFamily="34" charset="0"/>
                <a:cs typeface="Calibri" panose="020F0502020204030204" pitchFamily="34" charset="0"/>
              </a:rPr>
              <a:t>Bordeaux</a:t>
            </a:r>
            <a:r>
              <a:rPr lang="de-CH" sz="6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6600" b="1" dirty="0">
                <a:solidFill>
                  <a:srgbClr val="C000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Ink</a:t>
            </a:r>
            <a:r>
              <a:rPr lang="de-CH" b="1" dirty="0">
                <a:solidFill>
                  <a:srgbClr val="C000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EC0FF-1600-4FDB-A1FB-98F296921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37176"/>
            <a:ext cx="6858000" cy="1241822"/>
          </a:xfrm>
        </p:spPr>
        <p:txBody>
          <a:bodyPr/>
          <a:lstStyle/>
          <a:p>
            <a:pPr algn="ctr"/>
            <a:r>
              <a:rPr lang="de-CH" u="sng" dirty="0"/>
              <a:t>Rik de Graaff</a:t>
            </a:r>
            <a:r>
              <a:rPr lang="de-CH" dirty="0"/>
              <a:t>, </a:t>
            </a:r>
            <a:r>
              <a:rPr lang="de-CH" u="sng" dirty="0"/>
              <a:t>Lucas Galery Käser</a:t>
            </a:r>
            <a:r>
              <a:rPr lang="de-CH" dirty="0"/>
              <a:t>, </a:t>
            </a:r>
            <a:r>
              <a:rPr lang="de-CH" u="sng" dirty="0"/>
              <a:t>Luc Kury</a:t>
            </a:r>
            <a:r>
              <a:rPr lang="de-CH" dirty="0"/>
              <a:t>, </a:t>
            </a:r>
            <a:r>
              <a:rPr lang="de-CH" u="sng" dirty="0"/>
              <a:t>David Lengwiler</a:t>
            </a:r>
          </a:p>
        </p:txBody>
      </p:sp>
    </p:spTree>
    <p:extLst>
      <p:ext uri="{BB962C8B-B14F-4D97-AF65-F5344CB8AC3E}">
        <p14:creationId xmlns:p14="http://schemas.microsoft.com/office/powerpoint/2010/main" val="220447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AFDF-D9B2-47DF-9217-FBEE244A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basic overview of the 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9F55-5769-4457-A645-4825502C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the goal is to conquer as many stars as possible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maps are generated procedurely</a:t>
            </a:r>
          </a:p>
          <a:p>
            <a:pPr marL="0" indent="0">
              <a:buNone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each player’s mother ship is placed on a random starting position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the stars a player owns constantly produce new ships</a:t>
            </a:r>
          </a:p>
          <a:p>
            <a:pPr marL="0" indent="0">
              <a:buNone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you can travel to any star to gain access to its resources</a:t>
            </a:r>
          </a:p>
          <a:p>
            <a:pPr marL="0" indent="0">
              <a:buNone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real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6EE7-4669-420B-8C3E-B8A1BC91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2159000" cy="180000"/>
          </a:xfrm>
        </p:spPr>
        <p:txBody>
          <a:bodyPr/>
          <a:lstStyle/>
          <a:p>
            <a:r>
              <a:rPr lang="en-US" noProof="0" dirty="0"/>
              <a:t>FS 2018</a:t>
            </a:r>
            <a:endParaRPr lang="de-CH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62A95-C358-4DE1-B175-6F28C0BB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8024" y="6525344"/>
            <a:ext cx="3600400" cy="180000"/>
          </a:xfrm>
        </p:spPr>
        <p:txBody>
          <a:bodyPr/>
          <a:lstStyle/>
          <a:p>
            <a:pPr algn="r"/>
            <a:r>
              <a:rPr lang="de-CH" noProof="0" dirty="0"/>
              <a:t>Programmierprojekt (cs108) – Meilenstein 1 – Gruppe 11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B316EE2-2A00-4F1F-84A5-F2F8B86C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6525344"/>
            <a:ext cx="251768" cy="180000"/>
          </a:xfrm>
        </p:spPr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858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E4E9-3D20-4195-B1CE-C2A66017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04664"/>
            <a:ext cx="7886700" cy="994172"/>
          </a:xfrm>
        </p:spPr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one of our mock-ups: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00876D-B1DF-4AC1-8176-F6516CD83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3" y="1700808"/>
            <a:ext cx="7735711" cy="4351338"/>
          </a:xfr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98744AC-CD98-4EB7-9BA5-DFF393E4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2159000" cy="180000"/>
          </a:xfrm>
        </p:spPr>
        <p:txBody>
          <a:bodyPr/>
          <a:lstStyle/>
          <a:p>
            <a:r>
              <a:rPr lang="en-US" noProof="0" dirty="0"/>
              <a:t>FS 2018</a:t>
            </a:r>
            <a:endParaRPr lang="de-CH" noProof="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D343B3F-4A9A-4452-B6DD-D0B4F645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8024" y="6525344"/>
            <a:ext cx="3600400" cy="180000"/>
          </a:xfrm>
        </p:spPr>
        <p:txBody>
          <a:bodyPr/>
          <a:lstStyle/>
          <a:p>
            <a:pPr algn="r"/>
            <a:r>
              <a:rPr lang="de-CH" noProof="0" dirty="0"/>
              <a:t>Programmierprojekt (cs108) – Meilenstein 1 – Gruppe 11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AD68B62-0414-4E71-836E-63FBDAE3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6525344"/>
            <a:ext cx="251768" cy="180000"/>
          </a:xfrm>
        </p:spPr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1132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game rules: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stars:</a:t>
            </a: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attributes: basic defense, production frequency, colonization difficulty</a:t>
            </a:r>
          </a:p>
          <a:p>
            <a:pPr marL="180000" lvl="2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multiple players on same star: mutual de-materialization </a:t>
            </a:r>
          </a:p>
          <a:p>
            <a:pPr marL="180000" lvl="2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ships:</a:t>
            </a: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mother ship: origin of orders, delay of information, movable</a:t>
            </a:r>
          </a:p>
          <a:p>
            <a:pPr marL="180000" lvl="2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regular ships: move by hopping, equally strong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FS 2018</a:t>
            </a:r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dirty="0"/>
              <a:t>Programmierprojekt (cs108) – Meilenstein 1 – Gruppe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requirements (non-functional)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/>
              <a:t>server can host </a:t>
            </a:r>
            <a:r>
              <a:rPr lang="de-CH" b="1" dirty="0"/>
              <a:t>10</a:t>
            </a:r>
            <a:r>
              <a:rPr lang="de-CH" dirty="0"/>
              <a:t> games simloultaneously at </a:t>
            </a:r>
            <a:r>
              <a:rPr lang="de-CH" b="1" dirty="0"/>
              <a:t>8</a:t>
            </a:r>
            <a:r>
              <a:rPr lang="de-CH" dirty="0"/>
              <a:t> players per game</a:t>
            </a:r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de-CH" dirty="0"/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/>
              <a:t>server tickrate @20Hz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/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/>
              <a:t>client tickrate @60Hz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/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/>
              <a:t>client can compensate for packet loss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/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/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dirty="0"/>
              <a:t>Programmierprojekt (cs108) – Meilenstein 1 – Gruppe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requirements (functional)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usual stuff (create lobby, join, quit, chat, …)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/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move mother ship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/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send units around the map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/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view unit positions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CH" dirty="0"/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view star attributes and status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/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dirty="0"/>
              <a:t>Programmierprojekt (cs108) – Meilenstein 1 – Gruppe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162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client-server interface: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dirty="0"/>
              <a:t>  server:</a:t>
            </a:r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generates the map and distributes it to the clients</a:t>
            </a:r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holds the star coordinates and their attributes and manages their status</a:t>
            </a:r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holds a history of all past events</a:t>
            </a:r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accepts hopping paths from the clients, validates and executes them</a:t>
            </a:r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sends information to clients with a position-</a:t>
            </a:r>
            <a:r>
              <a:rPr lang="en-US" dirty="0" err="1"/>
              <a:t>dependant</a:t>
            </a:r>
            <a:r>
              <a:rPr lang="en-US" dirty="0"/>
              <a:t> delay</a:t>
            </a:r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calculates de-materialization outcome</a:t>
            </a:r>
          </a:p>
          <a:p>
            <a:pPr marL="180000" lvl="2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/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dirty="0"/>
              <a:t>	</a:t>
            </a:r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dirty="0"/>
              <a:t>Programmierprojekt (cs108) – Meilenstein 1 – Gruppe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client-server interface: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lvl="2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dirty="0"/>
              <a:t>client:</a:t>
            </a:r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calculates hopping paths and sends them to server</a:t>
            </a:r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updates GUI according to game info from server</a:t>
            </a:r>
          </a:p>
          <a:p>
            <a:pPr lvl="2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dirty="0"/>
              <a:t>	</a:t>
            </a:r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1" indent="0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FS 2018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dirty="0"/>
              <a:t>Programmierprojekt (cs108) – Meilenstein 1 – Gruppe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49088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-Vorlesungen-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580</Words>
  <Application>Microsoft Office PowerPoint</Application>
  <PresentationFormat>On-screen Show (4:3)</PresentationFormat>
  <Paragraphs>160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Georgia</vt:lpstr>
      <vt:lpstr>Vorlage-Vorlesungen-DE</vt:lpstr>
      <vt:lpstr>Meilenstein 1 – Gruppe 11 Bordeau Ink cs108 Programmierprojekt, FS18</vt:lpstr>
      <vt:lpstr>we are Bordeaux Ink.</vt:lpstr>
      <vt:lpstr>basic overview of the key features:</vt:lpstr>
      <vt:lpstr>one of our mock-ups:</vt:lpstr>
      <vt:lpstr>game rules:</vt:lpstr>
      <vt:lpstr>requirements (non-functional)</vt:lpstr>
      <vt:lpstr>requirements (functional)</vt:lpstr>
      <vt:lpstr>client-server interface:</vt:lpstr>
      <vt:lpstr>client-server interface:</vt:lpstr>
      <vt:lpstr>screenshot of the client-server protocol:</vt:lpstr>
      <vt:lpstr>project plan:</vt:lpstr>
      <vt:lpstr>project plan:</vt:lpstr>
      <vt:lpstr>screenshot of our gantt project:</vt:lpstr>
      <vt:lpstr>our project diary, written in mardown:</vt:lpstr>
      <vt:lpstr>our project diary, written in mardown:</vt:lpstr>
      <vt:lpstr>PowerPoint Presentation</vt:lpstr>
      <vt:lpstr>if you want to support us: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cs108 Programmierprojekt, FS 2018</dc:title>
  <dc:subject>Vorlage Präsentation Meilenstein 1</dc:subject>
  <dc:creator> Heiko Schuldt</dc:creator>
  <cp:lastModifiedBy>Lucas Galery Käser</cp:lastModifiedBy>
  <cp:revision>53</cp:revision>
  <dcterms:created xsi:type="dcterms:W3CDTF">2016-02-23T23:57:45Z</dcterms:created>
  <dcterms:modified xsi:type="dcterms:W3CDTF">2018-03-07T15:01:41Z</dcterms:modified>
</cp:coreProperties>
</file>