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a" ContentType="audio/x-ms-wm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32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59651-4AD2-477A-8794-E31A0E3BF7BC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4F37D-DBE7-4D37-A4B9-23AAB97FA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5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Resource reservation protocol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4BDB1E-8D9C-4A45-BD26-0A3987E73EB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10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E492C-F344-4275-9E6D-7D346524E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8C9F1F-CE01-4E73-BF70-A2D88DE5A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C331C-D408-46B0-97A8-DEE2A1A2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275E-A074-413C-A015-315483D9AD13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6EAB7-8F21-4491-81D4-A4F41059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C4713-20DB-4942-8AEA-0B075EFA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98CB-007E-46B2-B3F0-C52F8C431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8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DB480-98F7-4941-B8C2-4E7D419E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F1C00E-BF1B-4E0F-8898-3FAA7FA5D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A0757-C3CA-43C2-9B51-A4A5618F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275E-A074-413C-A015-315483D9AD13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39746-71F9-41A3-A407-0E3BEF3A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66C0A-5840-451C-897C-B6420D7D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98CB-007E-46B2-B3F0-C52F8C431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43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E766CC-3073-476D-AAEC-2D14A6236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F6A62B-63FE-48C9-86E6-2A819FD8A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D81A6-E34E-40F0-8130-515C1A8B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275E-A074-413C-A015-315483D9AD13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F97A6-CD71-403C-B90C-9E715F73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DD113-3ADE-47A5-AA67-175854E6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98CB-007E-46B2-B3F0-C52F8C431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490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61026"/>
            <a:ext cx="12192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tow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91134" y="30164"/>
            <a:ext cx="26543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R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0"/>
            <a:ext cx="22479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51617" y="1676400"/>
            <a:ext cx="9601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312584" y="3886200"/>
            <a:ext cx="7584016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1D411-B3FF-4C2F-A09D-34E29817507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269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B25CC-E13A-4CDE-B3E1-1E26D125118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502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2653F-8F18-4182-A04B-509024D2F60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2698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412875"/>
            <a:ext cx="561128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41534" y="1412875"/>
            <a:ext cx="5611284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136B8-A081-4CB9-BBA6-DF0C92A3712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9375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879F9-D631-48C5-A03E-BA0DD613122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9736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63E49-B0C2-4909-B578-B079CFEE097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9141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875B6-DE70-4EB7-A573-74F34DF3F4F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5723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0D4A1-6AE9-46BA-8A6F-B1D4AC7D2EC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492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187F7-46B8-4BC2-9DBF-CB90AEAA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D9E17-C163-466C-830D-C85DB3136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E66B1-AD86-430C-BA5E-A58975A9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275E-A074-413C-A015-315483D9AD13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39E21-B582-4DE8-8326-DDCC1C82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78E8A-57C0-4278-A1D0-775AEADE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98CB-007E-46B2-B3F0-C52F8C431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839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24C2F-B7C0-4408-B947-ED77DC663CA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1628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47028-5994-4978-86B5-5AD9ADD60F6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2434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77352" y="331789"/>
            <a:ext cx="2914649" cy="59769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331789"/>
            <a:ext cx="8547100" cy="59769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64D6E-F8E5-4472-9B8F-85F9D4E96EE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5956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5" y="331789"/>
            <a:ext cx="11279716" cy="8651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412875"/>
            <a:ext cx="5611283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41534" y="1412875"/>
            <a:ext cx="5611284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98C2D-4E60-45BE-B6E1-4FD971CAD1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6232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5" y="331789"/>
            <a:ext cx="11279716" cy="8651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27051" y="1412875"/>
            <a:ext cx="11425767" cy="48958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C2975-25A1-42F1-B263-3E70F5AC12E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359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C50B4-DEF1-4D13-BC15-77E26206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BAF497-D45E-475D-9D52-BB88DE3CE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F508E-0E21-4D3E-8E27-DC3E7B36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275E-A074-413C-A015-315483D9AD13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A01A8-1BAD-472C-AF61-34786A97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CB0C7-849F-4B40-A907-A67BC3AD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98CB-007E-46B2-B3F0-C52F8C431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86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9B3ED-64C8-40F9-9BD4-17C01202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B67CF-77F1-4177-B34C-5308F1835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3AD6F7-B40B-4791-A530-6C52866E0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2651FD-19A1-4844-BF74-D62002A3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275E-A074-413C-A015-315483D9AD13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01B449-F163-498C-8AD9-B0DE720E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BB3E8A-18E1-4592-A7CB-302531DD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98CB-007E-46B2-B3F0-C52F8C431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75A1F-D4E8-42B5-9F36-71611392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A633E-B14B-4F0C-9D47-47F6B624E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A3B399-5D4E-4D2C-BD6C-C8C85F62B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EEEC02-10AF-4D5C-A0D9-A233249BC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CB5260-283E-4785-BBA3-BF93A4C03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DF2D3-787E-4DB7-B72A-C35E20C9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275E-A074-413C-A015-315483D9AD13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8FFE0C-CCE9-4288-A527-56DB75EA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33F73-8974-4C70-8317-09A45FC3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98CB-007E-46B2-B3F0-C52F8C431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02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3488F-2AA0-4019-A264-ECF504A1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318A5D-6E5E-4F87-838A-875BC321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275E-A074-413C-A015-315483D9AD13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E12914-4ED5-432F-B259-7F10B5C7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369D73-DFED-4C94-B935-526FF056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98CB-007E-46B2-B3F0-C52F8C431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91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4FED33-159D-4CEF-A57D-EA805986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275E-A074-413C-A015-315483D9AD13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42964-9CD1-4EDB-AAF5-74DFA9BA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35E29-C24C-4688-AB32-89612E85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98CB-007E-46B2-B3F0-C52F8C431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65796-581D-4B13-B9F6-A9879710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3AC0D-1510-4A00-9066-0566C4846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85C569-7081-45A9-8773-47ABC021C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E489BC-BD5A-4E9A-A67F-AB6F0E6F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275E-A074-413C-A015-315483D9AD13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BEE7E8-968A-41DE-876F-2C9F01DD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DE31B0-74E1-449E-88BA-8792B76D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98CB-007E-46B2-B3F0-C52F8C431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81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53F43-6D3E-4A15-AD8E-AAD5B2EF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24E08A-5A1E-4D6F-88D5-5047CCF25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E5CEC8-8784-4363-A4B5-02340C3FC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130F5-2F54-445F-B4DE-3D742563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275E-A074-413C-A015-315483D9AD13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1897E-E718-4C77-A01B-3DB5ABE2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6C4573-8720-40B4-A8D9-2B49C216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98CB-007E-46B2-B3F0-C52F8C431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C9509D-30BD-4138-AD45-419F250F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BA4C2E-C626-4300-A377-B59522B7C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5FE47-1EEE-4E9C-9109-C5E31FBE3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7275E-A074-413C-A015-315483D9AD13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535CC-6DC8-4667-90BE-1241E692C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3A0C0-C8A2-4AF5-9E2C-E6064773A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A98CB-007E-46B2-B3F0-C52F8C431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90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ow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491134" y="30164"/>
            <a:ext cx="26543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 descr="R0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5661026"/>
            <a:ext cx="12192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2285" y="331789"/>
            <a:ext cx="11279716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412875"/>
            <a:ext cx="11425767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308726"/>
            <a:ext cx="2540000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51917" y="6308726"/>
            <a:ext cx="3860800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24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7267" y="6308725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>
              <a:defRPr/>
            </a:pPr>
            <a:fld id="{0987BFD0-31D7-4301-8EC9-F605948C273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1196975"/>
            <a:ext cx="12192000" cy="71438"/>
          </a:xfrm>
          <a:prstGeom prst="rect">
            <a:avLst/>
          </a:prstGeom>
          <a:gradFill rotWithShape="1">
            <a:gsLst>
              <a:gs pos="0">
                <a:srgbClr val="2F7676"/>
              </a:gs>
              <a:gs pos="50000">
                <a:srgbClr val="CCCCFF"/>
              </a:gs>
              <a:gs pos="100000">
                <a:srgbClr val="2F7676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/>
          </a:p>
        </p:txBody>
      </p:sp>
      <p:pic>
        <p:nvPicPr>
          <p:cNvPr id="4106" name="图片 10" descr="校徽.gif"/>
          <p:cNvPicPr>
            <a:picLocks noChangeAspect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" y="1"/>
            <a:ext cx="1164167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0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0BE589-FBC7-46AA-B721-59E78656871D}" type="slidenum">
              <a:rPr lang="en-US" altLang="zh-CN" b="1">
                <a:solidFill>
                  <a:srgbClr val="000000"/>
                </a:solidFill>
                <a:latin typeface="Tahoma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 b="1" dirty="0">
              <a:solidFill>
                <a:srgbClr val="000000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87713" y="1412876"/>
            <a:ext cx="7200900" cy="1725613"/>
          </a:xfrm>
        </p:spPr>
        <p:txBody>
          <a:bodyPr/>
          <a:lstStyle/>
          <a:p>
            <a:pPr algn="ctr" eaLnBrk="1" hangingPunct="1"/>
            <a:r>
              <a:rPr lang="en-US" altLang="zh-CN" sz="5400" dirty="0"/>
              <a:t>Computer Networks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err="1"/>
              <a:t>Gu</a:t>
            </a:r>
            <a:r>
              <a:rPr lang="en-US" altLang="zh-CN" sz="4000" dirty="0"/>
              <a:t> Qing</a:t>
            </a:r>
          </a:p>
          <a:p>
            <a:pPr eaLnBrk="1" hangingPunct="1"/>
            <a:r>
              <a:rPr lang="en-US" altLang="zh-CN" sz="2800" dirty="0"/>
              <a:t>Nanjing University</a:t>
            </a:r>
          </a:p>
          <a:p>
            <a:pPr eaLnBrk="1" hangingPunct="1"/>
            <a:fld id="{A22FE062-00DE-4786-AEA8-BE5AA45698C6}" type="datetime1">
              <a:rPr lang="zh-CN" altLang="en-US" sz="2800"/>
              <a:pPr eaLnBrk="1" hangingPunct="1"/>
              <a:t>2020/12/17</a:t>
            </a:fld>
            <a:endParaRPr lang="en-US" altLang="zh-CN" sz="2800" dirty="0"/>
          </a:p>
        </p:txBody>
      </p:sp>
      <p:pic>
        <p:nvPicPr>
          <p:cNvPr id="2" name="音频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964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2"/>
    </mc:Choice>
    <mc:Fallback xmlns="">
      <p:transition spd="slow" advTm="58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6.</a:t>
            </a:r>
            <a:br>
              <a:rPr lang="en-US" dirty="0"/>
            </a:br>
            <a:r>
              <a:rPr lang="en-US" altLang="zh-CN" dirty="0"/>
              <a:t>Congestion Control and </a:t>
            </a:r>
            <a:r>
              <a:rPr lang="en-US" altLang="zh-CN" dirty="0" err="1"/>
              <a:t>QoS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对应第</a:t>
            </a:r>
            <a:r>
              <a:rPr lang="en-US" altLang="zh-CN" dirty="0"/>
              <a:t>3</a:t>
            </a:r>
            <a:r>
              <a:rPr lang="zh-CN" altLang="en-US" dirty="0"/>
              <a:t>章，节</a:t>
            </a:r>
            <a:r>
              <a:rPr lang="en-US" altLang="zh-CN" dirty="0"/>
              <a:t>3.6, 3.7</a:t>
            </a:r>
            <a:endParaRPr lang="en-US" dirty="0"/>
          </a:p>
          <a:p>
            <a:r>
              <a:rPr lang="en-US" dirty="0"/>
              <a:t>Network Congestion</a:t>
            </a:r>
          </a:p>
          <a:p>
            <a:r>
              <a:rPr lang="en-US" dirty="0"/>
              <a:t>Congestion Control Technologies</a:t>
            </a:r>
          </a:p>
          <a:p>
            <a:r>
              <a:rPr lang="en-US" dirty="0">
                <a:solidFill>
                  <a:srgbClr val="FF0000"/>
                </a:solidFill>
              </a:rPr>
              <a:t>Internet </a:t>
            </a:r>
            <a:r>
              <a:rPr lang="en-US" dirty="0" err="1">
                <a:solidFill>
                  <a:srgbClr val="FF0000"/>
                </a:solidFill>
              </a:rPr>
              <a:t>QoS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altLang="en-US" dirty="0"/>
              <a:t>Differentiated Services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6B25CC-E13A-4CDE-B3E1-1E26D1251186}" type="slidenum">
              <a:rPr lang="en-US" altLang="zh-CN" b="1">
                <a:solidFill>
                  <a:srgbClr val="000000"/>
                </a:solidFill>
                <a:latin typeface="Tahoma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 b="1">
              <a:solidFill>
                <a:srgbClr val="000000"/>
              </a:solidFill>
              <a:latin typeface="Tahoma" pitchFamily="34" charset="0"/>
              <a:ea typeface="宋体" charset="-122"/>
            </a:endParaRPr>
          </a:p>
        </p:txBody>
      </p:sp>
      <p:pic>
        <p:nvPicPr>
          <p:cNvPr id="5" name="音频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964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83"/>
    </mc:Choice>
    <mc:Fallback xmlns="">
      <p:transition spd="slow" advTm="242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宽屏</PresentationFormat>
  <Paragraphs>14</Paragraphs>
  <Slides>2</Slides>
  <Notes>1</Notes>
  <HiddenSlides>0</HiddenSlides>
  <MMClips>2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Arial</vt:lpstr>
      <vt:lpstr>Tahoma</vt:lpstr>
      <vt:lpstr>Wingdings</vt:lpstr>
      <vt:lpstr>Office 主题​​</vt:lpstr>
      <vt:lpstr>1_Blends</vt:lpstr>
      <vt:lpstr>Computer Networks</vt:lpstr>
      <vt:lpstr>Chapter 6. Congestion Control and QoS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W Rache</dc:creator>
  <cp:lastModifiedBy>W Rache</cp:lastModifiedBy>
  <cp:revision>1</cp:revision>
  <dcterms:created xsi:type="dcterms:W3CDTF">2020-12-17T13:34:17Z</dcterms:created>
  <dcterms:modified xsi:type="dcterms:W3CDTF">2020-12-17T13:34:44Z</dcterms:modified>
</cp:coreProperties>
</file>