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4"/>
  </p:sldMasterIdLst>
  <p:notesMasterIdLst>
    <p:notesMasterId r:id="rId59"/>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 id="307" r:id="rId56"/>
    <p:sldId id="308" r:id="rId57"/>
    <p:sldId id="309" r:id="rId58"/>
  </p:sldIdLst>
  <p:sldSz cx="9144000" cy="6858000" type="screen4x3"/>
  <p:notesSz cx="6858000" cy="9144000"/>
  <p:embeddedFontLst>
    <p:embeddedFont>
      <p:font typeface="Arial Black" panose="020B0A04020102020204" pitchFamily="34" charset="0"/>
      <p:bold r:id="rId60"/>
    </p:embeddedFont>
    <p:embeddedFont>
      <p:font typeface="Calibri" panose="020F0502020204030204" pitchFamily="34" charset="0"/>
      <p:regular r:id="rId61"/>
      <p:bold r:id="rId62"/>
      <p:italic r:id="rId63"/>
      <p:boldItalic r:id="rId6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65CDF8D-4BD1-4C87-B31D-D9950A7FFF37}" v="1" dt="2022-03-09T08:38:45.658"/>
  </p1510:revLst>
</p1510:revInfo>
</file>

<file path=ppt/tableStyles.xml><?xml version="1.0" encoding="utf-8"?>
<a:tblStyleLst xmlns:a="http://schemas.openxmlformats.org/drawingml/2006/main" def="{D86A03AC-9967-43F6-A194-709E6DBA7CAD}">
  <a:tblStyle styleId="{D86A03AC-9967-43F6-A194-709E6DBA7CAD}"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2880"/>
      </p:guideLst>
    </p:cSldViewPr>
  </p:slide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font" Target="fonts/font4.fntdata"/><Relationship Id="rId68"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viewProps" Target="viewProps.xml"/><Relationship Id="rId5" Type="http://schemas.openxmlformats.org/officeDocument/2006/relationships/slide" Target="slides/slide1.xml"/><Relationship Id="rId61" Type="http://schemas.openxmlformats.org/officeDocument/2006/relationships/font" Target="fonts/font2.fntdata"/><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font" Target="fonts/font5.fntdata"/><Relationship Id="rId69" Type="http://schemas.microsoft.com/office/2016/11/relationships/changesInfo" Target="changesInfos/changesInfo1.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notesMaster" Target="notesMasters/notesMaster1.xml"/><Relationship Id="rId67" Type="http://schemas.openxmlformats.org/officeDocument/2006/relationships/theme" Target="theme/theme1.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font" Target="fonts/font3.fntdata"/><Relationship Id="rId70"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font" Target="fonts/font1.fntdata"/><Relationship Id="rId65"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hitmvishwakarma" userId="S::rohitmvishwakarma_gmail.com#ext#@cdacet.onmicrosoft.com::36f94f0a-3460-4878-a6d4-a8f98ff5341c" providerId="AD" clId="Web-{965CDF8D-4BD1-4C87-B31D-D9950A7FFF37}"/>
    <pc:docChg chg="modSld">
      <pc:chgData name="rohitmvishwakarma" userId="S::rohitmvishwakarma_gmail.com#ext#@cdacet.onmicrosoft.com::36f94f0a-3460-4878-a6d4-a8f98ff5341c" providerId="AD" clId="Web-{965CDF8D-4BD1-4C87-B31D-D9950A7FFF37}" dt="2022-03-09T08:38:45.658" v="0" actId="1076"/>
      <pc:docMkLst>
        <pc:docMk/>
      </pc:docMkLst>
      <pc:sldChg chg="modSp">
        <pc:chgData name="rohitmvishwakarma" userId="S::rohitmvishwakarma_gmail.com#ext#@cdacet.onmicrosoft.com::36f94f0a-3460-4878-a6d4-a8f98ff5341c" providerId="AD" clId="Web-{965CDF8D-4BD1-4C87-B31D-D9950A7FFF37}" dt="2022-03-09T08:38:45.658" v="0" actId="1076"/>
        <pc:sldMkLst>
          <pc:docMk/>
          <pc:sldMk cId="0" sldId="294"/>
        </pc:sldMkLst>
        <pc:picChg chg="mod">
          <ac:chgData name="rohitmvishwakarma" userId="S::rohitmvishwakarma_gmail.com#ext#@cdacet.onmicrosoft.com::36f94f0a-3460-4878-a6d4-a8f98ff5341c" providerId="AD" clId="Web-{965CDF8D-4BD1-4C87-B31D-D9950A7FFF37}" dt="2022-03-09T08:38:45.658" v="0" actId="1076"/>
          <ac:picMkLst>
            <pc:docMk/>
            <pc:sldMk cId="0" sldId="294"/>
            <ac:picMk id="316" creationId="{00000000-0000-0000-0000-000000000000}"/>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3388" cy="458788"/>
          </a:xfrm>
          <a:prstGeom prst="rect">
            <a:avLst/>
          </a:prstGeom>
          <a:noFill/>
          <a:ln>
            <a:noFill/>
          </a:ln>
        </p:spPr>
        <p:txBody>
          <a:bodyPr spcFirstLastPara="1" wrap="square" lIns="90900" tIns="45450" rIns="90900" bIns="45450" anchor="t" anchorCtr="0">
            <a:noAutofit/>
          </a:bodyPr>
          <a:lstStyle>
            <a:lvl1pPr marR="0" lvl="0" algn="l" rtl="0">
              <a:lnSpc>
                <a:spcPct val="100000"/>
              </a:lnSpc>
              <a:spcBef>
                <a:spcPts val="0"/>
              </a:spcBef>
              <a:spcAft>
                <a:spcPts val="0"/>
              </a:spcAft>
              <a:buClr>
                <a:schemeClr val="dk1"/>
              </a:buClr>
              <a:buSzPts val="1200"/>
              <a:buFont typeface="Noto Sans Symbols"/>
              <a:buNone/>
              <a:defRPr sz="1200" b="0" i="0" u="none" strike="noStrike" cap="none">
                <a:solidFill>
                  <a:schemeClr val="dk1"/>
                </a:solidFill>
                <a:latin typeface="Times New Roman"/>
                <a:ea typeface="Times New Roman"/>
                <a:cs typeface="Times New Roman"/>
                <a:sym typeface="Times New Roman"/>
              </a:defRPr>
            </a:lvl1pPr>
            <a:lvl2pPr marR="0" lvl="1" algn="r" rtl="0">
              <a:lnSpc>
                <a:spcPct val="90000"/>
              </a:lnSpc>
              <a:spcBef>
                <a:spcPts val="840"/>
              </a:spcBef>
              <a:spcAft>
                <a:spcPts val="0"/>
              </a:spcAft>
              <a:buClr>
                <a:schemeClr val="dk2"/>
              </a:buClr>
              <a:buSzPts val="2100"/>
              <a:buFont typeface="Noto Sans Symbols"/>
              <a:buChar char="●"/>
              <a:defRPr sz="2800" b="0" i="0" u="none" strike="noStrike" cap="none">
                <a:solidFill>
                  <a:schemeClr val="dk1"/>
                </a:solidFill>
                <a:latin typeface="Times New Roman"/>
                <a:ea typeface="Times New Roman"/>
                <a:cs typeface="Times New Roman"/>
                <a:sym typeface="Times New Roman"/>
              </a:defRPr>
            </a:lvl2pPr>
            <a:lvl3pPr marR="0" lvl="2" algn="r" rtl="0">
              <a:lnSpc>
                <a:spcPct val="90000"/>
              </a:lnSpc>
              <a:spcBef>
                <a:spcPts val="840"/>
              </a:spcBef>
              <a:spcAft>
                <a:spcPts val="0"/>
              </a:spcAft>
              <a:buClr>
                <a:schemeClr val="dk2"/>
              </a:buClr>
              <a:buSzPts val="2100"/>
              <a:buFont typeface="Noto Sans Symbols"/>
              <a:buChar char="●"/>
              <a:defRPr sz="2800" b="0" i="0" u="none" strike="noStrike" cap="none">
                <a:solidFill>
                  <a:schemeClr val="dk1"/>
                </a:solidFill>
                <a:latin typeface="Times New Roman"/>
                <a:ea typeface="Times New Roman"/>
                <a:cs typeface="Times New Roman"/>
                <a:sym typeface="Times New Roman"/>
              </a:defRPr>
            </a:lvl3pPr>
            <a:lvl4pPr marR="0" lvl="3" algn="r" rtl="0">
              <a:lnSpc>
                <a:spcPct val="90000"/>
              </a:lnSpc>
              <a:spcBef>
                <a:spcPts val="840"/>
              </a:spcBef>
              <a:spcAft>
                <a:spcPts val="0"/>
              </a:spcAft>
              <a:buClr>
                <a:schemeClr val="dk2"/>
              </a:buClr>
              <a:buSzPts val="2100"/>
              <a:buFont typeface="Noto Sans Symbols"/>
              <a:buChar char="●"/>
              <a:defRPr sz="2800" b="0" i="0" u="none" strike="noStrike" cap="none">
                <a:solidFill>
                  <a:schemeClr val="dk1"/>
                </a:solidFill>
                <a:latin typeface="Times New Roman"/>
                <a:ea typeface="Times New Roman"/>
                <a:cs typeface="Times New Roman"/>
                <a:sym typeface="Times New Roman"/>
              </a:defRPr>
            </a:lvl4pPr>
            <a:lvl5pPr marR="0" lvl="4" algn="r" rtl="0">
              <a:lnSpc>
                <a:spcPct val="90000"/>
              </a:lnSpc>
              <a:spcBef>
                <a:spcPts val="840"/>
              </a:spcBef>
              <a:spcAft>
                <a:spcPts val="0"/>
              </a:spcAft>
              <a:buClr>
                <a:schemeClr val="dk2"/>
              </a:buClr>
              <a:buSzPts val="2100"/>
              <a:buFont typeface="Noto Sans Symbols"/>
              <a:buChar char="●"/>
              <a:defRPr sz="2800" b="0" i="0" u="none" strike="noStrike" cap="none">
                <a:solidFill>
                  <a:schemeClr val="dk1"/>
                </a:solidFill>
                <a:latin typeface="Times New Roman"/>
                <a:ea typeface="Times New Roman"/>
                <a:cs typeface="Times New Roman"/>
                <a:sym typeface="Times New Roman"/>
              </a:defRPr>
            </a:lvl5pPr>
            <a:lvl6pPr marR="0" lvl="5" algn="l" rtl="0">
              <a:spcBef>
                <a:spcPts val="0"/>
              </a:spcBef>
              <a:spcAft>
                <a:spcPts val="0"/>
              </a:spcAft>
              <a:buSzPts val="1400"/>
              <a:buNone/>
              <a:defRPr sz="2800" b="0" i="0" u="none" strike="noStrike" cap="none">
                <a:solidFill>
                  <a:schemeClr val="dk1"/>
                </a:solidFill>
                <a:latin typeface="Times New Roman"/>
                <a:ea typeface="Times New Roman"/>
                <a:cs typeface="Times New Roman"/>
                <a:sym typeface="Times New Roman"/>
              </a:defRPr>
            </a:lvl6pPr>
            <a:lvl7pPr marR="0" lvl="6" algn="l" rtl="0">
              <a:spcBef>
                <a:spcPts val="0"/>
              </a:spcBef>
              <a:spcAft>
                <a:spcPts val="0"/>
              </a:spcAft>
              <a:buSzPts val="1400"/>
              <a:buNone/>
              <a:defRPr sz="2800" b="0" i="0" u="none" strike="noStrike" cap="none">
                <a:solidFill>
                  <a:schemeClr val="dk1"/>
                </a:solidFill>
                <a:latin typeface="Times New Roman"/>
                <a:ea typeface="Times New Roman"/>
                <a:cs typeface="Times New Roman"/>
                <a:sym typeface="Times New Roman"/>
              </a:defRPr>
            </a:lvl7pPr>
            <a:lvl8pPr marR="0" lvl="7" algn="l" rtl="0">
              <a:spcBef>
                <a:spcPts val="0"/>
              </a:spcBef>
              <a:spcAft>
                <a:spcPts val="0"/>
              </a:spcAft>
              <a:buSzPts val="1400"/>
              <a:buNone/>
              <a:defRPr sz="2800" b="0" i="0" u="none" strike="noStrike" cap="none">
                <a:solidFill>
                  <a:schemeClr val="dk1"/>
                </a:solidFill>
                <a:latin typeface="Times New Roman"/>
                <a:ea typeface="Times New Roman"/>
                <a:cs typeface="Times New Roman"/>
                <a:sym typeface="Times New Roman"/>
              </a:defRPr>
            </a:lvl8pPr>
            <a:lvl9pPr marR="0" lvl="8" algn="l" rtl="0">
              <a:spcBef>
                <a:spcPts val="0"/>
              </a:spcBef>
              <a:spcAft>
                <a:spcPts val="0"/>
              </a:spcAft>
              <a:buSzPts val="1400"/>
              <a:buNone/>
              <a:defRPr sz="2800" b="0" i="0" u="none" strike="noStrike" cap="none">
                <a:solidFill>
                  <a:schemeClr val="dk1"/>
                </a:solidFill>
                <a:latin typeface="Times New Roman"/>
                <a:ea typeface="Times New Roman"/>
                <a:cs typeface="Times New Roman"/>
                <a:sym typeface="Times New Roman"/>
              </a:defRPr>
            </a:lvl9pPr>
          </a:lstStyle>
          <a:p>
            <a:endParaRPr/>
          </a:p>
        </p:txBody>
      </p:sp>
      <p:sp>
        <p:nvSpPr>
          <p:cNvPr id="4" name="Google Shape;4;n"/>
          <p:cNvSpPr txBox="1">
            <a:spLocks noGrp="1"/>
          </p:cNvSpPr>
          <p:nvPr>
            <p:ph type="dt" idx="10"/>
          </p:nvPr>
        </p:nvSpPr>
        <p:spPr>
          <a:xfrm>
            <a:off x="3884613" y="0"/>
            <a:ext cx="2973387" cy="458788"/>
          </a:xfrm>
          <a:prstGeom prst="rect">
            <a:avLst/>
          </a:prstGeom>
          <a:noFill/>
          <a:ln>
            <a:noFill/>
          </a:ln>
        </p:spPr>
        <p:txBody>
          <a:bodyPr spcFirstLastPara="1" wrap="square" lIns="90900" tIns="45450" rIns="90900" bIns="45450" anchor="t" anchorCtr="0">
            <a:noAutofit/>
          </a:bodyPr>
          <a:lstStyle>
            <a:lvl1pPr marR="0" lvl="0" algn="r" rtl="0">
              <a:lnSpc>
                <a:spcPct val="100000"/>
              </a:lnSpc>
              <a:spcBef>
                <a:spcPts val="0"/>
              </a:spcBef>
              <a:spcAft>
                <a:spcPts val="0"/>
              </a:spcAft>
              <a:buClr>
                <a:schemeClr val="dk1"/>
              </a:buClr>
              <a:buSzPts val="1200"/>
              <a:buFont typeface="Noto Sans Symbols"/>
              <a:buNone/>
              <a:defRPr sz="1200" b="0" i="0" u="none" strike="noStrike" cap="none">
                <a:solidFill>
                  <a:schemeClr val="dk1"/>
                </a:solidFill>
                <a:latin typeface="Times New Roman"/>
                <a:ea typeface="Times New Roman"/>
                <a:cs typeface="Times New Roman"/>
                <a:sym typeface="Times New Roman"/>
              </a:defRPr>
            </a:lvl1pPr>
            <a:lvl2pPr marR="0" lvl="1" algn="r" rtl="0">
              <a:lnSpc>
                <a:spcPct val="90000"/>
              </a:lnSpc>
              <a:spcBef>
                <a:spcPts val="840"/>
              </a:spcBef>
              <a:spcAft>
                <a:spcPts val="0"/>
              </a:spcAft>
              <a:buClr>
                <a:schemeClr val="dk2"/>
              </a:buClr>
              <a:buSzPts val="2100"/>
              <a:buFont typeface="Noto Sans Symbols"/>
              <a:buChar char="●"/>
              <a:defRPr sz="2800" b="0" i="0" u="none" strike="noStrike" cap="none">
                <a:solidFill>
                  <a:schemeClr val="dk1"/>
                </a:solidFill>
                <a:latin typeface="Times New Roman"/>
                <a:ea typeface="Times New Roman"/>
                <a:cs typeface="Times New Roman"/>
                <a:sym typeface="Times New Roman"/>
              </a:defRPr>
            </a:lvl2pPr>
            <a:lvl3pPr marR="0" lvl="2" algn="r" rtl="0">
              <a:lnSpc>
                <a:spcPct val="90000"/>
              </a:lnSpc>
              <a:spcBef>
                <a:spcPts val="840"/>
              </a:spcBef>
              <a:spcAft>
                <a:spcPts val="0"/>
              </a:spcAft>
              <a:buClr>
                <a:schemeClr val="dk2"/>
              </a:buClr>
              <a:buSzPts val="2100"/>
              <a:buFont typeface="Noto Sans Symbols"/>
              <a:buChar char="●"/>
              <a:defRPr sz="2800" b="0" i="0" u="none" strike="noStrike" cap="none">
                <a:solidFill>
                  <a:schemeClr val="dk1"/>
                </a:solidFill>
                <a:latin typeface="Times New Roman"/>
                <a:ea typeface="Times New Roman"/>
                <a:cs typeface="Times New Roman"/>
                <a:sym typeface="Times New Roman"/>
              </a:defRPr>
            </a:lvl3pPr>
            <a:lvl4pPr marR="0" lvl="3" algn="r" rtl="0">
              <a:lnSpc>
                <a:spcPct val="90000"/>
              </a:lnSpc>
              <a:spcBef>
                <a:spcPts val="840"/>
              </a:spcBef>
              <a:spcAft>
                <a:spcPts val="0"/>
              </a:spcAft>
              <a:buClr>
                <a:schemeClr val="dk2"/>
              </a:buClr>
              <a:buSzPts val="2100"/>
              <a:buFont typeface="Noto Sans Symbols"/>
              <a:buChar char="●"/>
              <a:defRPr sz="2800" b="0" i="0" u="none" strike="noStrike" cap="none">
                <a:solidFill>
                  <a:schemeClr val="dk1"/>
                </a:solidFill>
                <a:latin typeface="Times New Roman"/>
                <a:ea typeface="Times New Roman"/>
                <a:cs typeface="Times New Roman"/>
                <a:sym typeface="Times New Roman"/>
              </a:defRPr>
            </a:lvl4pPr>
            <a:lvl5pPr marR="0" lvl="4" algn="r" rtl="0">
              <a:lnSpc>
                <a:spcPct val="90000"/>
              </a:lnSpc>
              <a:spcBef>
                <a:spcPts val="840"/>
              </a:spcBef>
              <a:spcAft>
                <a:spcPts val="0"/>
              </a:spcAft>
              <a:buClr>
                <a:schemeClr val="dk2"/>
              </a:buClr>
              <a:buSzPts val="2100"/>
              <a:buFont typeface="Noto Sans Symbols"/>
              <a:buChar char="●"/>
              <a:defRPr sz="2800" b="0" i="0" u="none" strike="noStrike" cap="none">
                <a:solidFill>
                  <a:schemeClr val="dk1"/>
                </a:solidFill>
                <a:latin typeface="Times New Roman"/>
                <a:ea typeface="Times New Roman"/>
                <a:cs typeface="Times New Roman"/>
                <a:sym typeface="Times New Roman"/>
              </a:defRPr>
            </a:lvl5pPr>
            <a:lvl6pPr marR="0" lvl="5" algn="l" rtl="0">
              <a:spcBef>
                <a:spcPts val="0"/>
              </a:spcBef>
              <a:spcAft>
                <a:spcPts val="0"/>
              </a:spcAft>
              <a:buSzPts val="1400"/>
              <a:buNone/>
              <a:defRPr sz="2800" b="0" i="0" u="none" strike="noStrike" cap="none">
                <a:solidFill>
                  <a:schemeClr val="dk1"/>
                </a:solidFill>
                <a:latin typeface="Times New Roman"/>
                <a:ea typeface="Times New Roman"/>
                <a:cs typeface="Times New Roman"/>
                <a:sym typeface="Times New Roman"/>
              </a:defRPr>
            </a:lvl6pPr>
            <a:lvl7pPr marR="0" lvl="6" algn="l" rtl="0">
              <a:spcBef>
                <a:spcPts val="0"/>
              </a:spcBef>
              <a:spcAft>
                <a:spcPts val="0"/>
              </a:spcAft>
              <a:buSzPts val="1400"/>
              <a:buNone/>
              <a:defRPr sz="2800" b="0" i="0" u="none" strike="noStrike" cap="none">
                <a:solidFill>
                  <a:schemeClr val="dk1"/>
                </a:solidFill>
                <a:latin typeface="Times New Roman"/>
                <a:ea typeface="Times New Roman"/>
                <a:cs typeface="Times New Roman"/>
                <a:sym typeface="Times New Roman"/>
              </a:defRPr>
            </a:lvl7pPr>
            <a:lvl8pPr marR="0" lvl="7" algn="l" rtl="0">
              <a:spcBef>
                <a:spcPts val="0"/>
              </a:spcBef>
              <a:spcAft>
                <a:spcPts val="0"/>
              </a:spcAft>
              <a:buSzPts val="1400"/>
              <a:buNone/>
              <a:defRPr sz="2800" b="0" i="0" u="none" strike="noStrike" cap="none">
                <a:solidFill>
                  <a:schemeClr val="dk1"/>
                </a:solidFill>
                <a:latin typeface="Times New Roman"/>
                <a:ea typeface="Times New Roman"/>
                <a:cs typeface="Times New Roman"/>
                <a:sym typeface="Times New Roman"/>
              </a:defRPr>
            </a:lvl8pPr>
            <a:lvl9pPr marR="0" lvl="8" algn="l" rtl="0">
              <a:spcBef>
                <a:spcPts val="0"/>
              </a:spcBef>
              <a:spcAft>
                <a:spcPts val="0"/>
              </a:spcAft>
              <a:buSzPts val="1400"/>
              <a:buNone/>
              <a:defRPr sz="2800" b="0" i="0" u="none" strike="noStrike" cap="none">
                <a:solidFill>
                  <a:schemeClr val="dk1"/>
                </a:solidFill>
                <a:latin typeface="Times New Roman"/>
                <a:ea typeface="Times New Roman"/>
                <a:cs typeface="Times New Roman"/>
                <a:sym typeface="Times New Roman"/>
              </a:defRPr>
            </a:lvl9pPr>
          </a:lstStyle>
          <a:p>
            <a:endParaRPr/>
          </a:p>
        </p:txBody>
      </p:sp>
      <p:sp>
        <p:nvSpPr>
          <p:cNvPr id="5" name="Google Shape;5;n"/>
          <p:cNvSpPr>
            <a:spLocks noGrp="1" noRot="1" noChangeAspect="1"/>
          </p:cNvSpPr>
          <p:nvPr>
            <p:ph type="sldImg" idx="3"/>
          </p:nvPr>
        </p:nvSpPr>
        <p:spPr>
          <a:xfrm>
            <a:off x="1143000" y="685800"/>
            <a:ext cx="4570413" cy="3427413"/>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915988" y="4344988"/>
            <a:ext cx="5026025" cy="4113212"/>
          </a:xfrm>
          <a:prstGeom prst="rect">
            <a:avLst/>
          </a:prstGeom>
          <a:noFill/>
          <a:ln>
            <a:noFill/>
          </a:ln>
        </p:spPr>
        <p:txBody>
          <a:bodyPr spcFirstLastPara="1" wrap="square" lIns="90900" tIns="45450" rIns="90900" bIns="45450" anchor="t" anchorCtr="0">
            <a:noAutofit/>
          </a:bodyPr>
          <a:lstStyle>
            <a:lvl1pPr marL="457200" marR="0" lvl="0" indent="-228600" algn="l" rtl="0">
              <a:lnSpc>
                <a:spcPct val="90000"/>
              </a:lnSpc>
              <a:spcBef>
                <a:spcPts val="480"/>
              </a:spcBef>
              <a:spcAft>
                <a:spcPts val="0"/>
              </a:spcAft>
              <a:buSzPts val="1400"/>
              <a:buNone/>
              <a:defRPr sz="1200" b="0" i="0" u="none" strike="noStrike" cap="none">
                <a:solidFill>
                  <a:schemeClr val="dk1"/>
                </a:solidFill>
                <a:latin typeface="Arial"/>
                <a:ea typeface="Arial"/>
                <a:cs typeface="Arial"/>
                <a:sym typeface="Arial"/>
              </a:defRPr>
            </a:lvl1pPr>
            <a:lvl2pPr marL="914400" marR="0" lvl="1" indent="-228600" algn="l" rtl="0">
              <a:lnSpc>
                <a:spcPct val="90000"/>
              </a:lnSpc>
              <a:spcBef>
                <a:spcPts val="480"/>
              </a:spcBef>
              <a:spcAft>
                <a:spcPts val="0"/>
              </a:spcAft>
              <a:buSzPts val="1400"/>
              <a:buNone/>
              <a:defRPr sz="1200" b="0" i="0" u="none" strike="noStrike" cap="none">
                <a:solidFill>
                  <a:schemeClr val="dk1"/>
                </a:solidFill>
                <a:latin typeface="Arial"/>
                <a:ea typeface="Arial"/>
                <a:cs typeface="Arial"/>
                <a:sym typeface="Arial"/>
              </a:defRPr>
            </a:lvl2pPr>
            <a:lvl3pPr marL="1371600" marR="0" lvl="2" indent="-228600" algn="l" rtl="0">
              <a:lnSpc>
                <a:spcPct val="90000"/>
              </a:lnSpc>
              <a:spcBef>
                <a:spcPts val="480"/>
              </a:spcBef>
              <a:spcAft>
                <a:spcPts val="0"/>
              </a:spcAft>
              <a:buSzPts val="1400"/>
              <a:buNone/>
              <a:defRPr sz="1200" b="0" i="0" u="none" strike="noStrike" cap="none">
                <a:solidFill>
                  <a:schemeClr val="dk1"/>
                </a:solidFill>
                <a:latin typeface="Arial"/>
                <a:ea typeface="Arial"/>
                <a:cs typeface="Arial"/>
                <a:sym typeface="Arial"/>
              </a:defRPr>
            </a:lvl3pPr>
            <a:lvl4pPr marL="1828800" marR="0" lvl="3" indent="-228600" algn="l" rtl="0">
              <a:lnSpc>
                <a:spcPct val="90000"/>
              </a:lnSpc>
              <a:spcBef>
                <a:spcPts val="480"/>
              </a:spcBef>
              <a:spcAft>
                <a:spcPts val="0"/>
              </a:spcAft>
              <a:buSzPts val="1400"/>
              <a:buNone/>
              <a:defRPr sz="1200" b="0" i="0" u="none" strike="noStrike" cap="none">
                <a:solidFill>
                  <a:schemeClr val="dk1"/>
                </a:solidFill>
                <a:latin typeface="Arial"/>
                <a:ea typeface="Arial"/>
                <a:cs typeface="Arial"/>
                <a:sym typeface="Arial"/>
              </a:defRPr>
            </a:lvl4pPr>
            <a:lvl5pPr marL="2286000" marR="0" lvl="4" indent="-228600" algn="l" rtl="0">
              <a:lnSpc>
                <a:spcPct val="90000"/>
              </a:lnSpc>
              <a:spcBef>
                <a:spcPts val="480"/>
              </a:spcBef>
              <a:spcAft>
                <a:spcPts val="0"/>
              </a:spcAft>
              <a:buSzPts val="1400"/>
              <a:buNone/>
              <a:defRPr sz="1200" b="0" i="0" u="none" strike="noStrike" cap="none">
                <a:solidFill>
                  <a:schemeClr val="dk1"/>
                </a:solidFill>
                <a:latin typeface="Arial"/>
                <a:ea typeface="Arial"/>
                <a:cs typeface="Arial"/>
                <a:sym typeface="Arial"/>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3388" cy="458787"/>
          </a:xfrm>
          <a:prstGeom prst="rect">
            <a:avLst/>
          </a:prstGeom>
          <a:noFill/>
          <a:ln>
            <a:noFill/>
          </a:ln>
        </p:spPr>
        <p:txBody>
          <a:bodyPr spcFirstLastPara="1" wrap="square" lIns="90900" tIns="45450" rIns="90900" bIns="45450" anchor="b" anchorCtr="0">
            <a:noAutofit/>
          </a:bodyPr>
          <a:lstStyle>
            <a:lvl1pPr marR="0" lvl="0" algn="l" rtl="0">
              <a:lnSpc>
                <a:spcPct val="100000"/>
              </a:lnSpc>
              <a:spcBef>
                <a:spcPts val="0"/>
              </a:spcBef>
              <a:spcAft>
                <a:spcPts val="0"/>
              </a:spcAft>
              <a:buClr>
                <a:schemeClr val="dk1"/>
              </a:buClr>
              <a:buSzPts val="1200"/>
              <a:buFont typeface="Noto Sans Symbols"/>
              <a:buNone/>
              <a:defRPr sz="1200" b="0" i="0" u="none" strike="noStrike" cap="none">
                <a:solidFill>
                  <a:schemeClr val="dk1"/>
                </a:solidFill>
                <a:latin typeface="Times New Roman"/>
                <a:ea typeface="Times New Roman"/>
                <a:cs typeface="Times New Roman"/>
                <a:sym typeface="Times New Roman"/>
              </a:defRPr>
            </a:lvl1pPr>
            <a:lvl2pPr marR="0" lvl="1" algn="r" rtl="0">
              <a:lnSpc>
                <a:spcPct val="90000"/>
              </a:lnSpc>
              <a:spcBef>
                <a:spcPts val="840"/>
              </a:spcBef>
              <a:spcAft>
                <a:spcPts val="0"/>
              </a:spcAft>
              <a:buClr>
                <a:schemeClr val="dk2"/>
              </a:buClr>
              <a:buSzPts val="2100"/>
              <a:buFont typeface="Noto Sans Symbols"/>
              <a:buChar char="●"/>
              <a:defRPr sz="2800" b="0" i="0" u="none" strike="noStrike" cap="none">
                <a:solidFill>
                  <a:schemeClr val="dk1"/>
                </a:solidFill>
                <a:latin typeface="Times New Roman"/>
                <a:ea typeface="Times New Roman"/>
                <a:cs typeface="Times New Roman"/>
                <a:sym typeface="Times New Roman"/>
              </a:defRPr>
            </a:lvl2pPr>
            <a:lvl3pPr marR="0" lvl="2" algn="r" rtl="0">
              <a:lnSpc>
                <a:spcPct val="90000"/>
              </a:lnSpc>
              <a:spcBef>
                <a:spcPts val="840"/>
              </a:spcBef>
              <a:spcAft>
                <a:spcPts val="0"/>
              </a:spcAft>
              <a:buClr>
                <a:schemeClr val="dk2"/>
              </a:buClr>
              <a:buSzPts val="2100"/>
              <a:buFont typeface="Noto Sans Symbols"/>
              <a:buChar char="●"/>
              <a:defRPr sz="2800" b="0" i="0" u="none" strike="noStrike" cap="none">
                <a:solidFill>
                  <a:schemeClr val="dk1"/>
                </a:solidFill>
                <a:latin typeface="Times New Roman"/>
                <a:ea typeface="Times New Roman"/>
                <a:cs typeface="Times New Roman"/>
                <a:sym typeface="Times New Roman"/>
              </a:defRPr>
            </a:lvl3pPr>
            <a:lvl4pPr marR="0" lvl="3" algn="r" rtl="0">
              <a:lnSpc>
                <a:spcPct val="90000"/>
              </a:lnSpc>
              <a:spcBef>
                <a:spcPts val="840"/>
              </a:spcBef>
              <a:spcAft>
                <a:spcPts val="0"/>
              </a:spcAft>
              <a:buClr>
                <a:schemeClr val="dk2"/>
              </a:buClr>
              <a:buSzPts val="2100"/>
              <a:buFont typeface="Noto Sans Symbols"/>
              <a:buChar char="●"/>
              <a:defRPr sz="2800" b="0" i="0" u="none" strike="noStrike" cap="none">
                <a:solidFill>
                  <a:schemeClr val="dk1"/>
                </a:solidFill>
                <a:latin typeface="Times New Roman"/>
                <a:ea typeface="Times New Roman"/>
                <a:cs typeface="Times New Roman"/>
                <a:sym typeface="Times New Roman"/>
              </a:defRPr>
            </a:lvl4pPr>
            <a:lvl5pPr marR="0" lvl="4" algn="r" rtl="0">
              <a:lnSpc>
                <a:spcPct val="90000"/>
              </a:lnSpc>
              <a:spcBef>
                <a:spcPts val="840"/>
              </a:spcBef>
              <a:spcAft>
                <a:spcPts val="0"/>
              </a:spcAft>
              <a:buClr>
                <a:schemeClr val="dk2"/>
              </a:buClr>
              <a:buSzPts val="2100"/>
              <a:buFont typeface="Noto Sans Symbols"/>
              <a:buChar char="●"/>
              <a:defRPr sz="2800" b="0" i="0" u="none" strike="noStrike" cap="none">
                <a:solidFill>
                  <a:schemeClr val="dk1"/>
                </a:solidFill>
                <a:latin typeface="Times New Roman"/>
                <a:ea typeface="Times New Roman"/>
                <a:cs typeface="Times New Roman"/>
                <a:sym typeface="Times New Roman"/>
              </a:defRPr>
            </a:lvl5pPr>
            <a:lvl6pPr marR="0" lvl="5" algn="l" rtl="0">
              <a:spcBef>
                <a:spcPts val="0"/>
              </a:spcBef>
              <a:spcAft>
                <a:spcPts val="0"/>
              </a:spcAft>
              <a:buSzPts val="1400"/>
              <a:buNone/>
              <a:defRPr sz="2800" b="0" i="0" u="none" strike="noStrike" cap="none">
                <a:solidFill>
                  <a:schemeClr val="dk1"/>
                </a:solidFill>
                <a:latin typeface="Times New Roman"/>
                <a:ea typeface="Times New Roman"/>
                <a:cs typeface="Times New Roman"/>
                <a:sym typeface="Times New Roman"/>
              </a:defRPr>
            </a:lvl6pPr>
            <a:lvl7pPr marR="0" lvl="6" algn="l" rtl="0">
              <a:spcBef>
                <a:spcPts val="0"/>
              </a:spcBef>
              <a:spcAft>
                <a:spcPts val="0"/>
              </a:spcAft>
              <a:buSzPts val="1400"/>
              <a:buNone/>
              <a:defRPr sz="2800" b="0" i="0" u="none" strike="noStrike" cap="none">
                <a:solidFill>
                  <a:schemeClr val="dk1"/>
                </a:solidFill>
                <a:latin typeface="Times New Roman"/>
                <a:ea typeface="Times New Roman"/>
                <a:cs typeface="Times New Roman"/>
                <a:sym typeface="Times New Roman"/>
              </a:defRPr>
            </a:lvl7pPr>
            <a:lvl8pPr marR="0" lvl="7" algn="l" rtl="0">
              <a:spcBef>
                <a:spcPts val="0"/>
              </a:spcBef>
              <a:spcAft>
                <a:spcPts val="0"/>
              </a:spcAft>
              <a:buSzPts val="1400"/>
              <a:buNone/>
              <a:defRPr sz="2800" b="0" i="0" u="none" strike="noStrike" cap="none">
                <a:solidFill>
                  <a:schemeClr val="dk1"/>
                </a:solidFill>
                <a:latin typeface="Times New Roman"/>
                <a:ea typeface="Times New Roman"/>
                <a:cs typeface="Times New Roman"/>
                <a:sym typeface="Times New Roman"/>
              </a:defRPr>
            </a:lvl8pPr>
            <a:lvl9pPr marR="0" lvl="8" algn="l" rtl="0">
              <a:spcBef>
                <a:spcPts val="0"/>
              </a:spcBef>
              <a:spcAft>
                <a:spcPts val="0"/>
              </a:spcAft>
              <a:buSzPts val="1400"/>
              <a:buNone/>
              <a:defRPr sz="2800" b="0" i="0" u="none" strike="noStrike" cap="none">
                <a:solidFill>
                  <a:schemeClr val="dk1"/>
                </a:solidFill>
                <a:latin typeface="Times New Roman"/>
                <a:ea typeface="Times New Roman"/>
                <a:cs typeface="Times New Roman"/>
                <a:sym typeface="Times New Roman"/>
              </a:defRPr>
            </a:lvl9pPr>
          </a:lstStyle>
          <a:p>
            <a:endParaRPr/>
          </a:p>
        </p:txBody>
      </p:sp>
      <p:sp>
        <p:nvSpPr>
          <p:cNvPr id="8" name="Google Shape;8;n"/>
          <p:cNvSpPr txBox="1">
            <a:spLocks noGrp="1"/>
          </p:cNvSpPr>
          <p:nvPr>
            <p:ph type="sldNum" idx="12"/>
          </p:nvPr>
        </p:nvSpPr>
        <p:spPr>
          <a:xfrm>
            <a:off x="3884613" y="8685213"/>
            <a:ext cx="2973387" cy="458787"/>
          </a:xfrm>
          <a:prstGeom prst="rect">
            <a:avLst/>
          </a:prstGeom>
          <a:noFill/>
          <a:ln>
            <a:noFill/>
          </a:ln>
        </p:spPr>
        <p:txBody>
          <a:bodyPr spcFirstLastPara="1" wrap="square" lIns="90900" tIns="45450" rIns="90900" bIns="45450" anchor="b" anchorCtr="0">
            <a:noAutofit/>
          </a:bodyPr>
          <a:lstStyle/>
          <a:p>
            <a:pPr marL="0" marR="0" lvl="0" indent="0" algn="r" rtl="0">
              <a:lnSpc>
                <a:spcPct val="100000"/>
              </a:lnSpc>
              <a:spcBef>
                <a:spcPts val="0"/>
              </a:spcBef>
              <a:spcAft>
                <a:spcPts val="0"/>
              </a:spcAft>
              <a:buClr>
                <a:schemeClr val="dk1"/>
              </a:buClr>
              <a:buSzPts val="1200"/>
              <a:buFont typeface="Noto Sans Symbols"/>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pPr marL="0" marR="0" lvl="0" indent="0" algn="r" rtl="0">
                <a:lnSpc>
                  <a:spcPct val="100000"/>
                </a:lnSpc>
                <a:spcBef>
                  <a:spcPts val="0"/>
                </a:spcBef>
                <a:spcAft>
                  <a:spcPts val="0"/>
                </a:spcAft>
                <a:buClr>
                  <a:schemeClr val="dk1"/>
                </a:buClr>
                <a:buSzPts val="1200"/>
                <a:buFont typeface="Noto Sans Symbols"/>
                <a:buNone/>
              </a:pPr>
              <a:t>‹#›</a:t>
            </a:fld>
            <a:endParaRPr sz="1200" b="0" i="0"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296854857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1:notes"/>
          <p:cNvSpPr txBox="1">
            <a:spLocks noGrp="1"/>
          </p:cNvSpPr>
          <p:nvPr>
            <p:ph type="sldNum" idx="12"/>
          </p:nvPr>
        </p:nvSpPr>
        <p:spPr>
          <a:xfrm>
            <a:off x="3884613" y="8685213"/>
            <a:ext cx="2973387" cy="458787"/>
          </a:xfrm>
          <a:prstGeom prst="rect">
            <a:avLst/>
          </a:prstGeom>
          <a:noFill/>
          <a:ln>
            <a:noFill/>
          </a:ln>
        </p:spPr>
        <p:txBody>
          <a:bodyPr spcFirstLastPara="1" wrap="square" lIns="90900" tIns="45450" rIns="90900" bIns="45450" anchor="b" anchorCtr="0">
            <a:noAutofit/>
          </a:bodyPr>
          <a:lstStyle/>
          <a:p>
            <a:pPr marL="0" lvl="0" indent="0" algn="r" rtl="0">
              <a:lnSpc>
                <a:spcPct val="100000"/>
              </a:lnSpc>
              <a:spcBef>
                <a:spcPts val="0"/>
              </a:spcBef>
              <a:spcAft>
                <a:spcPts val="0"/>
              </a:spcAft>
              <a:buClr>
                <a:schemeClr val="dk1"/>
              </a:buClr>
              <a:buSzPts val="1200"/>
              <a:buFont typeface="Times New Roman"/>
              <a:buNone/>
            </a:pPr>
            <a:fld id="{00000000-1234-1234-1234-123412341234}" type="slidenum">
              <a:rPr lang="en-US"/>
              <a:pPr marL="0" lvl="0" indent="0" algn="r" rtl="0">
                <a:lnSpc>
                  <a:spcPct val="100000"/>
                </a:lnSpc>
                <a:spcBef>
                  <a:spcPts val="0"/>
                </a:spcBef>
                <a:spcAft>
                  <a:spcPts val="0"/>
                </a:spcAft>
                <a:buClr>
                  <a:schemeClr val="dk1"/>
                </a:buClr>
                <a:buSzPts val="1200"/>
                <a:buFont typeface="Times New Roman"/>
                <a:buNone/>
              </a:pPr>
              <a:t>1</a:t>
            </a:fld>
            <a:endParaRPr/>
          </a:p>
        </p:txBody>
      </p:sp>
      <p:sp>
        <p:nvSpPr>
          <p:cNvPr id="63" name="Google Shape;63;p1:notes"/>
          <p:cNvSpPr>
            <a:spLocks noGrp="1" noRot="1" noChangeAspect="1"/>
          </p:cNvSpPr>
          <p:nvPr>
            <p:ph type="sldImg" idx="2"/>
          </p:nvPr>
        </p:nvSpPr>
        <p:spPr>
          <a:xfrm>
            <a:off x="1143000" y="685800"/>
            <a:ext cx="4570413" cy="342741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4" name="Google Shape;64;p1:notes"/>
          <p:cNvSpPr txBox="1">
            <a:spLocks noGrp="1"/>
          </p:cNvSpPr>
          <p:nvPr>
            <p:ph type="body" idx="1"/>
          </p:nvPr>
        </p:nvSpPr>
        <p:spPr>
          <a:xfrm>
            <a:off x="915988" y="4344988"/>
            <a:ext cx="5026025" cy="4113212"/>
          </a:xfrm>
          <a:prstGeom prst="rect">
            <a:avLst/>
          </a:prstGeom>
          <a:noFill/>
          <a:ln>
            <a:noFill/>
          </a:ln>
        </p:spPr>
        <p:txBody>
          <a:bodyPr spcFirstLastPara="1" wrap="square" lIns="90900" tIns="45450" rIns="90900" bIns="45450" anchor="t" anchorCtr="0">
            <a:noAutofit/>
          </a:bodyPr>
          <a:lstStyle/>
          <a:p>
            <a:pPr marL="0" lvl="0" indent="0" algn="l" rtl="0">
              <a:lnSpc>
                <a:spcPct val="90000"/>
              </a:lnSpc>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10:notes"/>
          <p:cNvSpPr txBox="1">
            <a:spLocks noGrp="1"/>
          </p:cNvSpPr>
          <p:nvPr>
            <p:ph type="body" idx="1"/>
          </p:nvPr>
        </p:nvSpPr>
        <p:spPr>
          <a:xfrm>
            <a:off x="915988" y="4344988"/>
            <a:ext cx="5026025" cy="4113212"/>
          </a:xfrm>
          <a:prstGeom prst="rect">
            <a:avLst/>
          </a:prstGeom>
        </p:spPr>
        <p:txBody>
          <a:bodyPr spcFirstLastPara="1" wrap="square" lIns="90900" tIns="45450" rIns="90900" bIns="45450" anchor="t" anchorCtr="0">
            <a:noAutofit/>
          </a:bodyPr>
          <a:lstStyle/>
          <a:p>
            <a:pPr marL="0" lvl="0" indent="0" algn="l" rtl="0">
              <a:spcBef>
                <a:spcPts val="480"/>
              </a:spcBef>
              <a:spcAft>
                <a:spcPts val="0"/>
              </a:spcAft>
              <a:buNone/>
            </a:pPr>
            <a:endParaRPr/>
          </a:p>
        </p:txBody>
      </p:sp>
      <p:sp>
        <p:nvSpPr>
          <p:cNvPr id="122" name="Google Shape;122;p10:notes"/>
          <p:cNvSpPr>
            <a:spLocks noGrp="1" noRot="1" noChangeAspect="1"/>
          </p:cNvSpPr>
          <p:nvPr>
            <p:ph type="sldImg" idx="2"/>
          </p:nvPr>
        </p:nvSpPr>
        <p:spPr>
          <a:xfrm>
            <a:off x="1143000" y="685800"/>
            <a:ext cx="4570413" cy="34274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p11:notes"/>
          <p:cNvSpPr txBox="1">
            <a:spLocks noGrp="1"/>
          </p:cNvSpPr>
          <p:nvPr>
            <p:ph type="body" idx="1"/>
          </p:nvPr>
        </p:nvSpPr>
        <p:spPr>
          <a:xfrm>
            <a:off x="915988" y="4344988"/>
            <a:ext cx="5026025" cy="4113212"/>
          </a:xfrm>
          <a:prstGeom prst="rect">
            <a:avLst/>
          </a:prstGeom>
        </p:spPr>
        <p:txBody>
          <a:bodyPr spcFirstLastPara="1" wrap="square" lIns="90900" tIns="45450" rIns="90900" bIns="45450" anchor="t" anchorCtr="0">
            <a:noAutofit/>
          </a:bodyPr>
          <a:lstStyle/>
          <a:p>
            <a:pPr marL="0" lvl="0" indent="0" algn="l" rtl="0">
              <a:spcBef>
                <a:spcPts val="480"/>
              </a:spcBef>
              <a:spcAft>
                <a:spcPts val="0"/>
              </a:spcAft>
              <a:buNone/>
            </a:pPr>
            <a:endParaRPr/>
          </a:p>
        </p:txBody>
      </p:sp>
      <p:sp>
        <p:nvSpPr>
          <p:cNvPr id="128" name="Google Shape;128;p11:notes"/>
          <p:cNvSpPr>
            <a:spLocks noGrp="1" noRot="1" noChangeAspect="1"/>
          </p:cNvSpPr>
          <p:nvPr>
            <p:ph type="sldImg" idx="2"/>
          </p:nvPr>
        </p:nvSpPr>
        <p:spPr>
          <a:xfrm>
            <a:off x="1143000" y="685800"/>
            <a:ext cx="4570413" cy="34274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12:notes"/>
          <p:cNvSpPr txBox="1">
            <a:spLocks noGrp="1"/>
          </p:cNvSpPr>
          <p:nvPr>
            <p:ph type="body" idx="1"/>
          </p:nvPr>
        </p:nvSpPr>
        <p:spPr>
          <a:xfrm>
            <a:off x="915988" y="4344988"/>
            <a:ext cx="5026025" cy="4113212"/>
          </a:xfrm>
          <a:prstGeom prst="rect">
            <a:avLst/>
          </a:prstGeom>
        </p:spPr>
        <p:txBody>
          <a:bodyPr spcFirstLastPara="1" wrap="square" lIns="90900" tIns="45450" rIns="90900" bIns="45450" anchor="t" anchorCtr="0">
            <a:noAutofit/>
          </a:bodyPr>
          <a:lstStyle/>
          <a:p>
            <a:pPr marL="0" lvl="0" indent="0" algn="l" rtl="0">
              <a:spcBef>
                <a:spcPts val="480"/>
              </a:spcBef>
              <a:spcAft>
                <a:spcPts val="0"/>
              </a:spcAft>
              <a:buNone/>
            </a:pPr>
            <a:endParaRPr/>
          </a:p>
        </p:txBody>
      </p:sp>
      <p:sp>
        <p:nvSpPr>
          <p:cNvPr id="133" name="Google Shape;133;p12:notes"/>
          <p:cNvSpPr>
            <a:spLocks noGrp="1" noRot="1" noChangeAspect="1"/>
          </p:cNvSpPr>
          <p:nvPr>
            <p:ph type="sldImg" idx="2"/>
          </p:nvPr>
        </p:nvSpPr>
        <p:spPr>
          <a:xfrm>
            <a:off x="1143000" y="685800"/>
            <a:ext cx="4570413" cy="34274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13:notes"/>
          <p:cNvSpPr txBox="1">
            <a:spLocks noGrp="1"/>
          </p:cNvSpPr>
          <p:nvPr>
            <p:ph type="body" idx="1"/>
          </p:nvPr>
        </p:nvSpPr>
        <p:spPr>
          <a:xfrm>
            <a:off x="915988" y="4344988"/>
            <a:ext cx="5026025" cy="4113212"/>
          </a:xfrm>
          <a:prstGeom prst="rect">
            <a:avLst/>
          </a:prstGeom>
        </p:spPr>
        <p:txBody>
          <a:bodyPr spcFirstLastPara="1" wrap="square" lIns="90900" tIns="45450" rIns="90900" bIns="45450" anchor="t" anchorCtr="0">
            <a:noAutofit/>
          </a:bodyPr>
          <a:lstStyle/>
          <a:p>
            <a:pPr marL="0" lvl="0" indent="0" algn="l" rtl="0">
              <a:spcBef>
                <a:spcPts val="480"/>
              </a:spcBef>
              <a:spcAft>
                <a:spcPts val="0"/>
              </a:spcAft>
              <a:buNone/>
            </a:pPr>
            <a:endParaRPr/>
          </a:p>
        </p:txBody>
      </p:sp>
      <p:sp>
        <p:nvSpPr>
          <p:cNvPr id="138" name="Google Shape;138;p13:notes"/>
          <p:cNvSpPr>
            <a:spLocks noGrp="1" noRot="1" noChangeAspect="1"/>
          </p:cNvSpPr>
          <p:nvPr>
            <p:ph type="sldImg" idx="2"/>
          </p:nvPr>
        </p:nvSpPr>
        <p:spPr>
          <a:xfrm>
            <a:off x="1143000" y="685800"/>
            <a:ext cx="4570413" cy="34274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14:notes"/>
          <p:cNvSpPr txBox="1">
            <a:spLocks noGrp="1"/>
          </p:cNvSpPr>
          <p:nvPr>
            <p:ph type="body" idx="1"/>
          </p:nvPr>
        </p:nvSpPr>
        <p:spPr>
          <a:xfrm>
            <a:off x="915988" y="4344988"/>
            <a:ext cx="5026025" cy="4113212"/>
          </a:xfrm>
          <a:prstGeom prst="rect">
            <a:avLst/>
          </a:prstGeom>
        </p:spPr>
        <p:txBody>
          <a:bodyPr spcFirstLastPara="1" wrap="square" lIns="90900" tIns="45450" rIns="90900" bIns="45450" anchor="t" anchorCtr="0">
            <a:noAutofit/>
          </a:bodyPr>
          <a:lstStyle/>
          <a:p>
            <a:pPr marL="0" lvl="0" indent="0" algn="l" rtl="0">
              <a:spcBef>
                <a:spcPts val="480"/>
              </a:spcBef>
              <a:spcAft>
                <a:spcPts val="0"/>
              </a:spcAft>
              <a:buNone/>
            </a:pPr>
            <a:endParaRPr/>
          </a:p>
        </p:txBody>
      </p:sp>
      <p:sp>
        <p:nvSpPr>
          <p:cNvPr id="144" name="Google Shape;144;p14:notes"/>
          <p:cNvSpPr>
            <a:spLocks noGrp="1" noRot="1" noChangeAspect="1"/>
          </p:cNvSpPr>
          <p:nvPr>
            <p:ph type="sldImg" idx="2"/>
          </p:nvPr>
        </p:nvSpPr>
        <p:spPr>
          <a:xfrm>
            <a:off x="1143000" y="685800"/>
            <a:ext cx="4570413" cy="34274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15:notes"/>
          <p:cNvSpPr txBox="1">
            <a:spLocks noGrp="1"/>
          </p:cNvSpPr>
          <p:nvPr>
            <p:ph type="body" idx="1"/>
          </p:nvPr>
        </p:nvSpPr>
        <p:spPr>
          <a:xfrm>
            <a:off x="915988" y="4344988"/>
            <a:ext cx="5026025" cy="4113212"/>
          </a:xfrm>
          <a:prstGeom prst="rect">
            <a:avLst/>
          </a:prstGeom>
        </p:spPr>
        <p:txBody>
          <a:bodyPr spcFirstLastPara="1" wrap="square" lIns="90900" tIns="45450" rIns="90900" bIns="45450" anchor="t" anchorCtr="0">
            <a:noAutofit/>
          </a:bodyPr>
          <a:lstStyle/>
          <a:p>
            <a:pPr marL="0" lvl="0" indent="0" algn="l" rtl="0">
              <a:spcBef>
                <a:spcPts val="480"/>
              </a:spcBef>
              <a:spcAft>
                <a:spcPts val="0"/>
              </a:spcAft>
              <a:buNone/>
            </a:pPr>
            <a:endParaRPr/>
          </a:p>
        </p:txBody>
      </p:sp>
      <p:sp>
        <p:nvSpPr>
          <p:cNvPr id="150" name="Google Shape;150;p15:notes"/>
          <p:cNvSpPr>
            <a:spLocks noGrp="1" noRot="1" noChangeAspect="1"/>
          </p:cNvSpPr>
          <p:nvPr>
            <p:ph type="sldImg" idx="2"/>
          </p:nvPr>
        </p:nvSpPr>
        <p:spPr>
          <a:xfrm>
            <a:off x="1143000" y="685800"/>
            <a:ext cx="4570413" cy="34274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16:notes"/>
          <p:cNvSpPr txBox="1">
            <a:spLocks noGrp="1"/>
          </p:cNvSpPr>
          <p:nvPr>
            <p:ph type="body" idx="1"/>
          </p:nvPr>
        </p:nvSpPr>
        <p:spPr>
          <a:xfrm>
            <a:off x="915988" y="4344988"/>
            <a:ext cx="5026025" cy="4113212"/>
          </a:xfrm>
          <a:prstGeom prst="rect">
            <a:avLst/>
          </a:prstGeom>
        </p:spPr>
        <p:txBody>
          <a:bodyPr spcFirstLastPara="1" wrap="square" lIns="90900" tIns="45450" rIns="90900" bIns="45450" anchor="t" anchorCtr="0">
            <a:noAutofit/>
          </a:bodyPr>
          <a:lstStyle/>
          <a:p>
            <a:pPr marL="0" lvl="0" indent="0" algn="l" rtl="0">
              <a:spcBef>
                <a:spcPts val="480"/>
              </a:spcBef>
              <a:spcAft>
                <a:spcPts val="0"/>
              </a:spcAft>
              <a:buNone/>
            </a:pPr>
            <a:endParaRPr/>
          </a:p>
        </p:txBody>
      </p:sp>
      <p:sp>
        <p:nvSpPr>
          <p:cNvPr id="156" name="Google Shape;156;p16:notes"/>
          <p:cNvSpPr>
            <a:spLocks noGrp="1" noRot="1" noChangeAspect="1"/>
          </p:cNvSpPr>
          <p:nvPr>
            <p:ph type="sldImg" idx="2"/>
          </p:nvPr>
        </p:nvSpPr>
        <p:spPr>
          <a:xfrm>
            <a:off x="1143000" y="685800"/>
            <a:ext cx="4570413" cy="34274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17:notes"/>
          <p:cNvSpPr txBox="1">
            <a:spLocks noGrp="1"/>
          </p:cNvSpPr>
          <p:nvPr>
            <p:ph type="body" idx="1"/>
          </p:nvPr>
        </p:nvSpPr>
        <p:spPr>
          <a:xfrm>
            <a:off x="915988" y="4344988"/>
            <a:ext cx="5026025" cy="4113212"/>
          </a:xfrm>
          <a:prstGeom prst="rect">
            <a:avLst/>
          </a:prstGeom>
        </p:spPr>
        <p:txBody>
          <a:bodyPr spcFirstLastPara="1" wrap="square" lIns="90900" tIns="45450" rIns="90900" bIns="45450" anchor="t" anchorCtr="0">
            <a:noAutofit/>
          </a:bodyPr>
          <a:lstStyle/>
          <a:p>
            <a:pPr marL="0" lvl="0" indent="0" algn="l" rtl="0">
              <a:spcBef>
                <a:spcPts val="480"/>
              </a:spcBef>
              <a:spcAft>
                <a:spcPts val="0"/>
              </a:spcAft>
              <a:buNone/>
            </a:pPr>
            <a:endParaRPr/>
          </a:p>
        </p:txBody>
      </p:sp>
      <p:sp>
        <p:nvSpPr>
          <p:cNvPr id="162" name="Google Shape;162;p17:notes"/>
          <p:cNvSpPr>
            <a:spLocks noGrp="1" noRot="1" noChangeAspect="1"/>
          </p:cNvSpPr>
          <p:nvPr>
            <p:ph type="sldImg" idx="2"/>
          </p:nvPr>
        </p:nvSpPr>
        <p:spPr>
          <a:xfrm>
            <a:off x="1143000" y="685800"/>
            <a:ext cx="4570413" cy="34274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18:notes"/>
          <p:cNvSpPr txBox="1">
            <a:spLocks noGrp="1"/>
          </p:cNvSpPr>
          <p:nvPr>
            <p:ph type="body" idx="1"/>
          </p:nvPr>
        </p:nvSpPr>
        <p:spPr>
          <a:xfrm>
            <a:off x="915988" y="4344988"/>
            <a:ext cx="5026025" cy="4113212"/>
          </a:xfrm>
          <a:prstGeom prst="rect">
            <a:avLst/>
          </a:prstGeom>
        </p:spPr>
        <p:txBody>
          <a:bodyPr spcFirstLastPara="1" wrap="square" lIns="90900" tIns="45450" rIns="90900" bIns="45450" anchor="t" anchorCtr="0">
            <a:noAutofit/>
          </a:bodyPr>
          <a:lstStyle/>
          <a:p>
            <a:pPr marL="0" lvl="0" indent="0" algn="l" rtl="0">
              <a:spcBef>
                <a:spcPts val="480"/>
              </a:spcBef>
              <a:spcAft>
                <a:spcPts val="0"/>
              </a:spcAft>
              <a:buNone/>
            </a:pPr>
            <a:endParaRPr/>
          </a:p>
        </p:txBody>
      </p:sp>
      <p:sp>
        <p:nvSpPr>
          <p:cNvPr id="168" name="Google Shape;168;p18:notes"/>
          <p:cNvSpPr>
            <a:spLocks noGrp="1" noRot="1" noChangeAspect="1"/>
          </p:cNvSpPr>
          <p:nvPr>
            <p:ph type="sldImg" idx="2"/>
          </p:nvPr>
        </p:nvSpPr>
        <p:spPr>
          <a:xfrm>
            <a:off x="1143000" y="685800"/>
            <a:ext cx="4570413" cy="34274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19:notes"/>
          <p:cNvSpPr txBox="1">
            <a:spLocks noGrp="1"/>
          </p:cNvSpPr>
          <p:nvPr>
            <p:ph type="body" idx="1"/>
          </p:nvPr>
        </p:nvSpPr>
        <p:spPr>
          <a:xfrm>
            <a:off x="915988" y="4344988"/>
            <a:ext cx="5026025" cy="4113212"/>
          </a:xfrm>
          <a:prstGeom prst="rect">
            <a:avLst/>
          </a:prstGeom>
        </p:spPr>
        <p:txBody>
          <a:bodyPr spcFirstLastPara="1" wrap="square" lIns="90900" tIns="45450" rIns="90900" bIns="45450" anchor="t" anchorCtr="0">
            <a:noAutofit/>
          </a:bodyPr>
          <a:lstStyle/>
          <a:p>
            <a:pPr marL="0" lvl="0" indent="0" algn="l" rtl="0">
              <a:spcBef>
                <a:spcPts val="480"/>
              </a:spcBef>
              <a:spcAft>
                <a:spcPts val="0"/>
              </a:spcAft>
              <a:buNone/>
            </a:pPr>
            <a:endParaRPr/>
          </a:p>
        </p:txBody>
      </p:sp>
      <p:sp>
        <p:nvSpPr>
          <p:cNvPr id="173" name="Google Shape;173;p19:notes"/>
          <p:cNvSpPr>
            <a:spLocks noGrp="1" noRot="1" noChangeAspect="1"/>
          </p:cNvSpPr>
          <p:nvPr>
            <p:ph type="sldImg" idx="2"/>
          </p:nvPr>
        </p:nvSpPr>
        <p:spPr>
          <a:xfrm>
            <a:off x="1143000" y="685800"/>
            <a:ext cx="4570413" cy="34274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p2:notes"/>
          <p:cNvSpPr txBox="1">
            <a:spLocks noGrp="1"/>
          </p:cNvSpPr>
          <p:nvPr>
            <p:ph type="body" idx="1"/>
          </p:nvPr>
        </p:nvSpPr>
        <p:spPr>
          <a:xfrm>
            <a:off x="915988" y="4344988"/>
            <a:ext cx="5026025" cy="4113212"/>
          </a:xfrm>
          <a:prstGeom prst="rect">
            <a:avLst/>
          </a:prstGeom>
        </p:spPr>
        <p:txBody>
          <a:bodyPr spcFirstLastPara="1" wrap="square" lIns="90900" tIns="45450" rIns="90900" bIns="45450" anchor="t" anchorCtr="0">
            <a:noAutofit/>
          </a:bodyPr>
          <a:lstStyle/>
          <a:p>
            <a:pPr marL="0" lvl="0" indent="0" algn="l" rtl="0">
              <a:spcBef>
                <a:spcPts val="480"/>
              </a:spcBef>
              <a:spcAft>
                <a:spcPts val="0"/>
              </a:spcAft>
              <a:buNone/>
            </a:pPr>
            <a:endParaRPr/>
          </a:p>
        </p:txBody>
      </p:sp>
      <p:sp>
        <p:nvSpPr>
          <p:cNvPr id="70" name="Google Shape;70;p2:notes"/>
          <p:cNvSpPr>
            <a:spLocks noGrp="1" noRot="1" noChangeAspect="1"/>
          </p:cNvSpPr>
          <p:nvPr>
            <p:ph type="sldImg" idx="2"/>
          </p:nvPr>
        </p:nvSpPr>
        <p:spPr>
          <a:xfrm>
            <a:off x="1143000" y="685800"/>
            <a:ext cx="4570413" cy="34274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20:notes"/>
          <p:cNvSpPr txBox="1">
            <a:spLocks noGrp="1"/>
          </p:cNvSpPr>
          <p:nvPr>
            <p:ph type="body" idx="1"/>
          </p:nvPr>
        </p:nvSpPr>
        <p:spPr>
          <a:xfrm>
            <a:off x="915988" y="4344988"/>
            <a:ext cx="5026025" cy="4113212"/>
          </a:xfrm>
          <a:prstGeom prst="rect">
            <a:avLst/>
          </a:prstGeom>
        </p:spPr>
        <p:txBody>
          <a:bodyPr spcFirstLastPara="1" wrap="square" lIns="90900" tIns="45450" rIns="90900" bIns="45450" anchor="t" anchorCtr="0">
            <a:noAutofit/>
          </a:bodyPr>
          <a:lstStyle/>
          <a:p>
            <a:pPr marL="0" lvl="0" indent="0" algn="l" rtl="0">
              <a:spcBef>
                <a:spcPts val="480"/>
              </a:spcBef>
              <a:spcAft>
                <a:spcPts val="0"/>
              </a:spcAft>
              <a:buNone/>
            </a:pPr>
            <a:endParaRPr/>
          </a:p>
        </p:txBody>
      </p:sp>
      <p:sp>
        <p:nvSpPr>
          <p:cNvPr id="179" name="Google Shape;179;p20:notes"/>
          <p:cNvSpPr>
            <a:spLocks noGrp="1" noRot="1" noChangeAspect="1"/>
          </p:cNvSpPr>
          <p:nvPr>
            <p:ph type="sldImg" idx="2"/>
          </p:nvPr>
        </p:nvSpPr>
        <p:spPr>
          <a:xfrm>
            <a:off x="1143000" y="685800"/>
            <a:ext cx="4570413" cy="34274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p21:notes"/>
          <p:cNvSpPr txBox="1">
            <a:spLocks noGrp="1"/>
          </p:cNvSpPr>
          <p:nvPr>
            <p:ph type="body" idx="1"/>
          </p:nvPr>
        </p:nvSpPr>
        <p:spPr>
          <a:xfrm>
            <a:off x="915988" y="4344988"/>
            <a:ext cx="5026025" cy="4113212"/>
          </a:xfrm>
          <a:prstGeom prst="rect">
            <a:avLst/>
          </a:prstGeom>
        </p:spPr>
        <p:txBody>
          <a:bodyPr spcFirstLastPara="1" wrap="square" lIns="90900" tIns="45450" rIns="90900" bIns="45450" anchor="t" anchorCtr="0">
            <a:noAutofit/>
          </a:bodyPr>
          <a:lstStyle/>
          <a:p>
            <a:pPr marL="0" lvl="0" indent="0" algn="l" rtl="0">
              <a:spcBef>
                <a:spcPts val="480"/>
              </a:spcBef>
              <a:spcAft>
                <a:spcPts val="0"/>
              </a:spcAft>
              <a:buNone/>
            </a:pPr>
            <a:endParaRPr/>
          </a:p>
        </p:txBody>
      </p:sp>
      <p:sp>
        <p:nvSpPr>
          <p:cNvPr id="212" name="Google Shape;212;p21:notes"/>
          <p:cNvSpPr>
            <a:spLocks noGrp="1" noRot="1" noChangeAspect="1"/>
          </p:cNvSpPr>
          <p:nvPr>
            <p:ph type="sldImg" idx="2"/>
          </p:nvPr>
        </p:nvSpPr>
        <p:spPr>
          <a:xfrm>
            <a:off x="1143000" y="685800"/>
            <a:ext cx="4570413" cy="34274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p22:notes"/>
          <p:cNvSpPr txBox="1">
            <a:spLocks noGrp="1"/>
          </p:cNvSpPr>
          <p:nvPr>
            <p:ph type="body" idx="1"/>
          </p:nvPr>
        </p:nvSpPr>
        <p:spPr>
          <a:xfrm>
            <a:off x="915988" y="4344988"/>
            <a:ext cx="5026025" cy="4113212"/>
          </a:xfrm>
          <a:prstGeom prst="rect">
            <a:avLst/>
          </a:prstGeom>
        </p:spPr>
        <p:txBody>
          <a:bodyPr spcFirstLastPara="1" wrap="square" lIns="90900" tIns="45450" rIns="90900" bIns="45450" anchor="t" anchorCtr="0">
            <a:noAutofit/>
          </a:bodyPr>
          <a:lstStyle/>
          <a:p>
            <a:pPr marL="0" lvl="0" indent="0" algn="l" rtl="0">
              <a:spcBef>
                <a:spcPts val="480"/>
              </a:spcBef>
              <a:spcAft>
                <a:spcPts val="0"/>
              </a:spcAft>
              <a:buNone/>
            </a:pPr>
            <a:endParaRPr/>
          </a:p>
        </p:txBody>
      </p:sp>
      <p:sp>
        <p:nvSpPr>
          <p:cNvPr id="218" name="Google Shape;218;p22:notes"/>
          <p:cNvSpPr>
            <a:spLocks noGrp="1" noRot="1" noChangeAspect="1"/>
          </p:cNvSpPr>
          <p:nvPr>
            <p:ph type="sldImg" idx="2"/>
          </p:nvPr>
        </p:nvSpPr>
        <p:spPr>
          <a:xfrm>
            <a:off x="1143000" y="685800"/>
            <a:ext cx="4570413" cy="34274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p23:notes"/>
          <p:cNvSpPr txBox="1">
            <a:spLocks noGrp="1"/>
          </p:cNvSpPr>
          <p:nvPr>
            <p:ph type="body" idx="1"/>
          </p:nvPr>
        </p:nvSpPr>
        <p:spPr>
          <a:xfrm>
            <a:off x="915988" y="4344988"/>
            <a:ext cx="5026025" cy="4113212"/>
          </a:xfrm>
          <a:prstGeom prst="rect">
            <a:avLst/>
          </a:prstGeom>
        </p:spPr>
        <p:txBody>
          <a:bodyPr spcFirstLastPara="1" wrap="square" lIns="90900" tIns="45450" rIns="90900" bIns="45450" anchor="t" anchorCtr="0">
            <a:noAutofit/>
          </a:bodyPr>
          <a:lstStyle/>
          <a:p>
            <a:pPr marL="0" lvl="0" indent="0" algn="l" rtl="0">
              <a:spcBef>
                <a:spcPts val="480"/>
              </a:spcBef>
              <a:spcAft>
                <a:spcPts val="0"/>
              </a:spcAft>
              <a:buNone/>
            </a:pPr>
            <a:endParaRPr/>
          </a:p>
        </p:txBody>
      </p:sp>
      <p:sp>
        <p:nvSpPr>
          <p:cNvPr id="224" name="Google Shape;224;p23:notes"/>
          <p:cNvSpPr>
            <a:spLocks noGrp="1" noRot="1" noChangeAspect="1"/>
          </p:cNvSpPr>
          <p:nvPr>
            <p:ph type="sldImg" idx="2"/>
          </p:nvPr>
        </p:nvSpPr>
        <p:spPr>
          <a:xfrm>
            <a:off x="1143000" y="685800"/>
            <a:ext cx="4570413" cy="34274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p24:notes"/>
          <p:cNvSpPr txBox="1">
            <a:spLocks noGrp="1"/>
          </p:cNvSpPr>
          <p:nvPr>
            <p:ph type="body" idx="1"/>
          </p:nvPr>
        </p:nvSpPr>
        <p:spPr>
          <a:xfrm>
            <a:off x="915988" y="4344988"/>
            <a:ext cx="5026025" cy="4113212"/>
          </a:xfrm>
          <a:prstGeom prst="rect">
            <a:avLst/>
          </a:prstGeom>
        </p:spPr>
        <p:txBody>
          <a:bodyPr spcFirstLastPara="1" wrap="square" lIns="90900" tIns="45450" rIns="90900" bIns="45450" anchor="t" anchorCtr="0">
            <a:noAutofit/>
          </a:bodyPr>
          <a:lstStyle/>
          <a:p>
            <a:pPr marL="0" lvl="0" indent="0" algn="l" rtl="0">
              <a:spcBef>
                <a:spcPts val="480"/>
              </a:spcBef>
              <a:spcAft>
                <a:spcPts val="0"/>
              </a:spcAft>
              <a:buNone/>
            </a:pPr>
            <a:endParaRPr/>
          </a:p>
        </p:txBody>
      </p:sp>
      <p:sp>
        <p:nvSpPr>
          <p:cNvPr id="230" name="Google Shape;230;p24:notes"/>
          <p:cNvSpPr>
            <a:spLocks noGrp="1" noRot="1" noChangeAspect="1"/>
          </p:cNvSpPr>
          <p:nvPr>
            <p:ph type="sldImg" idx="2"/>
          </p:nvPr>
        </p:nvSpPr>
        <p:spPr>
          <a:xfrm>
            <a:off x="1143000" y="685800"/>
            <a:ext cx="4570413" cy="34274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p25:notes"/>
          <p:cNvSpPr txBox="1">
            <a:spLocks noGrp="1"/>
          </p:cNvSpPr>
          <p:nvPr>
            <p:ph type="body" idx="1"/>
          </p:nvPr>
        </p:nvSpPr>
        <p:spPr>
          <a:xfrm>
            <a:off x="915988" y="4344988"/>
            <a:ext cx="5026025" cy="4113212"/>
          </a:xfrm>
          <a:prstGeom prst="rect">
            <a:avLst/>
          </a:prstGeom>
        </p:spPr>
        <p:txBody>
          <a:bodyPr spcFirstLastPara="1" wrap="square" lIns="90900" tIns="45450" rIns="90900" bIns="45450" anchor="t" anchorCtr="0">
            <a:noAutofit/>
          </a:bodyPr>
          <a:lstStyle/>
          <a:p>
            <a:pPr marL="0" lvl="0" indent="0" algn="l" rtl="0">
              <a:spcBef>
                <a:spcPts val="480"/>
              </a:spcBef>
              <a:spcAft>
                <a:spcPts val="0"/>
              </a:spcAft>
              <a:buNone/>
            </a:pPr>
            <a:endParaRPr/>
          </a:p>
        </p:txBody>
      </p:sp>
      <p:sp>
        <p:nvSpPr>
          <p:cNvPr id="236" name="Google Shape;236;p25:notes"/>
          <p:cNvSpPr>
            <a:spLocks noGrp="1" noRot="1" noChangeAspect="1"/>
          </p:cNvSpPr>
          <p:nvPr>
            <p:ph type="sldImg" idx="2"/>
          </p:nvPr>
        </p:nvSpPr>
        <p:spPr>
          <a:xfrm>
            <a:off x="1143000" y="685800"/>
            <a:ext cx="4570413" cy="34274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p26:notes"/>
          <p:cNvSpPr txBox="1">
            <a:spLocks noGrp="1"/>
          </p:cNvSpPr>
          <p:nvPr>
            <p:ph type="body" idx="1"/>
          </p:nvPr>
        </p:nvSpPr>
        <p:spPr>
          <a:xfrm>
            <a:off x="915988" y="4344988"/>
            <a:ext cx="5026025" cy="4113212"/>
          </a:xfrm>
          <a:prstGeom prst="rect">
            <a:avLst/>
          </a:prstGeom>
        </p:spPr>
        <p:txBody>
          <a:bodyPr spcFirstLastPara="1" wrap="square" lIns="90900" tIns="45450" rIns="90900" bIns="45450" anchor="t" anchorCtr="0">
            <a:noAutofit/>
          </a:bodyPr>
          <a:lstStyle/>
          <a:p>
            <a:pPr marL="0" lvl="0" indent="0" algn="l" rtl="0">
              <a:spcBef>
                <a:spcPts val="480"/>
              </a:spcBef>
              <a:spcAft>
                <a:spcPts val="0"/>
              </a:spcAft>
              <a:buNone/>
            </a:pPr>
            <a:endParaRPr/>
          </a:p>
        </p:txBody>
      </p:sp>
      <p:sp>
        <p:nvSpPr>
          <p:cNvPr id="242" name="Google Shape;242;p26:notes"/>
          <p:cNvSpPr>
            <a:spLocks noGrp="1" noRot="1" noChangeAspect="1"/>
          </p:cNvSpPr>
          <p:nvPr>
            <p:ph type="sldImg" idx="2"/>
          </p:nvPr>
        </p:nvSpPr>
        <p:spPr>
          <a:xfrm>
            <a:off x="1143000" y="685800"/>
            <a:ext cx="4570413" cy="34274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p27:notes"/>
          <p:cNvSpPr txBox="1">
            <a:spLocks noGrp="1"/>
          </p:cNvSpPr>
          <p:nvPr>
            <p:ph type="body" idx="1"/>
          </p:nvPr>
        </p:nvSpPr>
        <p:spPr>
          <a:xfrm>
            <a:off x="915988" y="4344988"/>
            <a:ext cx="5026025" cy="4113212"/>
          </a:xfrm>
          <a:prstGeom prst="rect">
            <a:avLst/>
          </a:prstGeom>
        </p:spPr>
        <p:txBody>
          <a:bodyPr spcFirstLastPara="1" wrap="square" lIns="90900" tIns="45450" rIns="90900" bIns="45450" anchor="t" anchorCtr="0">
            <a:noAutofit/>
          </a:bodyPr>
          <a:lstStyle/>
          <a:p>
            <a:pPr marL="0" lvl="0" indent="0" algn="l" rtl="0">
              <a:spcBef>
                <a:spcPts val="480"/>
              </a:spcBef>
              <a:spcAft>
                <a:spcPts val="0"/>
              </a:spcAft>
              <a:buNone/>
            </a:pPr>
            <a:endParaRPr/>
          </a:p>
        </p:txBody>
      </p:sp>
      <p:sp>
        <p:nvSpPr>
          <p:cNvPr id="247" name="Google Shape;247;p27:notes"/>
          <p:cNvSpPr>
            <a:spLocks noGrp="1" noRot="1" noChangeAspect="1"/>
          </p:cNvSpPr>
          <p:nvPr>
            <p:ph type="sldImg" idx="2"/>
          </p:nvPr>
        </p:nvSpPr>
        <p:spPr>
          <a:xfrm>
            <a:off x="1143000" y="685800"/>
            <a:ext cx="4570413" cy="34274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p28:notes"/>
          <p:cNvSpPr txBox="1">
            <a:spLocks noGrp="1"/>
          </p:cNvSpPr>
          <p:nvPr>
            <p:ph type="body" idx="1"/>
          </p:nvPr>
        </p:nvSpPr>
        <p:spPr>
          <a:xfrm>
            <a:off x="915988" y="4344988"/>
            <a:ext cx="5026025" cy="4113212"/>
          </a:xfrm>
          <a:prstGeom prst="rect">
            <a:avLst/>
          </a:prstGeom>
        </p:spPr>
        <p:txBody>
          <a:bodyPr spcFirstLastPara="1" wrap="square" lIns="90900" tIns="45450" rIns="90900" bIns="45450" anchor="t" anchorCtr="0">
            <a:noAutofit/>
          </a:bodyPr>
          <a:lstStyle/>
          <a:p>
            <a:pPr marL="0" lvl="0" indent="0" algn="l" rtl="0">
              <a:spcBef>
                <a:spcPts val="480"/>
              </a:spcBef>
              <a:spcAft>
                <a:spcPts val="0"/>
              </a:spcAft>
              <a:buNone/>
            </a:pPr>
            <a:endParaRPr/>
          </a:p>
        </p:txBody>
      </p:sp>
      <p:sp>
        <p:nvSpPr>
          <p:cNvPr id="252" name="Google Shape;252;p28:notes"/>
          <p:cNvSpPr>
            <a:spLocks noGrp="1" noRot="1" noChangeAspect="1"/>
          </p:cNvSpPr>
          <p:nvPr>
            <p:ph type="sldImg" idx="2"/>
          </p:nvPr>
        </p:nvSpPr>
        <p:spPr>
          <a:xfrm>
            <a:off x="1143000" y="685800"/>
            <a:ext cx="4570413" cy="34274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p29:notes"/>
          <p:cNvSpPr txBox="1">
            <a:spLocks noGrp="1"/>
          </p:cNvSpPr>
          <p:nvPr>
            <p:ph type="body" idx="1"/>
          </p:nvPr>
        </p:nvSpPr>
        <p:spPr>
          <a:xfrm>
            <a:off x="915988" y="4344988"/>
            <a:ext cx="5026025" cy="4113212"/>
          </a:xfrm>
          <a:prstGeom prst="rect">
            <a:avLst/>
          </a:prstGeom>
        </p:spPr>
        <p:txBody>
          <a:bodyPr spcFirstLastPara="1" wrap="square" lIns="90900" tIns="45450" rIns="90900" bIns="45450" anchor="t" anchorCtr="0">
            <a:noAutofit/>
          </a:bodyPr>
          <a:lstStyle/>
          <a:p>
            <a:pPr marL="0" lvl="0" indent="0" algn="l" rtl="0">
              <a:spcBef>
                <a:spcPts val="480"/>
              </a:spcBef>
              <a:spcAft>
                <a:spcPts val="0"/>
              </a:spcAft>
              <a:buNone/>
            </a:pPr>
            <a:endParaRPr/>
          </a:p>
        </p:txBody>
      </p:sp>
      <p:sp>
        <p:nvSpPr>
          <p:cNvPr id="258" name="Google Shape;258;p29:notes"/>
          <p:cNvSpPr>
            <a:spLocks noGrp="1" noRot="1" noChangeAspect="1"/>
          </p:cNvSpPr>
          <p:nvPr>
            <p:ph type="sldImg" idx="2"/>
          </p:nvPr>
        </p:nvSpPr>
        <p:spPr>
          <a:xfrm>
            <a:off x="1143000" y="685800"/>
            <a:ext cx="4570413" cy="34274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p3:notes"/>
          <p:cNvSpPr txBox="1">
            <a:spLocks noGrp="1"/>
          </p:cNvSpPr>
          <p:nvPr>
            <p:ph type="sldNum" idx="12"/>
          </p:nvPr>
        </p:nvSpPr>
        <p:spPr>
          <a:xfrm>
            <a:off x="3884613" y="8685213"/>
            <a:ext cx="2973387" cy="458787"/>
          </a:xfrm>
          <a:prstGeom prst="rect">
            <a:avLst/>
          </a:prstGeom>
          <a:noFill/>
          <a:ln>
            <a:noFill/>
          </a:ln>
        </p:spPr>
        <p:txBody>
          <a:bodyPr spcFirstLastPara="1" wrap="square" lIns="90900" tIns="45450" rIns="90900" bIns="45450" anchor="b" anchorCtr="0">
            <a:noAutofit/>
          </a:bodyPr>
          <a:lstStyle/>
          <a:p>
            <a:pPr marL="0" lvl="0" indent="0" algn="r" rtl="0">
              <a:lnSpc>
                <a:spcPct val="100000"/>
              </a:lnSpc>
              <a:spcBef>
                <a:spcPts val="0"/>
              </a:spcBef>
              <a:spcAft>
                <a:spcPts val="0"/>
              </a:spcAft>
              <a:buClr>
                <a:schemeClr val="dk1"/>
              </a:buClr>
              <a:buSzPts val="1200"/>
              <a:buFont typeface="Times New Roman"/>
              <a:buNone/>
            </a:pPr>
            <a:fld id="{00000000-1234-1234-1234-123412341234}" type="slidenum">
              <a:rPr lang="en-US"/>
              <a:pPr marL="0" lvl="0" indent="0" algn="r" rtl="0">
                <a:lnSpc>
                  <a:spcPct val="100000"/>
                </a:lnSpc>
                <a:spcBef>
                  <a:spcPts val="0"/>
                </a:spcBef>
                <a:spcAft>
                  <a:spcPts val="0"/>
                </a:spcAft>
                <a:buClr>
                  <a:schemeClr val="dk1"/>
                </a:buClr>
                <a:buSzPts val="1200"/>
                <a:buFont typeface="Times New Roman"/>
                <a:buNone/>
              </a:pPr>
              <a:t>3</a:t>
            </a:fld>
            <a:endParaRPr/>
          </a:p>
        </p:txBody>
      </p:sp>
      <p:sp>
        <p:nvSpPr>
          <p:cNvPr id="77" name="Google Shape;77;p3:notes"/>
          <p:cNvSpPr>
            <a:spLocks noGrp="1" noRot="1" noChangeAspect="1"/>
          </p:cNvSpPr>
          <p:nvPr>
            <p:ph type="sldImg" idx="2"/>
          </p:nvPr>
        </p:nvSpPr>
        <p:spPr>
          <a:xfrm>
            <a:off x="1143000" y="685800"/>
            <a:ext cx="4570413" cy="342741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78" name="Google Shape;78;p3:notes"/>
          <p:cNvSpPr txBox="1">
            <a:spLocks noGrp="1"/>
          </p:cNvSpPr>
          <p:nvPr>
            <p:ph type="body" idx="1"/>
          </p:nvPr>
        </p:nvSpPr>
        <p:spPr>
          <a:xfrm>
            <a:off x="915988" y="4344988"/>
            <a:ext cx="5026025" cy="4113212"/>
          </a:xfrm>
          <a:prstGeom prst="rect">
            <a:avLst/>
          </a:prstGeom>
          <a:noFill/>
          <a:ln>
            <a:noFill/>
          </a:ln>
        </p:spPr>
        <p:txBody>
          <a:bodyPr spcFirstLastPara="1" wrap="square" lIns="90900" tIns="45450" rIns="90900" bIns="45450" anchor="t" anchorCtr="0">
            <a:noAutofit/>
          </a:bodyPr>
          <a:lstStyle/>
          <a:p>
            <a:pPr marL="0" lvl="0" indent="0" algn="l" rtl="0">
              <a:lnSpc>
                <a:spcPct val="90000"/>
              </a:lnSpc>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p30:notes"/>
          <p:cNvSpPr txBox="1">
            <a:spLocks noGrp="1"/>
          </p:cNvSpPr>
          <p:nvPr>
            <p:ph type="body" idx="1"/>
          </p:nvPr>
        </p:nvSpPr>
        <p:spPr>
          <a:xfrm>
            <a:off x="915988" y="4344988"/>
            <a:ext cx="5026025" cy="4113212"/>
          </a:xfrm>
          <a:prstGeom prst="rect">
            <a:avLst/>
          </a:prstGeom>
        </p:spPr>
        <p:txBody>
          <a:bodyPr spcFirstLastPara="1" wrap="square" lIns="90900" tIns="45450" rIns="90900" bIns="45450" anchor="t" anchorCtr="0">
            <a:noAutofit/>
          </a:bodyPr>
          <a:lstStyle/>
          <a:p>
            <a:pPr marL="0" lvl="0" indent="0" algn="l" rtl="0">
              <a:spcBef>
                <a:spcPts val="480"/>
              </a:spcBef>
              <a:spcAft>
                <a:spcPts val="0"/>
              </a:spcAft>
              <a:buNone/>
            </a:pPr>
            <a:endParaRPr/>
          </a:p>
        </p:txBody>
      </p:sp>
      <p:sp>
        <p:nvSpPr>
          <p:cNvPr id="264" name="Google Shape;264;p30:notes"/>
          <p:cNvSpPr>
            <a:spLocks noGrp="1" noRot="1" noChangeAspect="1"/>
          </p:cNvSpPr>
          <p:nvPr>
            <p:ph type="sldImg" idx="2"/>
          </p:nvPr>
        </p:nvSpPr>
        <p:spPr>
          <a:xfrm>
            <a:off x="1143000" y="685800"/>
            <a:ext cx="4570413" cy="34274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p31:notes"/>
          <p:cNvSpPr txBox="1">
            <a:spLocks noGrp="1"/>
          </p:cNvSpPr>
          <p:nvPr>
            <p:ph type="body" idx="1"/>
          </p:nvPr>
        </p:nvSpPr>
        <p:spPr>
          <a:xfrm>
            <a:off x="915988" y="4344988"/>
            <a:ext cx="5026025" cy="4113212"/>
          </a:xfrm>
          <a:prstGeom prst="rect">
            <a:avLst/>
          </a:prstGeom>
        </p:spPr>
        <p:txBody>
          <a:bodyPr spcFirstLastPara="1" wrap="square" lIns="90900" tIns="45450" rIns="90900" bIns="45450" anchor="t" anchorCtr="0">
            <a:noAutofit/>
          </a:bodyPr>
          <a:lstStyle/>
          <a:p>
            <a:pPr marL="0" lvl="0" indent="0" algn="l" rtl="0">
              <a:spcBef>
                <a:spcPts val="480"/>
              </a:spcBef>
              <a:spcAft>
                <a:spcPts val="0"/>
              </a:spcAft>
              <a:buNone/>
            </a:pPr>
            <a:endParaRPr/>
          </a:p>
        </p:txBody>
      </p:sp>
      <p:sp>
        <p:nvSpPr>
          <p:cNvPr id="269" name="Google Shape;269;p31:notes"/>
          <p:cNvSpPr>
            <a:spLocks noGrp="1" noRot="1" noChangeAspect="1"/>
          </p:cNvSpPr>
          <p:nvPr>
            <p:ph type="sldImg" idx="2"/>
          </p:nvPr>
        </p:nvSpPr>
        <p:spPr>
          <a:xfrm>
            <a:off x="1143000" y="685800"/>
            <a:ext cx="4570413" cy="34274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p32:notes"/>
          <p:cNvSpPr txBox="1">
            <a:spLocks noGrp="1"/>
          </p:cNvSpPr>
          <p:nvPr>
            <p:ph type="body" idx="1"/>
          </p:nvPr>
        </p:nvSpPr>
        <p:spPr>
          <a:xfrm>
            <a:off x="915988" y="4344988"/>
            <a:ext cx="5026025" cy="4113212"/>
          </a:xfrm>
          <a:prstGeom prst="rect">
            <a:avLst/>
          </a:prstGeom>
        </p:spPr>
        <p:txBody>
          <a:bodyPr spcFirstLastPara="1" wrap="square" lIns="90900" tIns="45450" rIns="90900" bIns="45450" anchor="t" anchorCtr="0">
            <a:noAutofit/>
          </a:bodyPr>
          <a:lstStyle/>
          <a:p>
            <a:pPr marL="0" lvl="0" indent="0" algn="l" rtl="0">
              <a:spcBef>
                <a:spcPts val="480"/>
              </a:spcBef>
              <a:spcAft>
                <a:spcPts val="0"/>
              </a:spcAft>
              <a:buNone/>
            </a:pPr>
            <a:endParaRPr/>
          </a:p>
        </p:txBody>
      </p:sp>
      <p:sp>
        <p:nvSpPr>
          <p:cNvPr id="274" name="Google Shape;274;p32:notes"/>
          <p:cNvSpPr>
            <a:spLocks noGrp="1" noRot="1" noChangeAspect="1"/>
          </p:cNvSpPr>
          <p:nvPr>
            <p:ph type="sldImg" idx="2"/>
          </p:nvPr>
        </p:nvSpPr>
        <p:spPr>
          <a:xfrm>
            <a:off x="1143000" y="685800"/>
            <a:ext cx="4570413" cy="34274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p33:notes"/>
          <p:cNvSpPr txBox="1">
            <a:spLocks noGrp="1"/>
          </p:cNvSpPr>
          <p:nvPr>
            <p:ph type="body" idx="1"/>
          </p:nvPr>
        </p:nvSpPr>
        <p:spPr>
          <a:xfrm>
            <a:off x="915988" y="4344988"/>
            <a:ext cx="5026025" cy="4113212"/>
          </a:xfrm>
          <a:prstGeom prst="rect">
            <a:avLst/>
          </a:prstGeom>
        </p:spPr>
        <p:txBody>
          <a:bodyPr spcFirstLastPara="1" wrap="square" lIns="90900" tIns="45450" rIns="90900" bIns="45450" anchor="t" anchorCtr="0">
            <a:noAutofit/>
          </a:bodyPr>
          <a:lstStyle/>
          <a:p>
            <a:pPr marL="0" lvl="0" indent="0" algn="l" rtl="0">
              <a:spcBef>
                <a:spcPts val="480"/>
              </a:spcBef>
              <a:spcAft>
                <a:spcPts val="0"/>
              </a:spcAft>
              <a:buNone/>
            </a:pPr>
            <a:endParaRPr/>
          </a:p>
        </p:txBody>
      </p:sp>
      <p:sp>
        <p:nvSpPr>
          <p:cNvPr id="280" name="Google Shape;280;p33:notes"/>
          <p:cNvSpPr>
            <a:spLocks noGrp="1" noRot="1" noChangeAspect="1"/>
          </p:cNvSpPr>
          <p:nvPr>
            <p:ph type="sldImg" idx="2"/>
          </p:nvPr>
        </p:nvSpPr>
        <p:spPr>
          <a:xfrm>
            <a:off x="1143000" y="685800"/>
            <a:ext cx="4570413" cy="34274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p34:notes"/>
          <p:cNvSpPr txBox="1">
            <a:spLocks noGrp="1"/>
          </p:cNvSpPr>
          <p:nvPr>
            <p:ph type="body" idx="1"/>
          </p:nvPr>
        </p:nvSpPr>
        <p:spPr>
          <a:xfrm>
            <a:off x="915988" y="4344988"/>
            <a:ext cx="5026025" cy="4113212"/>
          </a:xfrm>
          <a:prstGeom prst="rect">
            <a:avLst/>
          </a:prstGeom>
        </p:spPr>
        <p:txBody>
          <a:bodyPr spcFirstLastPara="1" wrap="square" lIns="90900" tIns="45450" rIns="90900" bIns="45450" anchor="t" anchorCtr="0">
            <a:noAutofit/>
          </a:bodyPr>
          <a:lstStyle/>
          <a:p>
            <a:pPr marL="0" lvl="0" indent="0" algn="l" rtl="0">
              <a:spcBef>
                <a:spcPts val="480"/>
              </a:spcBef>
              <a:spcAft>
                <a:spcPts val="0"/>
              </a:spcAft>
              <a:buNone/>
            </a:pPr>
            <a:endParaRPr/>
          </a:p>
        </p:txBody>
      </p:sp>
      <p:sp>
        <p:nvSpPr>
          <p:cNvPr id="286" name="Google Shape;286;p34:notes"/>
          <p:cNvSpPr>
            <a:spLocks noGrp="1" noRot="1" noChangeAspect="1"/>
          </p:cNvSpPr>
          <p:nvPr>
            <p:ph type="sldImg" idx="2"/>
          </p:nvPr>
        </p:nvSpPr>
        <p:spPr>
          <a:xfrm>
            <a:off x="1143000" y="685800"/>
            <a:ext cx="4570413" cy="34274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p35:notes"/>
          <p:cNvSpPr txBox="1">
            <a:spLocks noGrp="1"/>
          </p:cNvSpPr>
          <p:nvPr>
            <p:ph type="body" idx="1"/>
          </p:nvPr>
        </p:nvSpPr>
        <p:spPr>
          <a:xfrm>
            <a:off x="915988" y="4344988"/>
            <a:ext cx="5026025" cy="4113212"/>
          </a:xfrm>
          <a:prstGeom prst="rect">
            <a:avLst/>
          </a:prstGeom>
        </p:spPr>
        <p:txBody>
          <a:bodyPr spcFirstLastPara="1" wrap="square" lIns="90900" tIns="45450" rIns="90900" bIns="45450" anchor="t" anchorCtr="0">
            <a:noAutofit/>
          </a:bodyPr>
          <a:lstStyle/>
          <a:p>
            <a:pPr marL="0" lvl="0" indent="0" algn="l" rtl="0">
              <a:spcBef>
                <a:spcPts val="480"/>
              </a:spcBef>
              <a:spcAft>
                <a:spcPts val="0"/>
              </a:spcAft>
              <a:buNone/>
            </a:pPr>
            <a:endParaRPr/>
          </a:p>
        </p:txBody>
      </p:sp>
      <p:sp>
        <p:nvSpPr>
          <p:cNvPr id="291" name="Google Shape;291;p35:notes"/>
          <p:cNvSpPr>
            <a:spLocks noGrp="1" noRot="1" noChangeAspect="1"/>
          </p:cNvSpPr>
          <p:nvPr>
            <p:ph type="sldImg" idx="2"/>
          </p:nvPr>
        </p:nvSpPr>
        <p:spPr>
          <a:xfrm>
            <a:off x="1143000" y="685800"/>
            <a:ext cx="4570413" cy="34274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p36:notes"/>
          <p:cNvSpPr txBox="1">
            <a:spLocks noGrp="1"/>
          </p:cNvSpPr>
          <p:nvPr>
            <p:ph type="body" idx="1"/>
          </p:nvPr>
        </p:nvSpPr>
        <p:spPr>
          <a:xfrm>
            <a:off x="915988" y="4344988"/>
            <a:ext cx="5026025" cy="4113212"/>
          </a:xfrm>
          <a:prstGeom prst="rect">
            <a:avLst/>
          </a:prstGeom>
        </p:spPr>
        <p:txBody>
          <a:bodyPr spcFirstLastPara="1" wrap="square" lIns="90900" tIns="45450" rIns="90900" bIns="45450" anchor="t" anchorCtr="0">
            <a:noAutofit/>
          </a:bodyPr>
          <a:lstStyle/>
          <a:p>
            <a:pPr marL="0" lvl="0" indent="0" algn="l" rtl="0">
              <a:spcBef>
                <a:spcPts val="480"/>
              </a:spcBef>
              <a:spcAft>
                <a:spcPts val="0"/>
              </a:spcAft>
              <a:buNone/>
            </a:pPr>
            <a:endParaRPr/>
          </a:p>
        </p:txBody>
      </p:sp>
      <p:sp>
        <p:nvSpPr>
          <p:cNvPr id="296" name="Google Shape;296;p36:notes"/>
          <p:cNvSpPr>
            <a:spLocks noGrp="1" noRot="1" noChangeAspect="1"/>
          </p:cNvSpPr>
          <p:nvPr>
            <p:ph type="sldImg" idx="2"/>
          </p:nvPr>
        </p:nvSpPr>
        <p:spPr>
          <a:xfrm>
            <a:off x="1143000" y="685800"/>
            <a:ext cx="4570413" cy="34274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p37:notes"/>
          <p:cNvSpPr txBox="1">
            <a:spLocks noGrp="1"/>
          </p:cNvSpPr>
          <p:nvPr>
            <p:ph type="body" idx="1"/>
          </p:nvPr>
        </p:nvSpPr>
        <p:spPr>
          <a:xfrm>
            <a:off x="915988" y="4344988"/>
            <a:ext cx="5026025" cy="4113212"/>
          </a:xfrm>
          <a:prstGeom prst="rect">
            <a:avLst/>
          </a:prstGeom>
        </p:spPr>
        <p:txBody>
          <a:bodyPr spcFirstLastPara="1" wrap="square" lIns="90900" tIns="45450" rIns="90900" bIns="45450" anchor="t" anchorCtr="0">
            <a:noAutofit/>
          </a:bodyPr>
          <a:lstStyle/>
          <a:p>
            <a:pPr marL="0" lvl="0" indent="0" algn="l" rtl="0">
              <a:spcBef>
                <a:spcPts val="480"/>
              </a:spcBef>
              <a:spcAft>
                <a:spcPts val="0"/>
              </a:spcAft>
              <a:buNone/>
            </a:pPr>
            <a:endParaRPr/>
          </a:p>
        </p:txBody>
      </p:sp>
      <p:sp>
        <p:nvSpPr>
          <p:cNvPr id="302" name="Google Shape;302;p37:notes"/>
          <p:cNvSpPr>
            <a:spLocks noGrp="1" noRot="1" noChangeAspect="1"/>
          </p:cNvSpPr>
          <p:nvPr>
            <p:ph type="sldImg" idx="2"/>
          </p:nvPr>
        </p:nvSpPr>
        <p:spPr>
          <a:xfrm>
            <a:off x="1143000" y="685800"/>
            <a:ext cx="4570413" cy="34274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p38:notes"/>
          <p:cNvSpPr txBox="1">
            <a:spLocks noGrp="1"/>
          </p:cNvSpPr>
          <p:nvPr>
            <p:ph type="body" idx="1"/>
          </p:nvPr>
        </p:nvSpPr>
        <p:spPr>
          <a:xfrm>
            <a:off x="915988" y="4344988"/>
            <a:ext cx="5026025" cy="4113212"/>
          </a:xfrm>
          <a:prstGeom prst="rect">
            <a:avLst/>
          </a:prstGeom>
        </p:spPr>
        <p:txBody>
          <a:bodyPr spcFirstLastPara="1" wrap="square" lIns="90900" tIns="45450" rIns="90900" bIns="45450" anchor="t" anchorCtr="0">
            <a:noAutofit/>
          </a:bodyPr>
          <a:lstStyle/>
          <a:p>
            <a:pPr marL="0" lvl="0" indent="0" algn="l" rtl="0">
              <a:spcBef>
                <a:spcPts val="480"/>
              </a:spcBef>
              <a:spcAft>
                <a:spcPts val="0"/>
              </a:spcAft>
              <a:buNone/>
            </a:pPr>
            <a:endParaRPr/>
          </a:p>
        </p:txBody>
      </p:sp>
      <p:sp>
        <p:nvSpPr>
          <p:cNvPr id="309" name="Google Shape;309;p38:notes"/>
          <p:cNvSpPr>
            <a:spLocks noGrp="1" noRot="1" noChangeAspect="1"/>
          </p:cNvSpPr>
          <p:nvPr>
            <p:ph type="sldImg" idx="2"/>
          </p:nvPr>
        </p:nvSpPr>
        <p:spPr>
          <a:xfrm>
            <a:off x="1143000" y="685800"/>
            <a:ext cx="4570413" cy="34274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p39:notes"/>
          <p:cNvSpPr txBox="1">
            <a:spLocks noGrp="1"/>
          </p:cNvSpPr>
          <p:nvPr>
            <p:ph type="body" idx="1"/>
          </p:nvPr>
        </p:nvSpPr>
        <p:spPr>
          <a:xfrm>
            <a:off x="915988" y="4344988"/>
            <a:ext cx="5026025" cy="4113212"/>
          </a:xfrm>
          <a:prstGeom prst="rect">
            <a:avLst/>
          </a:prstGeom>
        </p:spPr>
        <p:txBody>
          <a:bodyPr spcFirstLastPara="1" wrap="square" lIns="90900" tIns="45450" rIns="90900" bIns="45450" anchor="t" anchorCtr="0">
            <a:noAutofit/>
          </a:bodyPr>
          <a:lstStyle/>
          <a:p>
            <a:pPr marL="0" lvl="0" indent="0" algn="l" rtl="0">
              <a:spcBef>
                <a:spcPts val="480"/>
              </a:spcBef>
              <a:spcAft>
                <a:spcPts val="0"/>
              </a:spcAft>
              <a:buNone/>
            </a:pPr>
            <a:endParaRPr/>
          </a:p>
        </p:txBody>
      </p:sp>
      <p:sp>
        <p:nvSpPr>
          <p:cNvPr id="314" name="Google Shape;314;p39:notes"/>
          <p:cNvSpPr>
            <a:spLocks noGrp="1" noRot="1" noChangeAspect="1"/>
          </p:cNvSpPr>
          <p:nvPr>
            <p:ph type="sldImg" idx="2"/>
          </p:nvPr>
        </p:nvSpPr>
        <p:spPr>
          <a:xfrm>
            <a:off x="1143000" y="685800"/>
            <a:ext cx="4570413" cy="34274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4:notes"/>
          <p:cNvSpPr txBox="1">
            <a:spLocks noGrp="1"/>
          </p:cNvSpPr>
          <p:nvPr>
            <p:ph type="body" idx="1"/>
          </p:nvPr>
        </p:nvSpPr>
        <p:spPr>
          <a:xfrm>
            <a:off x="915988" y="4344988"/>
            <a:ext cx="5026025" cy="4113212"/>
          </a:xfrm>
          <a:prstGeom prst="rect">
            <a:avLst/>
          </a:prstGeom>
        </p:spPr>
        <p:txBody>
          <a:bodyPr spcFirstLastPara="1" wrap="square" lIns="90900" tIns="45450" rIns="90900" bIns="45450" anchor="t" anchorCtr="0">
            <a:noAutofit/>
          </a:bodyPr>
          <a:lstStyle/>
          <a:p>
            <a:pPr marL="0" lvl="0" indent="0" algn="l" rtl="0">
              <a:spcBef>
                <a:spcPts val="480"/>
              </a:spcBef>
              <a:spcAft>
                <a:spcPts val="0"/>
              </a:spcAft>
              <a:buNone/>
            </a:pPr>
            <a:endParaRPr/>
          </a:p>
        </p:txBody>
      </p:sp>
      <p:sp>
        <p:nvSpPr>
          <p:cNvPr id="86" name="Google Shape;86;p4:notes"/>
          <p:cNvSpPr>
            <a:spLocks noGrp="1" noRot="1" noChangeAspect="1"/>
          </p:cNvSpPr>
          <p:nvPr>
            <p:ph type="sldImg" idx="2"/>
          </p:nvPr>
        </p:nvSpPr>
        <p:spPr>
          <a:xfrm>
            <a:off x="1143000" y="685800"/>
            <a:ext cx="4570413" cy="34274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p40:notes"/>
          <p:cNvSpPr txBox="1">
            <a:spLocks noGrp="1"/>
          </p:cNvSpPr>
          <p:nvPr>
            <p:ph type="body" idx="1"/>
          </p:nvPr>
        </p:nvSpPr>
        <p:spPr>
          <a:xfrm>
            <a:off x="915988" y="4344988"/>
            <a:ext cx="5026025" cy="4113212"/>
          </a:xfrm>
          <a:prstGeom prst="rect">
            <a:avLst/>
          </a:prstGeom>
        </p:spPr>
        <p:txBody>
          <a:bodyPr spcFirstLastPara="1" wrap="square" lIns="90900" tIns="45450" rIns="90900" bIns="45450" anchor="t" anchorCtr="0">
            <a:noAutofit/>
          </a:bodyPr>
          <a:lstStyle/>
          <a:p>
            <a:pPr marL="0" lvl="0" indent="0" algn="l" rtl="0">
              <a:spcBef>
                <a:spcPts val="480"/>
              </a:spcBef>
              <a:spcAft>
                <a:spcPts val="0"/>
              </a:spcAft>
              <a:buNone/>
            </a:pPr>
            <a:endParaRPr/>
          </a:p>
        </p:txBody>
      </p:sp>
      <p:sp>
        <p:nvSpPr>
          <p:cNvPr id="319" name="Google Shape;319;p40:notes"/>
          <p:cNvSpPr>
            <a:spLocks noGrp="1" noRot="1" noChangeAspect="1"/>
          </p:cNvSpPr>
          <p:nvPr>
            <p:ph type="sldImg" idx="2"/>
          </p:nvPr>
        </p:nvSpPr>
        <p:spPr>
          <a:xfrm>
            <a:off x="1143000" y="685800"/>
            <a:ext cx="4570413" cy="34274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p41:notes"/>
          <p:cNvSpPr txBox="1">
            <a:spLocks noGrp="1"/>
          </p:cNvSpPr>
          <p:nvPr>
            <p:ph type="body" idx="1"/>
          </p:nvPr>
        </p:nvSpPr>
        <p:spPr>
          <a:xfrm>
            <a:off x="915988" y="4344988"/>
            <a:ext cx="5026025" cy="4113212"/>
          </a:xfrm>
          <a:prstGeom prst="rect">
            <a:avLst/>
          </a:prstGeom>
        </p:spPr>
        <p:txBody>
          <a:bodyPr spcFirstLastPara="1" wrap="square" lIns="90900" tIns="45450" rIns="90900" bIns="45450" anchor="t" anchorCtr="0">
            <a:noAutofit/>
          </a:bodyPr>
          <a:lstStyle/>
          <a:p>
            <a:pPr marL="0" lvl="0" indent="0" algn="l" rtl="0">
              <a:spcBef>
                <a:spcPts val="480"/>
              </a:spcBef>
              <a:spcAft>
                <a:spcPts val="0"/>
              </a:spcAft>
              <a:buNone/>
            </a:pPr>
            <a:endParaRPr/>
          </a:p>
        </p:txBody>
      </p:sp>
      <p:sp>
        <p:nvSpPr>
          <p:cNvPr id="325" name="Google Shape;325;p41:notes"/>
          <p:cNvSpPr>
            <a:spLocks noGrp="1" noRot="1" noChangeAspect="1"/>
          </p:cNvSpPr>
          <p:nvPr>
            <p:ph type="sldImg" idx="2"/>
          </p:nvPr>
        </p:nvSpPr>
        <p:spPr>
          <a:xfrm>
            <a:off x="1143000" y="685800"/>
            <a:ext cx="4570413" cy="34274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p42:notes"/>
          <p:cNvSpPr txBox="1">
            <a:spLocks noGrp="1"/>
          </p:cNvSpPr>
          <p:nvPr>
            <p:ph type="body" idx="1"/>
          </p:nvPr>
        </p:nvSpPr>
        <p:spPr>
          <a:xfrm>
            <a:off x="915988" y="4344988"/>
            <a:ext cx="5026025" cy="4113212"/>
          </a:xfrm>
          <a:prstGeom prst="rect">
            <a:avLst/>
          </a:prstGeom>
        </p:spPr>
        <p:txBody>
          <a:bodyPr spcFirstLastPara="1" wrap="square" lIns="90900" tIns="45450" rIns="90900" bIns="45450" anchor="t" anchorCtr="0">
            <a:noAutofit/>
          </a:bodyPr>
          <a:lstStyle/>
          <a:p>
            <a:pPr marL="0" lvl="0" indent="0" algn="l" rtl="0">
              <a:spcBef>
                <a:spcPts val="480"/>
              </a:spcBef>
              <a:spcAft>
                <a:spcPts val="0"/>
              </a:spcAft>
              <a:buNone/>
            </a:pPr>
            <a:endParaRPr/>
          </a:p>
        </p:txBody>
      </p:sp>
      <p:sp>
        <p:nvSpPr>
          <p:cNvPr id="330" name="Google Shape;330;p42:notes"/>
          <p:cNvSpPr>
            <a:spLocks noGrp="1" noRot="1" noChangeAspect="1"/>
          </p:cNvSpPr>
          <p:nvPr>
            <p:ph type="sldImg" idx="2"/>
          </p:nvPr>
        </p:nvSpPr>
        <p:spPr>
          <a:xfrm>
            <a:off x="1143000" y="685800"/>
            <a:ext cx="4570413" cy="34274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p43:notes"/>
          <p:cNvSpPr txBox="1">
            <a:spLocks noGrp="1"/>
          </p:cNvSpPr>
          <p:nvPr>
            <p:ph type="body" idx="1"/>
          </p:nvPr>
        </p:nvSpPr>
        <p:spPr>
          <a:xfrm>
            <a:off x="915988" y="4344988"/>
            <a:ext cx="5026025" cy="4113212"/>
          </a:xfrm>
          <a:prstGeom prst="rect">
            <a:avLst/>
          </a:prstGeom>
        </p:spPr>
        <p:txBody>
          <a:bodyPr spcFirstLastPara="1" wrap="square" lIns="90900" tIns="45450" rIns="90900" bIns="45450" anchor="t" anchorCtr="0">
            <a:noAutofit/>
          </a:bodyPr>
          <a:lstStyle/>
          <a:p>
            <a:pPr marL="0" lvl="0" indent="0" algn="l" rtl="0">
              <a:spcBef>
                <a:spcPts val="480"/>
              </a:spcBef>
              <a:spcAft>
                <a:spcPts val="0"/>
              </a:spcAft>
              <a:buNone/>
            </a:pPr>
            <a:endParaRPr/>
          </a:p>
        </p:txBody>
      </p:sp>
      <p:sp>
        <p:nvSpPr>
          <p:cNvPr id="335" name="Google Shape;335;p43:notes"/>
          <p:cNvSpPr>
            <a:spLocks noGrp="1" noRot="1" noChangeAspect="1"/>
          </p:cNvSpPr>
          <p:nvPr>
            <p:ph type="sldImg" idx="2"/>
          </p:nvPr>
        </p:nvSpPr>
        <p:spPr>
          <a:xfrm>
            <a:off x="1143000" y="685800"/>
            <a:ext cx="4570413" cy="34274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p44:notes"/>
          <p:cNvSpPr txBox="1">
            <a:spLocks noGrp="1"/>
          </p:cNvSpPr>
          <p:nvPr>
            <p:ph type="body" idx="1"/>
          </p:nvPr>
        </p:nvSpPr>
        <p:spPr>
          <a:xfrm>
            <a:off x="915988" y="4344988"/>
            <a:ext cx="5026025" cy="4113212"/>
          </a:xfrm>
          <a:prstGeom prst="rect">
            <a:avLst/>
          </a:prstGeom>
        </p:spPr>
        <p:txBody>
          <a:bodyPr spcFirstLastPara="1" wrap="square" lIns="90900" tIns="45450" rIns="90900" bIns="45450" anchor="t" anchorCtr="0">
            <a:noAutofit/>
          </a:bodyPr>
          <a:lstStyle/>
          <a:p>
            <a:pPr marL="0" lvl="0" indent="0" algn="l" rtl="0">
              <a:spcBef>
                <a:spcPts val="480"/>
              </a:spcBef>
              <a:spcAft>
                <a:spcPts val="0"/>
              </a:spcAft>
              <a:buNone/>
            </a:pPr>
            <a:endParaRPr/>
          </a:p>
        </p:txBody>
      </p:sp>
      <p:sp>
        <p:nvSpPr>
          <p:cNvPr id="341" name="Google Shape;341;p44:notes"/>
          <p:cNvSpPr>
            <a:spLocks noGrp="1" noRot="1" noChangeAspect="1"/>
          </p:cNvSpPr>
          <p:nvPr>
            <p:ph type="sldImg" idx="2"/>
          </p:nvPr>
        </p:nvSpPr>
        <p:spPr>
          <a:xfrm>
            <a:off x="1143000" y="685800"/>
            <a:ext cx="4570413" cy="34274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p45:notes"/>
          <p:cNvSpPr txBox="1">
            <a:spLocks noGrp="1"/>
          </p:cNvSpPr>
          <p:nvPr>
            <p:ph type="body" idx="1"/>
          </p:nvPr>
        </p:nvSpPr>
        <p:spPr>
          <a:xfrm>
            <a:off x="915988" y="4344988"/>
            <a:ext cx="5026025" cy="4113212"/>
          </a:xfrm>
          <a:prstGeom prst="rect">
            <a:avLst/>
          </a:prstGeom>
        </p:spPr>
        <p:txBody>
          <a:bodyPr spcFirstLastPara="1" wrap="square" lIns="90900" tIns="45450" rIns="90900" bIns="45450" anchor="t" anchorCtr="0">
            <a:noAutofit/>
          </a:bodyPr>
          <a:lstStyle/>
          <a:p>
            <a:pPr marL="0" lvl="0" indent="0" algn="l" rtl="0">
              <a:spcBef>
                <a:spcPts val="480"/>
              </a:spcBef>
              <a:spcAft>
                <a:spcPts val="0"/>
              </a:spcAft>
              <a:buNone/>
            </a:pPr>
            <a:endParaRPr/>
          </a:p>
        </p:txBody>
      </p:sp>
      <p:sp>
        <p:nvSpPr>
          <p:cNvPr id="346" name="Google Shape;346;p45:notes"/>
          <p:cNvSpPr>
            <a:spLocks noGrp="1" noRot="1" noChangeAspect="1"/>
          </p:cNvSpPr>
          <p:nvPr>
            <p:ph type="sldImg" idx="2"/>
          </p:nvPr>
        </p:nvSpPr>
        <p:spPr>
          <a:xfrm>
            <a:off x="1143000" y="685800"/>
            <a:ext cx="4570413" cy="34274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p46:notes"/>
          <p:cNvSpPr txBox="1">
            <a:spLocks noGrp="1"/>
          </p:cNvSpPr>
          <p:nvPr>
            <p:ph type="body" idx="1"/>
          </p:nvPr>
        </p:nvSpPr>
        <p:spPr>
          <a:xfrm>
            <a:off x="915988" y="4344988"/>
            <a:ext cx="5026025" cy="4113212"/>
          </a:xfrm>
          <a:prstGeom prst="rect">
            <a:avLst/>
          </a:prstGeom>
        </p:spPr>
        <p:txBody>
          <a:bodyPr spcFirstLastPara="1" wrap="square" lIns="90900" tIns="45450" rIns="90900" bIns="45450" anchor="t" anchorCtr="0">
            <a:noAutofit/>
          </a:bodyPr>
          <a:lstStyle/>
          <a:p>
            <a:pPr marL="0" lvl="0" indent="0" algn="l" rtl="0">
              <a:spcBef>
                <a:spcPts val="480"/>
              </a:spcBef>
              <a:spcAft>
                <a:spcPts val="0"/>
              </a:spcAft>
              <a:buNone/>
            </a:pPr>
            <a:endParaRPr/>
          </a:p>
        </p:txBody>
      </p:sp>
      <p:sp>
        <p:nvSpPr>
          <p:cNvPr id="351" name="Google Shape;351;p46:notes"/>
          <p:cNvSpPr>
            <a:spLocks noGrp="1" noRot="1" noChangeAspect="1"/>
          </p:cNvSpPr>
          <p:nvPr>
            <p:ph type="sldImg" idx="2"/>
          </p:nvPr>
        </p:nvSpPr>
        <p:spPr>
          <a:xfrm>
            <a:off x="1143000" y="685800"/>
            <a:ext cx="4570413" cy="34274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p47:notes"/>
          <p:cNvSpPr txBox="1">
            <a:spLocks noGrp="1"/>
          </p:cNvSpPr>
          <p:nvPr>
            <p:ph type="body" idx="1"/>
          </p:nvPr>
        </p:nvSpPr>
        <p:spPr>
          <a:xfrm>
            <a:off x="915988" y="4344988"/>
            <a:ext cx="5026025" cy="4113212"/>
          </a:xfrm>
          <a:prstGeom prst="rect">
            <a:avLst/>
          </a:prstGeom>
        </p:spPr>
        <p:txBody>
          <a:bodyPr spcFirstLastPara="1" wrap="square" lIns="90900" tIns="45450" rIns="90900" bIns="45450" anchor="t" anchorCtr="0">
            <a:noAutofit/>
          </a:bodyPr>
          <a:lstStyle/>
          <a:p>
            <a:pPr marL="0" lvl="0" indent="0" algn="l" rtl="0">
              <a:spcBef>
                <a:spcPts val="480"/>
              </a:spcBef>
              <a:spcAft>
                <a:spcPts val="0"/>
              </a:spcAft>
              <a:buNone/>
            </a:pPr>
            <a:endParaRPr/>
          </a:p>
        </p:txBody>
      </p:sp>
      <p:sp>
        <p:nvSpPr>
          <p:cNvPr id="357" name="Google Shape;357;p47:notes"/>
          <p:cNvSpPr>
            <a:spLocks noGrp="1" noRot="1" noChangeAspect="1"/>
          </p:cNvSpPr>
          <p:nvPr>
            <p:ph type="sldImg" idx="2"/>
          </p:nvPr>
        </p:nvSpPr>
        <p:spPr>
          <a:xfrm>
            <a:off x="1143000" y="685800"/>
            <a:ext cx="4570413" cy="34274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0"/>
        <p:cNvGrpSpPr/>
        <p:nvPr/>
      </p:nvGrpSpPr>
      <p:grpSpPr>
        <a:xfrm>
          <a:off x="0" y="0"/>
          <a:ext cx="0" cy="0"/>
          <a:chOff x="0" y="0"/>
          <a:chExt cx="0" cy="0"/>
        </a:xfrm>
      </p:grpSpPr>
      <p:sp>
        <p:nvSpPr>
          <p:cNvPr id="361" name="Google Shape;361;p48:notes"/>
          <p:cNvSpPr txBox="1">
            <a:spLocks noGrp="1"/>
          </p:cNvSpPr>
          <p:nvPr>
            <p:ph type="body" idx="1"/>
          </p:nvPr>
        </p:nvSpPr>
        <p:spPr>
          <a:xfrm>
            <a:off x="915988" y="4344988"/>
            <a:ext cx="5026025" cy="4113212"/>
          </a:xfrm>
          <a:prstGeom prst="rect">
            <a:avLst/>
          </a:prstGeom>
        </p:spPr>
        <p:txBody>
          <a:bodyPr spcFirstLastPara="1" wrap="square" lIns="90900" tIns="45450" rIns="90900" bIns="45450" anchor="t" anchorCtr="0">
            <a:noAutofit/>
          </a:bodyPr>
          <a:lstStyle/>
          <a:p>
            <a:pPr marL="0" lvl="0" indent="0" algn="l" rtl="0">
              <a:spcBef>
                <a:spcPts val="480"/>
              </a:spcBef>
              <a:spcAft>
                <a:spcPts val="0"/>
              </a:spcAft>
              <a:buNone/>
            </a:pPr>
            <a:endParaRPr/>
          </a:p>
        </p:txBody>
      </p:sp>
      <p:sp>
        <p:nvSpPr>
          <p:cNvPr id="362" name="Google Shape;362;p48:notes"/>
          <p:cNvSpPr>
            <a:spLocks noGrp="1" noRot="1" noChangeAspect="1"/>
          </p:cNvSpPr>
          <p:nvPr>
            <p:ph type="sldImg" idx="2"/>
          </p:nvPr>
        </p:nvSpPr>
        <p:spPr>
          <a:xfrm>
            <a:off x="1143000" y="685800"/>
            <a:ext cx="4570413" cy="34274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Google Shape;367;p49:notes"/>
          <p:cNvSpPr txBox="1">
            <a:spLocks noGrp="1"/>
          </p:cNvSpPr>
          <p:nvPr>
            <p:ph type="body" idx="1"/>
          </p:nvPr>
        </p:nvSpPr>
        <p:spPr>
          <a:xfrm>
            <a:off x="915988" y="4344988"/>
            <a:ext cx="5026025" cy="4113212"/>
          </a:xfrm>
          <a:prstGeom prst="rect">
            <a:avLst/>
          </a:prstGeom>
        </p:spPr>
        <p:txBody>
          <a:bodyPr spcFirstLastPara="1" wrap="square" lIns="90900" tIns="45450" rIns="90900" bIns="45450" anchor="t" anchorCtr="0">
            <a:noAutofit/>
          </a:bodyPr>
          <a:lstStyle/>
          <a:p>
            <a:pPr marL="0" lvl="0" indent="0" algn="l" rtl="0">
              <a:spcBef>
                <a:spcPts val="480"/>
              </a:spcBef>
              <a:spcAft>
                <a:spcPts val="0"/>
              </a:spcAft>
              <a:buNone/>
            </a:pPr>
            <a:endParaRPr/>
          </a:p>
        </p:txBody>
      </p:sp>
      <p:sp>
        <p:nvSpPr>
          <p:cNvPr id="368" name="Google Shape;368;p49:notes"/>
          <p:cNvSpPr>
            <a:spLocks noGrp="1" noRot="1" noChangeAspect="1"/>
          </p:cNvSpPr>
          <p:nvPr>
            <p:ph type="sldImg" idx="2"/>
          </p:nvPr>
        </p:nvSpPr>
        <p:spPr>
          <a:xfrm>
            <a:off x="1143000" y="685800"/>
            <a:ext cx="4570413" cy="34274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5:notes"/>
          <p:cNvSpPr txBox="1">
            <a:spLocks noGrp="1"/>
          </p:cNvSpPr>
          <p:nvPr>
            <p:ph type="body" idx="1"/>
          </p:nvPr>
        </p:nvSpPr>
        <p:spPr>
          <a:xfrm>
            <a:off x="915988" y="4344988"/>
            <a:ext cx="5026025" cy="4113212"/>
          </a:xfrm>
          <a:prstGeom prst="rect">
            <a:avLst/>
          </a:prstGeom>
        </p:spPr>
        <p:txBody>
          <a:bodyPr spcFirstLastPara="1" wrap="square" lIns="90900" tIns="45450" rIns="90900" bIns="45450" anchor="t" anchorCtr="0">
            <a:noAutofit/>
          </a:bodyPr>
          <a:lstStyle/>
          <a:p>
            <a:pPr marL="0" lvl="0" indent="0" algn="l" rtl="0">
              <a:spcBef>
                <a:spcPts val="480"/>
              </a:spcBef>
              <a:spcAft>
                <a:spcPts val="0"/>
              </a:spcAft>
              <a:buNone/>
            </a:pPr>
            <a:endParaRPr/>
          </a:p>
        </p:txBody>
      </p:sp>
      <p:sp>
        <p:nvSpPr>
          <p:cNvPr id="92" name="Google Shape;92;p5:notes"/>
          <p:cNvSpPr>
            <a:spLocks noGrp="1" noRot="1" noChangeAspect="1"/>
          </p:cNvSpPr>
          <p:nvPr>
            <p:ph type="sldImg" idx="2"/>
          </p:nvPr>
        </p:nvSpPr>
        <p:spPr>
          <a:xfrm>
            <a:off x="1143000" y="685800"/>
            <a:ext cx="4570413" cy="34274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
        <p:cNvGrpSpPr/>
        <p:nvPr/>
      </p:nvGrpSpPr>
      <p:grpSpPr>
        <a:xfrm>
          <a:off x="0" y="0"/>
          <a:ext cx="0" cy="0"/>
          <a:chOff x="0" y="0"/>
          <a:chExt cx="0" cy="0"/>
        </a:xfrm>
      </p:grpSpPr>
      <p:sp>
        <p:nvSpPr>
          <p:cNvPr id="372" name="Google Shape;372;p50:notes"/>
          <p:cNvSpPr txBox="1">
            <a:spLocks noGrp="1"/>
          </p:cNvSpPr>
          <p:nvPr>
            <p:ph type="body" idx="1"/>
          </p:nvPr>
        </p:nvSpPr>
        <p:spPr>
          <a:xfrm>
            <a:off x="915988" y="4344988"/>
            <a:ext cx="5026025" cy="4113212"/>
          </a:xfrm>
          <a:prstGeom prst="rect">
            <a:avLst/>
          </a:prstGeom>
        </p:spPr>
        <p:txBody>
          <a:bodyPr spcFirstLastPara="1" wrap="square" lIns="90900" tIns="45450" rIns="90900" bIns="45450" anchor="t" anchorCtr="0">
            <a:noAutofit/>
          </a:bodyPr>
          <a:lstStyle/>
          <a:p>
            <a:pPr marL="0" lvl="0" indent="0" algn="l" rtl="0">
              <a:spcBef>
                <a:spcPts val="480"/>
              </a:spcBef>
              <a:spcAft>
                <a:spcPts val="0"/>
              </a:spcAft>
              <a:buNone/>
            </a:pPr>
            <a:endParaRPr/>
          </a:p>
        </p:txBody>
      </p:sp>
      <p:sp>
        <p:nvSpPr>
          <p:cNvPr id="373" name="Google Shape;373;p50:notes"/>
          <p:cNvSpPr>
            <a:spLocks noGrp="1" noRot="1" noChangeAspect="1"/>
          </p:cNvSpPr>
          <p:nvPr>
            <p:ph type="sldImg" idx="2"/>
          </p:nvPr>
        </p:nvSpPr>
        <p:spPr>
          <a:xfrm>
            <a:off x="1143000" y="685800"/>
            <a:ext cx="4570413" cy="34274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p51:notes"/>
          <p:cNvSpPr txBox="1">
            <a:spLocks noGrp="1"/>
          </p:cNvSpPr>
          <p:nvPr>
            <p:ph type="body" idx="1"/>
          </p:nvPr>
        </p:nvSpPr>
        <p:spPr>
          <a:xfrm>
            <a:off x="915988" y="4344988"/>
            <a:ext cx="5026025" cy="4113212"/>
          </a:xfrm>
          <a:prstGeom prst="rect">
            <a:avLst/>
          </a:prstGeom>
        </p:spPr>
        <p:txBody>
          <a:bodyPr spcFirstLastPara="1" wrap="square" lIns="90900" tIns="45450" rIns="90900" bIns="45450" anchor="t" anchorCtr="0">
            <a:noAutofit/>
          </a:bodyPr>
          <a:lstStyle/>
          <a:p>
            <a:pPr marL="0" lvl="0" indent="0" algn="l" rtl="0">
              <a:spcBef>
                <a:spcPts val="480"/>
              </a:spcBef>
              <a:spcAft>
                <a:spcPts val="0"/>
              </a:spcAft>
              <a:buNone/>
            </a:pPr>
            <a:endParaRPr/>
          </a:p>
        </p:txBody>
      </p:sp>
      <p:sp>
        <p:nvSpPr>
          <p:cNvPr id="378" name="Google Shape;378;p51:notes"/>
          <p:cNvSpPr>
            <a:spLocks noGrp="1" noRot="1" noChangeAspect="1"/>
          </p:cNvSpPr>
          <p:nvPr>
            <p:ph type="sldImg" idx="2"/>
          </p:nvPr>
        </p:nvSpPr>
        <p:spPr>
          <a:xfrm>
            <a:off x="1143000" y="685800"/>
            <a:ext cx="4570413" cy="34274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p52:notes"/>
          <p:cNvSpPr txBox="1">
            <a:spLocks noGrp="1"/>
          </p:cNvSpPr>
          <p:nvPr>
            <p:ph type="body" idx="1"/>
          </p:nvPr>
        </p:nvSpPr>
        <p:spPr>
          <a:xfrm>
            <a:off x="915988" y="4344988"/>
            <a:ext cx="5026025" cy="4113212"/>
          </a:xfrm>
          <a:prstGeom prst="rect">
            <a:avLst/>
          </a:prstGeom>
        </p:spPr>
        <p:txBody>
          <a:bodyPr spcFirstLastPara="1" wrap="square" lIns="90900" tIns="45450" rIns="90900" bIns="45450" anchor="t" anchorCtr="0">
            <a:noAutofit/>
          </a:bodyPr>
          <a:lstStyle/>
          <a:p>
            <a:pPr marL="0" lvl="0" indent="0" algn="l" rtl="0">
              <a:spcBef>
                <a:spcPts val="480"/>
              </a:spcBef>
              <a:spcAft>
                <a:spcPts val="0"/>
              </a:spcAft>
              <a:buNone/>
            </a:pPr>
            <a:endParaRPr/>
          </a:p>
        </p:txBody>
      </p:sp>
      <p:sp>
        <p:nvSpPr>
          <p:cNvPr id="385" name="Google Shape;385;p52:notes"/>
          <p:cNvSpPr>
            <a:spLocks noGrp="1" noRot="1" noChangeAspect="1"/>
          </p:cNvSpPr>
          <p:nvPr>
            <p:ph type="sldImg" idx="2"/>
          </p:nvPr>
        </p:nvSpPr>
        <p:spPr>
          <a:xfrm>
            <a:off x="1143000" y="685800"/>
            <a:ext cx="4570413" cy="34274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8"/>
        <p:cNvGrpSpPr/>
        <p:nvPr/>
      </p:nvGrpSpPr>
      <p:grpSpPr>
        <a:xfrm>
          <a:off x="0" y="0"/>
          <a:ext cx="0" cy="0"/>
          <a:chOff x="0" y="0"/>
          <a:chExt cx="0" cy="0"/>
        </a:xfrm>
      </p:grpSpPr>
      <p:sp>
        <p:nvSpPr>
          <p:cNvPr id="389" name="Google Shape;389;p53:notes"/>
          <p:cNvSpPr txBox="1">
            <a:spLocks noGrp="1"/>
          </p:cNvSpPr>
          <p:nvPr>
            <p:ph type="body" idx="1"/>
          </p:nvPr>
        </p:nvSpPr>
        <p:spPr>
          <a:xfrm>
            <a:off x="915988" y="4344988"/>
            <a:ext cx="5026025" cy="4113212"/>
          </a:xfrm>
          <a:prstGeom prst="rect">
            <a:avLst/>
          </a:prstGeom>
        </p:spPr>
        <p:txBody>
          <a:bodyPr spcFirstLastPara="1" wrap="square" lIns="90900" tIns="45450" rIns="90900" bIns="45450" anchor="t" anchorCtr="0">
            <a:noAutofit/>
          </a:bodyPr>
          <a:lstStyle/>
          <a:p>
            <a:pPr marL="0" lvl="0" indent="0" algn="l" rtl="0">
              <a:spcBef>
                <a:spcPts val="480"/>
              </a:spcBef>
              <a:spcAft>
                <a:spcPts val="0"/>
              </a:spcAft>
              <a:buNone/>
            </a:pPr>
            <a:endParaRPr/>
          </a:p>
        </p:txBody>
      </p:sp>
      <p:sp>
        <p:nvSpPr>
          <p:cNvPr id="390" name="Google Shape;390;p53:notes"/>
          <p:cNvSpPr>
            <a:spLocks noGrp="1" noRot="1" noChangeAspect="1"/>
          </p:cNvSpPr>
          <p:nvPr>
            <p:ph type="sldImg" idx="2"/>
          </p:nvPr>
        </p:nvSpPr>
        <p:spPr>
          <a:xfrm>
            <a:off x="1143000" y="685800"/>
            <a:ext cx="4570413" cy="34274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Google Shape;394;p54:notes"/>
          <p:cNvSpPr txBox="1">
            <a:spLocks noGrp="1"/>
          </p:cNvSpPr>
          <p:nvPr>
            <p:ph type="body" idx="1"/>
          </p:nvPr>
        </p:nvSpPr>
        <p:spPr>
          <a:xfrm>
            <a:off x="915988" y="4344988"/>
            <a:ext cx="5026025" cy="4113212"/>
          </a:xfrm>
          <a:prstGeom prst="rect">
            <a:avLst/>
          </a:prstGeom>
        </p:spPr>
        <p:txBody>
          <a:bodyPr spcFirstLastPara="1" wrap="square" lIns="90900" tIns="45450" rIns="90900" bIns="45450" anchor="t" anchorCtr="0">
            <a:noAutofit/>
          </a:bodyPr>
          <a:lstStyle/>
          <a:p>
            <a:pPr marL="0" lvl="0" indent="0" algn="l" rtl="0">
              <a:spcBef>
                <a:spcPts val="480"/>
              </a:spcBef>
              <a:spcAft>
                <a:spcPts val="0"/>
              </a:spcAft>
              <a:buNone/>
            </a:pPr>
            <a:endParaRPr/>
          </a:p>
        </p:txBody>
      </p:sp>
      <p:sp>
        <p:nvSpPr>
          <p:cNvPr id="395" name="Google Shape;395;p54:notes"/>
          <p:cNvSpPr>
            <a:spLocks noGrp="1" noRot="1" noChangeAspect="1"/>
          </p:cNvSpPr>
          <p:nvPr>
            <p:ph type="sldImg" idx="2"/>
          </p:nvPr>
        </p:nvSpPr>
        <p:spPr>
          <a:xfrm>
            <a:off x="1143000" y="685800"/>
            <a:ext cx="4570413" cy="34274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6:notes"/>
          <p:cNvSpPr txBox="1">
            <a:spLocks noGrp="1"/>
          </p:cNvSpPr>
          <p:nvPr>
            <p:ph type="body" idx="1"/>
          </p:nvPr>
        </p:nvSpPr>
        <p:spPr>
          <a:xfrm>
            <a:off x="915988" y="4344988"/>
            <a:ext cx="5026025" cy="4113212"/>
          </a:xfrm>
          <a:prstGeom prst="rect">
            <a:avLst/>
          </a:prstGeom>
        </p:spPr>
        <p:txBody>
          <a:bodyPr spcFirstLastPara="1" wrap="square" lIns="90900" tIns="45450" rIns="90900" bIns="45450" anchor="t" anchorCtr="0">
            <a:noAutofit/>
          </a:bodyPr>
          <a:lstStyle/>
          <a:p>
            <a:pPr marL="0" lvl="0" indent="0" algn="l" rtl="0">
              <a:spcBef>
                <a:spcPts val="480"/>
              </a:spcBef>
              <a:spcAft>
                <a:spcPts val="0"/>
              </a:spcAft>
              <a:buNone/>
            </a:pPr>
            <a:endParaRPr/>
          </a:p>
        </p:txBody>
      </p:sp>
      <p:sp>
        <p:nvSpPr>
          <p:cNvPr id="98" name="Google Shape;98;p6:notes"/>
          <p:cNvSpPr>
            <a:spLocks noGrp="1" noRot="1" noChangeAspect="1"/>
          </p:cNvSpPr>
          <p:nvPr>
            <p:ph type="sldImg" idx="2"/>
          </p:nvPr>
        </p:nvSpPr>
        <p:spPr>
          <a:xfrm>
            <a:off x="1143000" y="685800"/>
            <a:ext cx="4570413" cy="34274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7:notes"/>
          <p:cNvSpPr txBox="1">
            <a:spLocks noGrp="1"/>
          </p:cNvSpPr>
          <p:nvPr>
            <p:ph type="body" idx="1"/>
          </p:nvPr>
        </p:nvSpPr>
        <p:spPr>
          <a:xfrm>
            <a:off x="915988" y="4344988"/>
            <a:ext cx="5026025" cy="4113212"/>
          </a:xfrm>
          <a:prstGeom prst="rect">
            <a:avLst/>
          </a:prstGeom>
        </p:spPr>
        <p:txBody>
          <a:bodyPr spcFirstLastPara="1" wrap="square" lIns="90900" tIns="45450" rIns="90900" bIns="45450" anchor="t" anchorCtr="0">
            <a:noAutofit/>
          </a:bodyPr>
          <a:lstStyle/>
          <a:p>
            <a:pPr marL="0" lvl="0" indent="0" algn="l" rtl="0">
              <a:spcBef>
                <a:spcPts val="480"/>
              </a:spcBef>
              <a:spcAft>
                <a:spcPts val="0"/>
              </a:spcAft>
              <a:buNone/>
            </a:pPr>
            <a:endParaRPr/>
          </a:p>
        </p:txBody>
      </p:sp>
      <p:sp>
        <p:nvSpPr>
          <p:cNvPr id="104" name="Google Shape;104;p7:notes"/>
          <p:cNvSpPr>
            <a:spLocks noGrp="1" noRot="1" noChangeAspect="1"/>
          </p:cNvSpPr>
          <p:nvPr>
            <p:ph type="sldImg" idx="2"/>
          </p:nvPr>
        </p:nvSpPr>
        <p:spPr>
          <a:xfrm>
            <a:off x="1143000" y="685800"/>
            <a:ext cx="4570413" cy="34274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8:notes"/>
          <p:cNvSpPr txBox="1">
            <a:spLocks noGrp="1"/>
          </p:cNvSpPr>
          <p:nvPr>
            <p:ph type="body" idx="1"/>
          </p:nvPr>
        </p:nvSpPr>
        <p:spPr>
          <a:xfrm>
            <a:off x="915988" y="4344988"/>
            <a:ext cx="5026025" cy="4113212"/>
          </a:xfrm>
          <a:prstGeom prst="rect">
            <a:avLst/>
          </a:prstGeom>
        </p:spPr>
        <p:txBody>
          <a:bodyPr spcFirstLastPara="1" wrap="square" lIns="90900" tIns="45450" rIns="90900" bIns="45450" anchor="t" anchorCtr="0">
            <a:noAutofit/>
          </a:bodyPr>
          <a:lstStyle/>
          <a:p>
            <a:pPr marL="0" lvl="0" indent="0" algn="l" rtl="0">
              <a:spcBef>
                <a:spcPts val="480"/>
              </a:spcBef>
              <a:spcAft>
                <a:spcPts val="0"/>
              </a:spcAft>
              <a:buNone/>
            </a:pPr>
            <a:endParaRPr/>
          </a:p>
        </p:txBody>
      </p:sp>
      <p:sp>
        <p:nvSpPr>
          <p:cNvPr id="110" name="Google Shape;110;p8:notes"/>
          <p:cNvSpPr>
            <a:spLocks noGrp="1" noRot="1" noChangeAspect="1"/>
          </p:cNvSpPr>
          <p:nvPr>
            <p:ph type="sldImg" idx="2"/>
          </p:nvPr>
        </p:nvSpPr>
        <p:spPr>
          <a:xfrm>
            <a:off x="1143000" y="685800"/>
            <a:ext cx="4570413" cy="34274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9:notes"/>
          <p:cNvSpPr txBox="1">
            <a:spLocks noGrp="1"/>
          </p:cNvSpPr>
          <p:nvPr>
            <p:ph type="body" idx="1"/>
          </p:nvPr>
        </p:nvSpPr>
        <p:spPr>
          <a:xfrm>
            <a:off x="915988" y="4344988"/>
            <a:ext cx="5026025" cy="4113212"/>
          </a:xfrm>
          <a:prstGeom prst="rect">
            <a:avLst/>
          </a:prstGeom>
        </p:spPr>
        <p:txBody>
          <a:bodyPr spcFirstLastPara="1" wrap="square" lIns="90900" tIns="45450" rIns="90900" bIns="45450" anchor="t" anchorCtr="0">
            <a:noAutofit/>
          </a:bodyPr>
          <a:lstStyle/>
          <a:p>
            <a:pPr marL="0" lvl="0" indent="0" algn="l" rtl="0">
              <a:spcBef>
                <a:spcPts val="480"/>
              </a:spcBef>
              <a:spcAft>
                <a:spcPts val="0"/>
              </a:spcAft>
              <a:buNone/>
            </a:pPr>
            <a:endParaRPr/>
          </a:p>
        </p:txBody>
      </p:sp>
      <p:sp>
        <p:nvSpPr>
          <p:cNvPr id="116" name="Google Shape;116;p9:notes"/>
          <p:cNvSpPr>
            <a:spLocks noGrp="1" noRot="1" noChangeAspect="1"/>
          </p:cNvSpPr>
          <p:nvPr>
            <p:ph type="sldImg" idx="2"/>
          </p:nvPr>
        </p:nvSpPr>
        <p:spPr>
          <a:xfrm>
            <a:off x="1143000" y="685800"/>
            <a:ext cx="4570413" cy="34274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14"/>
        <p:cNvGrpSpPr/>
        <p:nvPr/>
      </p:nvGrpSpPr>
      <p:grpSpPr>
        <a:xfrm>
          <a:off x="0" y="0"/>
          <a:ext cx="0" cy="0"/>
          <a:chOff x="0" y="0"/>
          <a:chExt cx="0" cy="0"/>
        </a:xfrm>
      </p:grpSpPr>
      <p:sp>
        <p:nvSpPr>
          <p:cNvPr id="15" name="Google Shape;15;p2"/>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Autofit/>
          </a:bodyPr>
          <a:lstStyle>
            <a:lvl1pPr lvl="0" algn="ctr">
              <a:spcBef>
                <a:spcPts val="840"/>
              </a:spcBef>
              <a:spcAft>
                <a:spcPts val="0"/>
              </a:spcAft>
              <a:buSzPts val="2100"/>
              <a:buFont typeface="Noto Sans Symbols"/>
              <a:buNone/>
              <a:defRPr/>
            </a:lvl1pPr>
            <a:lvl2pPr lvl="1" algn="l">
              <a:spcBef>
                <a:spcPts val="540"/>
              </a:spcBef>
              <a:spcAft>
                <a:spcPts val="0"/>
              </a:spcAft>
              <a:buSzPts val="1350"/>
              <a:buChar char="▪"/>
              <a:defRPr/>
            </a:lvl2pPr>
            <a:lvl3pPr lvl="2" algn="l">
              <a:spcBef>
                <a:spcPts val="540"/>
              </a:spcBef>
              <a:spcAft>
                <a:spcPts val="0"/>
              </a:spcAft>
              <a:buSzPts val="1350"/>
              <a:buChar char="▪"/>
              <a:defRPr/>
            </a:lvl3pPr>
            <a:lvl4pPr lvl="3" algn="l">
              <a:spcBef>
                <a:spcPts val="540"/>
              </a:spcBef>
              <a:spcAft>
                <a:spcPts val="0"/>
              </a:spcAft>
              <a:buSzPts val="1350"/>
              <a:buChar char="▪"/>
              <a:defRPr/>
            </a:lvl4pPr>
            <a:lvl5pPr lvl="4" algn="l">
              <a:spcBef>
                <a:spcPts val="540"/>
              </a:spcBef>
              <a:spcAft>
                <a:spcPts val="0"/>
              </a:spcAft>
              <a:buSzPts val="1350"/>
              <a:buChar char="▪"/>
              <a:defRPr/>
            </a:lvl5pPr>
            <a:lvl6pPr lvl="5" algn="l">
              <a:spcBef>
                <a:spcPts val="540"/>
              </a:spcBef>
              <a:spcAft>
                <a:spcPts val="0"/>
              </a:spcAft>
              <a:buSzPts val="1350"/>
              <a:buChar char="▪"/>
              <a:defRPr/>
            </a:lvl6pPr>
            <a:lvl7pPr lvl="6" algn="l">
              <a:spcBef>
                <a:spcPts val="540"/>
              </a:spcBef>
              <a:spcAft>
                <a:spcPts val="0"/>
              </a:spcAft>
              <a:buSzPts val="1350"/>
              <a:buChar char="▪"/>
              <a:defRPr/>
            </a:lvl7pPr>
            <a:lvl8pPr lvl="7" algn="l">
              <a:spcBef>
                <a:spcPts val="540"/>
              </a:spcBef>
              <a:spcAft>
                <a:spcPts val="0"/>
              </a:spcAft>
              <a:buSzPts val="1350"/>
              <a:buChar char="▪"/>
              <a:defRPr/>
            </a:lvl8pPr>
            <a:lvl9pPr lvl="8" algn="l">
              <a:spcBef>
                <a:spcPts val="540"/>
              </a:spcBef>
              <a:spcAft>
                <a:spcPts val="180"/>
              </a:spcAft>
              <a:buSzPts val="1350"/>
              <a:buChar char="▪"/>
              <a:defRPr/>
            </a:lvl9pPr>
          </a:lstStyle>
          <a:p>
            <a:endParaRPr/>
          </a:p>
        </p:txBody>
      </p:sp>
      <p:sp>
        <p:nvSpPr>
          <p:cNvPr id="16" name="Google Shape;16;p2"/>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Autofit/>
          </a:bodyPr>
          <a:lstStyle>
            <a:lvl1pPr lvl="0" algn="ctr">
              <a:lnSpc>
                <a:spcPct val="90000"/>
              </a:lnSpc>
              <a:spcBef>
                <a:spcPts val="1200"/>
              </a:spcBef>
              <a:spcAft>
                <a:spcPts val="0"/>
              </a:spcAft>
              <a:buSzPts val="1400"/>
              <a:buNone/>
              <a:defRPr/>
            </a:lvl1pPr>
            <a:lvl2pPr lvl="1" algn="ctr">
              <a:lnSpc>
                <a:spcPct val="90000"/>
              </a:lnSpc>
              <a:spcBef>
                <a:spcPts val="540"/>
              </a:spcBef>
              <a:spcAft>
                <a:spcPts val="0"/>
              </a:spcAft>
              <a:buSzPts val="1400"/>
              <a:buNone/>
              <a:defRPr/>
            </a:lvl2pPr>
            <a:lvl3pPr lvl="2" algn="ctr">
              <a:lnSpc>
                <a:spcPct val="90000"/>
              </a:lnSpc>
              <a:spcBef>
                <a:spcPts val="540"/>
              </a:spcBef>
              <a:spcAft>
                <a:spcPts val="0"/>
              </a:spcAft>
              <a:buSzPts val="1400"/>
              <a:buNone/>
              <a:defRPr/>
            </a:lvl3pPr>
            <a:lvl4pPr lvl="3" algn="ctr">
              <a:lnSpc>
                <a:spcPct val="90000"/>
              </a:lnSpc>
              <a:spcBef>
                <a:spcPts val="540"/>
              </a:spcBef>
              <a:spcAft>
                <a:spcPts val="0"/>
              </a:spcAft>
              <a:buSzPts val="1400"/>
              <a:buNone/>
              <a:defRPr/>
            </a:lvl4pPr>
            <a:lvl5pPr lvl="4" algn="ctr">
              <a:lnSpc>
                <a:spcPct val="90000"/>
              </a:lnSpc>
              <a:spcBef>
                <a:spcPts val="540"/>
              </a:spcBef>
              <a:spcAft>
                <a:spcPts val="0"/>
              </a:spcAft>
              <a:buSzPts val="1400"/>
              <a:buNone/>
              <a:defRPr/>
            </a:lvl5pPr>
            <a:lvl6pPr lvl="5" algn="ctr">
              <a:lnSpc>
                <a:spcPct val="90000"/>
              </a:lnSpc>
              <a:spcBef>
                <a:spcPts val="540"/>
              </a:spcBef>
              <a:spcAft>
                <a:spcPts val="0"/>
              </a:spcAft>
              <a:buSzPts val="1400"/>
              <a:buNone/>
              <a:defRPr/>
            </a:lvl6pPr>
            <a:lvl7pPr lvl="6" algn="ctr">
              <a:lnSpc>
                <a:spcPct val="90000"/>
              </a:lnSpc>
              <a:spcBef>
                <a:spcPts val="540"/>
              </a:spcBef>
              <a:spcAft>
                <a:spcPts val="0"/>
              </a:spcAft>
              <a:buSzPts val="1400"/>
              <a:buNone/>
              <a:defRPr/>
            </a:lvl7pPr>
            <a:lvl8pPr lvl="7" algn="ctr">
              <a:lnSpc>
                <a:spcPct val="90000"/>
              </a:lnSpc>
              <a:spcBef>
                <a:spcPts val="540"/>
              </a:spcBef>
              <a:spcAft>
                <a:spcPts val="0"/>
              </a:spcAft>
              <a:buSzPts val="1400"/>
              <a:buNone/>
              <a:defRPr/>
            </a:lvl8pPr>
            <a:lvl9pPr lvl="8" algn="ctr">
              <a:lnSpc>
                <a:spcPct val="90000"/>
              </a:lnSpc>
              <a:spcBef>
                <a:spcPts val="540"/>
              </a:spcBef>
              <a:spcAft>
                <a:spcPts val="0"/>
              </a:spcAft>
              <a:buSzPts val="1400"/>
              <a:buNone/>
              <a:defRPr/>
            </a:lvl9pPr>
          </a:lstStyle>
          <a:p>
            <a:endParaRPr/>
          </a:p>
        </p:txBody>
      </p:sp>
      <p:sp>
        <p:nvSpPr>
          <p:cNvPr id="17" name="Google Shape;17;p2"/>
          <p:cNvSpPr/>
          <p:nvPr/>
        </p:nvSpPr>
        <p:spPr>
          <a:xfrm>
            <a:off x="6553200" y="6858000"/>
            <a:ext cx="1905000" cy="4572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Noto Sans Symbols"/>
              <a:buNone/>
            </a:pPr>
            <a:endParaRPr sz="1400" b="0" i="0" u="none" strike="noStrike" cap="none">
              <a:solidFill>
                <a:schemeClr val="dk1"/>
              </a:solidFill>
              <a:latin typeface="Arial"/>
              <a:ea typeface="Arial"/>
              <a:cs typeface="Arial"/>
              <a:sym typeface="Arial"/>
            </a:endParaRPr>
          </a:p>
        </p:txBody>
      </p:sp>
    </p:spTree>
  </p:cSld>
  <p:clrMapOvr>
    <a:masterClrMapping/>
  </p:clrMapOvr>
  <p:transition>
    <p:fade thruBlk="1"/>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53"/>
        <p:cNvGrpSpPr/>
        <p:nvPr/>
      </p:nvGrpSpPr>
      <p:grpSpPr>
        <a:xfrm>
          <a:off x="0" y="0"/>
          <a:ext cx="0" cy="0"/>
          <a:chOff x="0" y="0"/>
          <a:chExt cx="0" cy="0"/>
        </a:xfrm>
      </p:grpSpPr>
      <p:sp>
        <p:nvSpPr>
          <p:cNvPr id="54" name="Google Shape;54;p11"/>
          <p:cNvSpPr txBox="1">
            <a:spLocks noGrp="1"/>
          </p:cNvSpPr>
          <p:nvPr>
            <p:ph type="title"/>
          </p:nvPr>
        </p:nvSpPr>
        <p:spPr>
          <a:xfrm>
            <a:off x="1981200" y="0"/>
            <a:ext cx="7162800" cy="990600"/>
          </a:xfrm>
          <a:prstGeom prst="rect">
            <a:avLst/>
          </a:prstGeom>
          <a:noFill/>
          <a:ln>
            <a:noFill/>
          </a:ln>
        </p:spPr>
        <p:txBody>
          <a:bodyPr spcFirstLastPara="1" wrap="square" lIns="91425" tIns="45700" rIns="91425" bIns="45700" anchor="ctr" anchorCtr="0">
            <a:noAutofit/>
          </a:bodyPr>
          <a:lstStyle>
            <a:lvl1pPr lvl="0" algn="ctr">
              <a:lnSpc>
                <a:spcPct val="90000"/>
              </a:lnSpc>
              <a:spcBef>
                <a:spcPts val="540"/>
              </a:spcBef>
              <a:spcAft>
                <a:spcPts val="0"/>
              </a:spcAft>
              <a:buSzPts val="1400"/>
              <a:buNone/>
              <a:defRPr/>
            </a:lvl1pPr>
            <a:lvl2pPr lvl="1" algn="ctr">
              <a:lnSpc>
                <a:spcPct val="90000"/>
              </a:lnSpc>
              <a:spcBef>
                <a:spcPts val="540"/>
              </a:spcBef>
              <a:spcAft>
                <a:spcPts val="0"/>
              </a:spcAft>
              <a:buSzPts val="1400"/>
              <a:buNone/>
              <a:defRPr/>
            </a:lvl2pPr>
            <a:lvl3pPr lvl="2" algn="ctr">
              <a:lnSpc>
                <a:spcPct val="90000"/>
              </a:lnSpc>
              <a:spcBef>
                <a:spcPts val="540"/>
              </a:spcBef>
              <a:spcAft>
                <a:spcPts val="0"/>
              </a:spcAft>
              <a:buSzPts val="1400"/>
              <a:buNone/>
              <a:defRPr/>
            </a:lvl3pPr>
            <a:lvl4pPr lvl="3" algn="ctr">
              <a:lnSpc>
                <a:spcPct val="90000"/>
              </a:lnSpc>
              <a:spcBef>
                <a:spcPts val="540"/>
              </a:spcBef>
              <a:spcAft>
                <a:spcPts val="0"/>
              </a:spcAft>
              <a:buSzPts val="1400"/>
              <a:buNone/>
              <a:defRPr/>
            </a:lvl4pPr>
            <a:lvl5pPr lvl="4" algn="ctr">
              <a:lnSpc>
                <a:spcPct val="90000"/>
              </a:lnSpc>
              <a:spcBef>
                <a:spcPts val="540"/>
              </a:spcBef>
              <a:spcAft>
                <a:spcPts val="0"/>
              </a:spcAft>
              <a:buSzPts val="1400"/>
              <a:buNone/>
              <a:defRPr/>
            </a:lvl5pPr>
            <a:lvl6pPr lvl="5" algn="ctr">
              <a:lnSpc>
                <a:spcPct val="90000"/>
              </a:lnSpc>
              <a:spcBef>
                <a:spcPts val="540"/>
              </a:spcBef>
              <a:spcAft>
                <a:spcPts val="0"/>
              </a:spcAft>
              <a:buSzPts val="1400"/>
              <a:buNone/>
              <a:defRPr/>
            </a:lvl6pPr>
            <a:lvl7pPr lvl="6" algn="ctr">
              <a:lnSpc>
                <a:spcPct val="90000"/>
              </a:lnSpc>
              <a:spcBef>
                <a:spcPts val="540"/>
              </a:spcBef>
              <a:spcAft>
                <a:spcPts val="0"/>
              </a:spcAft>
              <a:buSzPts val="1400"/>
              <a:buNone/>
              <a:defRPr/>
            </a:lvl7pPr>
            <a:lvl8pPr lvl="7" algn="ctr">
              <a:lnSpc>
                <a:spcPct val="90000"/>
              </a:lnSpc>
              <a:spcBef>
                <a:spcPts val="540"/>
              </a:spcBef>
              <a:spcAft>
                <a:spcPts val="0"/>
              </a:spcAft>
              <a:buSzPts val="1400"/>
              <a:buNone/>
              <a:defRPr/>
            </a:lvl8pPr>
            <a:lvl9pPr lvl="8" algn="ctr">
              <a:lnSpc>
                <a:spcPct val="90000"/>
              </a:lnSpc>
              <a:spcBef>
                <a:spcPts val="540"/>
              </a:spcBef>
              <a:spcAft>
                <a:spcPts val="0"/>
              </a:spcAft>
              <a:buSzPts val="1400"/>
              <a:buNone/>
              <a:defRPr/>
            </a:lvl9pPr>
          </a:lstStyle>
          <a:p>
            <a:endParaRPr/>
          </a:p>
        </p:txBody>
      </p:sp>
      <p:sp>
        <p:nvSpPr>
          <p:cNvPr id="55" name="Google Shape;55;p11"/>
          <p:cNvSpPr txBox="1">
            <a:spLocks noGrp="1"/>
          </p:cNvSpPr>
          <p:nvPr>
            <p:ph type="body" idx="1"/>
          </p:nvPr>
        </p:nvSpPr>
        <p:spPr>
          <a:xfrm rot="5400000">
            <a:off x="2247900" y="-419100"/>
            <a:ext cx="4419600" cy="8001000"/>
          </a:xfrm>
          <a:prstGeom prst="rect">
            <a:avLst/>
          </a:prstGeom>
          <a:noFill/>
          <a:ln>
            <a:noFill/>
          </a:ln>
        </p:spPr>
        <p:txBody>
          <a:bodyPr spcFirstLastPara="1" wrap="square" lIns="91425" tIns="45700" rIns="91425" bIns="45700" anchor="t" anchorCtr="0">
            <a:noAutofit/>
          </a:bodyPr>
          <a:lstStyle>
            <a:lvl1pPr marL="457200" lvl="0" indent="-314325" algn="l">
              <a:spcBef>
                <a:spcPts val="540"/>
              </a:spcBef>
              <a:spcAft>
                <a:spcPts val="0"/>
              </a:spcAft>
              <a:buSzPts val="1350"/>
              <a:buChar char="▪"/>
              <a:defRPr/>
            </a:lvl1pPr>
            <a:lvl2pPr marL="914400" lvl="1" indent="-314325" algn="l">
              <a:spcBef>
                <a:spcPts val="540"/>
              </a:spcBef>
              <a:spcAft>
                <a:spcPts val="0"/>
              </a:spcAft>
              <a:buSzPts val="1350"/>
              <a:buChar char="▪"/>
              <a:defRPr/>
            </a:lvl2pPr>
            <a:lvl3pPr marL="1371600" lvl="2" indent="-314325" algn="l">
              <a:spcBef>
                <a:spcPts val="540"/>
              </a:spcBef>
              <a:spcAft>
                <a:spcPts val="0"/>
              </a:spcAft>
              <a:buSzPts val="1350"/>
              <a:buChar char="▪"/>
              <a:defRPr/>
            </a:lvl3pPr>
            <a:lvl4pPr marL="1828800" lvl="3" indent="-314325" algn="l">
              <a:spcBef>
                <a:spcPts val="540"/>
              </a:spcBef>
              <a:spcAft>
                <a:spcPts val="0"/>
              </a:spcAft>
              <a:buSzPts val="1350"/>
              <a:buChar char="▪"/>
              <a:defRPr/>
            </a:lvl4pPr>
            <a:lvl5pPr marL="2286000" lvl="4" indent="-314325" algn="l">
              <a:spcBef>
                <a:spcPts val="540"/>
              </a:spcBef>
              <a:spcAft>
                <a:spcPts val="0"/>
              </a:spcAft>
              <a:buSzPts val="1350"/>
              <a:buChar char="▪"/>
              <a:defRPr/>
            </a:lvl5pPr>
            <a:lvl6pPr marL="2743200" lvl="5" indent="-314325" algn="l">
              <a:spcBef>
                <a:spcPts val="540"/>
              </a:spcBef>
              <a:spcAft>
                <a:spcPts val="0"/>
              </a:spcAft>
              <a:buSzPts val="1350"/>
              <a:buChar char="▪"/>
              <a:defRPr/>
            </a:lvl6pPr>
            <a:lvl7pPr marL="3200400" lvl="6" indent="-314325" algn="l">
              <a:spcBef>
                <a:spcPts val="540"/>
              </a:spcBef>
              <a:spcAft>
                <a:spcPts val="0"/>
              </a:spcAft>
              <a:buSzPts val="1350"/>
              <a:buChar char="▪"/>
              <a:defRPr/>
            </a:lvl7pPr>
            <a:lvl8pPr marL="3657600" lvl="7" indent="-314325" algn="l">
              <a:spcBef>
                <a:spcPts val="540"/>
              </a:spcBef>
              <a:spcAft>
                <a:spcPts val="0"/>
              </a:spcAft>
              <a:buSzPts val="1350"/>
              <a:buChar char="▪"/>
              <a:defRPr/>
            </a:lvl8pPr>
            <a:lvl9pPr marL="4114800" lvl="8" indent="-314325" algn="l">
              <a:spcBef>
                <a:spcPts val="540"/>
              </a:spcBef>
              <a:spcAft>
                <a:spcPts val="180"/>
              </a:spcAft>
              <a:buSzPts val="1350"/>
              <a:buChar char="▪"/>
              <a:defRPr/>
            </a:lvl9pPr>
          </a:lstStyle>
          <a:p>
            <a:endParaRPr/>
          </a:p>
        </p:txBody>
      </p:sp>
      <p:sp>
        <p:nvSpPr>
          <p:cNvPr id="56" name="Google Shape;56;p11"/>
          <p:cNvSpPr txBox="1">
            <a:spLocks noGrp="1"/>
          </p:cNvSpPr>
          <p:nvPr>
            <p:ph type="sldNum" idx="12"/>
          </p:nvPr>
        </p:nvSpPr>
        <p:spPr>
          <a:xfrm>
            <a:off x="7239000" y="6248400"/>
            <a:ext cx="1905000" cy="457200"/>
          </a:xfrm>
          <a:prstGeom prst="rect">
            <a:avLst/>
          </a:prstGeom>
          <a:noFill/>
          <a:ln>
            <a:noFill/>
          </a:ln>
        </p:spPr>
        <p:txBody>
          <a:bodyPr spcFirstLastPara="1" wrap="square" lIns="91425" tIns="45700" rIns="91425" bIns="45700" anchor="t" anchorCtr="0">
            <a:noAutofit/>
          </a:bodyPr>
          <a:lstStyle>
            <a:lvl1pPr marL="0" lvl="0" indent="0" algn="r">
              <a:lnSpc>
                <a:spcPct val="100000"/>
              </a:lnSpc>
              <a:spcBef>
                <a:spcPts val="0"/>
              </a:spcBef>
              <a:spcAft>
                <a:spcPts val="0"/>
              </a:spcAft>
              <a:buSzPts val="1400"/>
              <a:buNone/>
              <a:defRPr sz="1400">
                <a:solidFill>
                  <a:schemeClr val="dk1"/>
                </a:solidFill>
                <a:latin typeface="Arial"/>
                <a:ea typeface="Arial"/>
                <a:cs typeface="Arial"/>
                <a:sym typeface="Arial"/>
              </a:defRPr>
            </a:lvl1pPr>
            <a:lvl2pPr marL="0" lvl="1" indent="0" algn="r">
              <a:lnSpc>
                <a:spcPct val="100000"/>
              </a:lnSpc>
              <a:spcBef>
                <a:spcPts val="0"/>
              </a:spcBef>
              <a:spcAft>
                <a:spcPts val="0"/>
              </a:spcAft>
              <a:buSzPts val="1400"/>
              <a:buNone/>
              <a:defRPr sz="1400">
                <a:solidFill>
                  <a:schemeClr val="dk1"/>
                </a:solidFill>
                <a:latin typeface="Arial"/>
                <a:ea typeface="Arial"/>
                <a:cs typeface="Arial"/>
                <a:sym typeface="Arial"/>
              </a:defRPr>
            </a:lvl2pPr>
            <a:lvl3pPr marL="0" lvl="2" indent="0" algn="r">
              <a:lnSpc>
                <a:spcPct val="100000"/>
              </a:lnSpc>
              <a:spcBef>
                <a:spcPts val="0"/>
              </a:spcBef>
              <a:spcAft>
                <a:spcPts val="0"/>
              </a:spcAft>
              <a:buSzPts val="1400"/>
              <a:buNone/>
              <a:defRPr sz="1400">
                <a:solidFill>
                  <a:schemeClr val="dk1"/>
                </a:solidFill>
                <a:latin typeface="Arial"/>
                <a:ea typeface="Arial"/>
                <a:cs typeface="Arial"/>
                <a:sym typeface="Arial"/>
              </a:defRPr>
            </a:lvl3pPr>
            <a:lvl4pPr marL="0" lvl="3" indent="0" algn="r">
              <a:lnSpc>
                <a:spcPct val="100000"/>
              </a:lnSpc>
              <a:spcBef>
                <a:spcPts val="0"/>
              </a:spcBef>
              <a:spcAft>
                <a:spcPts val="0"/>
              </a:spcAft>
              <a:buSzPts val="1400"/>
              <a:buNone/>
              <a:defRPr sz="1400">
                <a:solidFill>
                  <a:schemeClr val="dk1"/>
                </a:solidFill>
                <a:latin typeface="Arial"/>
                <a:ea typeface="Arial"/>
                <a:cs typeface="Arial"/>
                <a:sym typeface="Arial"/>
              </a:defRPr>
            </a:lvl4pPr>
            <a:lvl5pPr marL="0" lvl="4" indent="0" algn="r">
              <a:lnSpc>
                <a:spcPct val="100000"/>
              </a:lnSpc>
              <a:spcBef>
                <a:spcPts val="0"/>
              </a:spcBef>
              <a:spcAft>
                <a:spcPts val="0"/>
              </a:spcAft>
              <a:buSzPts val="1400"/>
              <a:buNone/>
              <a:defRPr sz="1400">
                <a:solidFill>
                  <a:schemeClr val="dk1"/>
                </a:solidFill>
                <a:latin typeface="Arial"/>
                <a:ea typeface="Arial"/>
                <a:cs typeface="Arial"/>
                <a:sym typeface="Arial"/>
              </a:defRPr>
            </a:lvl5pPr>
            <a:lvl6pPr marL="0" lvl="5" indent="0" algn="r">
              <a:lnSpc>
                <a:spcPct val="100000"/>
              </a:lnSpc>
              <a:spcBef>
                <a:spcPts val="0"/>
              </a:spcBef>
              <a:spcAft>
                <a:spcPts val="0"/>
              </a:spcAft>
              <a:buSzPts val="1400"/>
              <a:buNone/>
              <a:defRPr sz="1400">
                <a:solidFill>
                  <a:schemeClr val="dk1"/>
                </a:solidFill>
                <a:latin typeface="Arial"/>
                <a:ea typeface="Arial"/>
                <a:cs typeface="Arial"/>
                <a:sym typeface="Arial"/>
              </a:defRPr>
            </a:lvl6pPr>
            <a:lvl7pPr marL="0" lvl="6" indent="0" algn="r">
              <a:lnSpc>
                <a:spcPct val="100000"/>
              </a:lnSpc>
              <a:spcBef>
                <a:spcPts val="0"/>
              </a:spcBef>
              <a:spcAft>
                <a:spcPts val="0"/>
              </a:spcAft>
              <a:buSzPts val="1400"/>
              <a:buNone/>
              <a:defRPr sz="1400">
                <a:solidFill>
                  <a:schemeClr val="dk1"/>
                </a:solidFill>
                <a:latin typeface="Arial"/>
                <a:ea typeface="Arial"/>
                <a:cs typeface="Arial"/>
                <a:sym typeface="Arial"/>
              </a:defRPr>
            </a:lvl7pPr>
            <a:lvl8pPr marL="0" lvl="7" indent="0" algn="r">
              <a:lnSpc>
                <a:spcPct val="100000"/>
              </a:lnSpc>
              <a:spcBef>
                <a:spcPts val="0"/>
              </a:spcBef>
              <a:spcAft>
                <a:spcPts val="0"/>
              </a:spcAft>
              <a:buSzPts val="1400"/>
              <a:buNone/>
              <a:defRPr sz="1400">
                <a:solidFill>
                  <a:schemeClr val="dk1"/>
                </a:solidFill>
                <a:latin typeface="Arial"/>
                <a:ea typeface="Arial"/>
                <a:cs typeface="Arial"/>
                <a:sym typeface="Arial"/>
              </a:defRPr>
            </a:lvl8pPr>
            <a:lvl9pPr marL="0" lvl="8" indent="0" algn="r">
              <a:lnSpc>
                <a:spcPct val="100000"/>
              </a:lnSpc>
              <a:spcBef>
                <a:spcPts val="0"/>
              </a:spcBef>
              <a:spcAft>
                <a:spcPts val="0"/>
              </a:spcAft>
              <a:buSzPts val="1400"/>
              <a:buNone/>
              <a:defRPr sz="1400">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transition>
    <p:fade thruBlk="1"/>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57"/>
        <p:cNvGrpSpPr/>
        <p:nvPr/>
      </p:nvGrpSpPr>
      <p:grpSpPr>
        <a:xfrm>
          <a:off x="0" y="0"/>
          <a:ext cx="0" cy="0"/>
          <a:chOff x="0" y="0"/>
          <a:chExt cx="0" cy="0"/>
        </a:xfrm>
      </p:grpSpPr>
      <p:sp>
        <p:nvSpPr>
          <p:cNvPr id="58" name="Google Shape;58;p12"/>
          <p:cNvSpPr txBox="1">
            <a:spLocks noGrp="1"/>
          </p:cNvSpPr>
          <p:nvPr>
            <p:ph type="title"/>
          </p:nvPr>
        </p:nvSpPr>
        <p:spPr>
          <a:xfrm rot="5400000">
            <a:off x="5162550" y="1809750"/>
            <a:ext cx="5791200" cy="2171700"/>
          </a:xfrm>
          <a:prstGeom prst="rect">
            <a:avLst/>
          </a:prstGeom>
          <a:noFill/>
          <a:ln>
            <a:noFill/>
          </a:ln>
        </p:spPr>
        <p:txBody>
          <a:bodyPr spcFirstLastPara="1" wrap="square" lIns="91425" tIns="45700" rIns="91425" bIns="45700" anchor="ctr" anchorCtr="0">
            <a:noAutofit/>
          </a:bodyPr>
          <a:lstStyle>
            <a:lvl1pPr lvl="0" algn="ctr">
              <a:lnSpc>
                <a:spcPct val="90000"/>
              </a:lnSpc>
              <a:spcBef>
                <a:spcPts val="540"/>
              </a:spcBef>
              <a:spcAft>
                <a:spcPts val="0"/>
              </a:spcAft>
              <a:buSzPts val="1400"/>
              <a:buNone/>
              <a:defRPr/>
            </a:lvl1pPr>
            <a:lvl2pPr lvl="1" algn="ctr">
              <a:lnSpc>
                <a:spcPct val="90000"/>
              </a:lnSpc>
              <a:spcBef>
                <a:spcPts val="540"/>
              </a:spcBef>
              <a:spcAft>
                <a:spcPts val="0"/>
              </a:spcAft>
              <a:buSzPts val="1400"/>
              <a:buNone/>
              <a:defRPr/>
            </a:lvl2pPr>
            <a:lvl3pPr lvl="2" algn="ctr">
              <a:lnSpc>
                <a:spcPct val="90000"/>
              </a:lnSpc>
              <a:spcBef>
                <a:spcPts val="540"/>
              </a:spcBef>
              <a:spcAft>
                <a:spcPts val="0"/>
              </a:spcAft>
              <a:buSzPts val="1400"/>
              <a:buNone/>
              <a:defRPr/>
            </a:lvl3pPr>
            <a:lvl4pPr lvl="3" algn="ctr">
              <a:lnSpc>
                <a:spcPct val="90000"/>
              </a:lnSpc>
              <a:spcBef>
                <a:spcPts val="540"/>
              </a:spcBef>
              <a:spcAft>
                <a:spcPts val="0"/>
              </a:spcAft>
              <a:buSzPts val="1400"/>
              <a:buNone/>
              <a:defRPr/>
            </a:lvl4pPr>
            <a:lvl5pPr lvl="4" algn="ctr">
              <a:lnSpc>
                <a:spcPct val="90000"/>
              </a:lnSpc>
              <a:spcBef>
                <a:spcPts val="540"/>
              </a:spcBef>
              <a:spcAft>
                <a:spcPts val="0"/>
              </a:spcAft>
              <a:buSzPts val="1400"/>
              <a:buNone/>
              <a:defRPr/>
            </a:lvl5pPr>
            <a:lvl6pPr lvl="5" algn="ctr">
              <a:lnSpc>
                <a:spcPct val="90000"/>
              </a:lnSpc>
              <a:spcBef>
                <a:spcPts val="540"/>
              </a:spcBef>
              <a:spcAft>
                <a:spcPts val="0"/>
              </a:spcAft>
              <a:buSzPts val="1400"/>
              <a:buNone/>
              <a:defRPr/>
            </a:lvl6pPr>
            <a:lvl7pPr lvl="6" algn="ctr">
              <a:lnSpc>
                <a:spcPct val="90000"/>
              </a:lnSpc>
              <a:spcBef>
                <a:spcPts val="540"/>
              </a:spcBef>
              <a:spcAft>
                <a:spcPts val="0"/>
              </a:spcAft>
              <a:buSzPts val="1400"/>
              <a:buNone/>
              <a:defRPr/>
            </a:lvl7pPr>
            <a:lvl8pPr lvl="7" algn="ctr">
              <a:lnSpc>
                <a:spcPct val="90000"/>
              </a:lnSpc>
              <a:spcBef>
                <a:spcPts val="540"/>
              </a:spcBef>
              <a:spcAft>
                <a:spcPts val="0"/>
              </a:spcAft>
              <a:buSzPts val="1400"/>
              <a:buNone/>
              <a:defRPr/>
            </a:lvl8pPr>
            <a:lvl9pPr lvl="8" algn="ctr">
              <a:lnSpc>
                <a:spcPct val="90000"/>
              </a:lnSpc>
              <a:spcBef>
                <a:spcPts val="540"/>
              </a:spcBef>
              <a:spcAft>
                <a:spcPts val="0"/>
              </a:spcAft>
              <a:buSzPts val="1400"/>
              <a:buNone/>
              <a:defRPr/>
            </a:lvl9pPr>
          </a:lstStyle>
          <a:p>
            <a:endParaRPr/>
          </a:p>
        </p:txBody>
      </p:sp>
      <p:sp>
        <p:nvSpPr>
          <p:cNvPr id="59" name="Google Shape;59;p12"/>
          <p:cNvSpPr txBox="1">
            <a:spLocks noGrp="1"/>
          </p:cNvSpPr>
          <p:nvPr>
            <p:ph type="body" idx="1"/>
          </p:nvPr>
        </p:nvSpPr>
        <p:spPr>
          <a:xfrm rot="5400000">
            <a:off x="742950" y="-285750"/>
            <a:ext cx="5791200" cy="6362700"/>
          </a:xfrm>
          <a:prstGeom prst="rect">
            <a:avLst/>
          </a:prstGeom>
          <a:noFill/>
          <a:ln>
            <a:noFill/>
          </a:ln>
        </p:spPr>
        <p:txBody>
          <a:bodyPr spcFirstLastPara="1" wrap="square" lIns="91425" tIns="45700" rIns="91425" bIns="45700" anchor="t" anchorCtr="0">
            <a:noAutofit/>
          </a:bodyPr>
          <a:lstStyle>
            <a:lvl1pPr marL="457200" lvl="0" indent="-314325" algn="l">
              <a:spcBef>
                <a:spcPts val="540"/>
              </a:spcBef>
              <a:spcAft>
                <a:spcPts val="0"/>
              </a:spcAft>
              <a:buSzPts val="1350"/>
              <a:buChar char="▪"/>
              <a:defRPr/>
            </a:lvl1pPr>
            <a:lvl2pPr marL="914400" lvl="1" indent="-314325" algn="l">
              <a:spcBef>
                <a:spcPts val="540"/>
              </a:spcBef>
              <a:spcAft>
                <a:spcPts val="0"/>
              </a:spcAft>
              <a:buSzPts val="1350"/>
              <a:buChar char="▪"/>
              <a:defRPr/>
            </a:lvl2pPr>
            <a:lvl3pPr marL="1371600" lvl="2" indent="-314325" algn="l">
              <a:spcBef>
                <a:spcPts val="540"/>
              </a:spcBef>
              <a:spcAft>
                <a:spcPts val="0"/>
              </a:spcAft>
              <a:buSzPts val="1350"/>
              <a:buChar char="▪"/>
              <a:defRPr/>
            </a:lvl3pPr>
            <a:lvl4pPr marL="1828800" lvl="3" indent="-314325" algn="l">
              <a:spcBef>
                <a:spcPts val="540"/>
              </a:spcBef>
              <a:spcAft>
                <a:spcPts val="0"/>
              </a:spcAft>
              <a:buSzPts val="1350"/>
              <a:buChar char="▪"/>
              <a:defRPr/>
            </a:lvl4pPr>
            <a:lvl5pPr marL="2286000" lvl="4" indent="-314325" algn="l">
              <a:spcBef>
                <a:spcPts val="540"/>
              </a:spcBef>
              <a:spcAft>
                <a:spcPts val="0"/>
              </a:spcAft>
              <a:buSzPts val="1350"/>
              <a:buChar char="▪"/>
              <a:defRPr/>
            </a:lvl5pPr>
            <a:lvl6pPr marL="2743200" lvl="5" indent="-314325" algn="l">
              <a:spcBef>
                <a:spcPts val="540"/>
              </a:spcBef>
              <a:spcAft>
                <a:spcPts val="0"/>
              </a:spcAft>
              <a:buSzPts val="1350"/>
              <a:buChar char="▪"/>
              <a:defRPr/>
            </a:lvl6pPr>
            <a:lvl7pPr marL="3200400" lvl="6" indent="-314325" algn="l">
              <a:spcBef>
                <a:spcPts val="540"/>
              </a:spcBef>
              <a:spcAft>
                <a:spcPts val="0"/>
              </a:spcAft>
              <a:buSzPts val="1350"/>
              <a:buChar char="▪"/>
              <a:defRPr/>
            </a:lvl7pPr>
            <a:lvl8pPr marL="3657600" lvl="7" indent="-314325" algn="l">
              <a:spcBef>
                <a:spcPts val="540"/>
              </a:spcBef>
              <a:spcAft>
                <a:spcPts val="0"/>
              </a:spcAft>
              <a:buSzPts val="1350"/>
              <a:buChar char="▪"/>
              <a:defRPr/>
            </a:lvl8pPr>
            <a:lvl9pPr marL="4114800" lvl="8" indent="-314325" algn="l">
              <a:spcBef>
                <a:spcPts val="540"/>
              </a:spcBef>
              <a:spcAft>
                <a:spcPts val="180"/>
              </a:spcAft>
              <a:buSzPts val="1350"/>
              <a:buChar char="▪"/>
              <a:defRPr/>
            </a:lvl9pPr>
          </a:lstStyle>
          <a:p>
            <a:endParaRPr/>
          </a:p>
        </p:txBody>
      </p:sp>
      <p:sp>
        <p:nvSpPr>
          <p:cNvPr id="60" name="Google Shape;60;p12"/>
          <p:cNvSpPr txBox="1">
            <a:spLocks noGrp="1"/>
          </p:cNvSpPr>
          <p:nvPr>
            <p:ph type="sldNum" idx="12"/>
          </p:nvPr>
        </p:nvSpPr>
        <p:spPr>
          <a:xfrm>
            <a:off x="7239000" y="6248400"/>
            <a:ext cx="1905000" cy="457200"/>
          </a:xfrm>
          <a:prstGeom prst="rect">
            <a:avLst/>
          </a:prstGeom>
          <a:noFill/>
          <a:ln>
            <a:noFill/>
          </a:ln>
        </p:spPr>
        <p:txBody>
          <a:bodyPr spcFirstLastPara="1" wrap="square" lIns="91425" tIns="45700" rIns="91425" bIns="45700" anchor="t" anchorCtr="0">
            <a:noAutofit/>
          </a:bodyPr>
          <a:lstStyle>
            <a:lvl1pPr marL="0" lvl="0" indent="0" algn="r">
              <a:lnSpc>
                <a:spcPct val="100000"/>
              </a:lnSpc>
              <a:spcBef>
                <a:spcPts val="0"/>
              </a:spcBef>
              <a:spcAft>
                <a:spcPts val="0"/>
              </a:spcAft>
              <a:buSzPts val="1400"/>
              <a:buNone/>
              <a:defRPr sz="1400">
                <a:solidFill>
                  <a:schemeClr val="dk1"/>
                </a:solidFill>
                <a:latin typeface="Arial"/>
                <a:ea typeface="Arial"/>
                <a:cs typeface="Arial"/>
                <a:sym typeface="Arial"/>
              </a:defRPr>
            </a:lvl1pPr>
            <a:lvl2pPr marL="0" lvl="1" indent="0" algn="r">
              <a:lnSpc>
                <a:spcPct val="100000"/>
              </a:lnSpc>
              <a:spcBef>
                <a:spcPts val="0"/>
              </a:spcBef>
              <a:spcAft>
                <a:spcPts val="0"/>
              </a:spcAft>
              <a:buSzPts val="1400"/>
              <a:buNone/>
              <a:defRPr sz="1400">
                <a:solidFill>
                  <a:schemeClr val="dk1"/>
                </a:solidFill>
                <a:latin typeface="Arial"/>
                <a:ea typeface="Arial"/>
                <a:cs typeface="Arial"/>
                <a:sym typeface="Arial"/>
              </a:defRPr>
            </a:lvl2pPr>
            <a:lvl3pPr marL="0" lvl="2" indent="0" algn="r">
              <a:lnSpc>
                <a:spcPct val="100000"/>
              </a:lnSpc>
              <a:spcBef>
                <a:spcPts val="0"/>
              </a:spcBef>
              <a:spcAft>
                <a:spcPts val="0"/>
              </a:spcAft>
              <a:buSzPts val="1400"/>
              <a:buNone/>
              <a:defRPr sz="1400">
                <a:solidFill>
                  <a:schemeClr val="dk1"/>
                </a:solidFill>
                <a:latin typeface="Arial"/>
                <a:ea typeface="Arial"/>
                <a:cs typeface="Arial"/>
                <a:sym typeface="Arial"/>
              </a:defRPr>
            </a:lvl3pPr>
            <a:lvl4pPr marL="0" lvl="3" indent="0" algn="r">
              <a:lnSpc>
                <a:spcPct val="100000"/>
              </a:lnSpc>
              <a:spcBef>
                <a:spcPts val="0"/>
              </a:spcBef>
              <a:spcAft>
                <a:spcPts val="0"/>
              </a:spcAft>
              <a:buSzPts val="1400"/>
              <a:buNone/>
              <a:defRPr sz="1400">
                <a:solidFill>
                  <a:schemeClr val="dk1"/>
                </a:solidFill>
                <a:latin typeface="Arial"/>
                <a:ea typeface="Arial"/>
                <a:cs typeface="Arial"/>
                <a:sym typeface="Arial"/>
              </a:defRPr>
            </a:lvl4pPr>
            <a:lvl5pPr marL="0" lvl="4" indent="0" algn="r">
              <a:lnSpc>
                <a:spcPct val="100000"/>
              </a:lnSpc>
              <a:spcBef>
                <a:spcPts val="0"/>
              </a:spcBef>
              <a:spcAft>
                <a:spcPts val="0"/>
              </a:spcAft>
              <a:buSzPts val="1400"/>
              <a:buNone/>
              <a:defRPr sz="1400">
                <a:solidFill>
                  <a:schemeClr val="dk1"/>
                </a:solidFill>
                <a:latin typeface="Arial"/>
                <a:ea typeface="Arial"/>
                <a:cs typeface="Arial"/>
                <a:sym typeface="Arial"/>
              </a:defRPr>
            </a:lvl5pPr>
            <a:lvl6pPr marL="0" lvl="5" indent="0" algn="r">
              <a:lnSpc>
                <a:spcPct val="100000"/>
              </a:lnSpc>
              <a:spcBef>
                <a:spcPts val="0"/>
              </a:spcBef>
              <a:spcAft>
                <a:spcPts val="0"/>
              </a:spcAft>
              <a:buSzPts val="1400"/>
              <a:buNone/>
              <a:defRPr sz="1400">
                <a:solidFill>
                  <a:schemeClr val="dk1"/>
                </a:solidFill>
                <a:latin typeface="Arial"/>
                <a:ea typeface="Arial"/>
                <a:cs typeface="Arial"/>
                <a:sym typeface="Arial"/>
              </a:defRPr>
            </a:lvl6pPr>
            <a:lvl7pPr marL="0" lvl="6" indent="0" algn="r">
              <a:lnSpc>
                <a:spcPct val="100000"/>
              </a:lnSpc>
              <a:spcBef>
                <a:spcPts val="0"/>
              </a:spcBef>
              <a:spcAft>
                <a:spcPts val="0"/>
              </a:spcAft>
              <a:buSzPts val="1400"/>
              <a:buNone/>
              <a:defRPr sz="1400">
                <a:solidFill>
                  <a:schemeClr val="dk1"/>
                </a:solidFill>
                <a:latin typeface="Arial"/>
                <a:ea typeface="Arial"/>
                <a:cs typeface="Arial"/>
                <a:sym typeface="Arial"/>
              </a:defRPr>
            </a:lvl7pPr>
            <a:lvl8pPr marL="0" lvl="7" indent="0" algn="r">
              <a:lnSpc>
                <a:spcPct val="100000"/>
              </a:lnSpc>
              <a:spcBef>
                <a:spcPts val="0"/>
              </a:spcBef>
              <a:spcAft>
                <a:spcPts val="0"/>
              </a:spcAft>
              <a:buSzPts val="1400"/>
              <a:buNone/>
              <a:defRPr sz="1400">
                <a:solidFill>
                  <a:schemeClr val="dk1"/>
                </a:solidFill>
                <a:latin typeface="Arial"/>
                <a:ea typeface="Arial"/>
                <a:cs typeface="Arial"/>
                <a:sym typeface="Arial"/>
              </a:defRPr>
            </a:lvl8pPr>
            <a:lvl9pPr marL="0" lvl="8" indent="0" algn="r">
              <a:lnSpc>
                <a:spcPct val="100000"/>
              </a:lnSpc>
              <a:spcBef>
                <a:spcPts val="0"/>
              </a:spcBef>
              <a:spcAft>
                <a:spcPts val="0"/>
              </a:spcAft>
              <a:buSzPts val="1400"/>
              <a:buNone/>
              <a:defRPr sz="1400">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transition>
    <p:fade thruBlk="1"/>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8"/>
        <p:cNvGrpSpPr/>
        <p:nvPr/>
      </p:nvGrpSpPr>
      <p:grpSpPr>
        <a:xfrm>
          <a:off x="0" y="0"/>
          <a:ext cx="0" cy="0"/>
          <a:chOff x="0" y="0"/>
          <a:chExt cx="0" cy="0"/>
        </a:xfrm>
      </p:grpSpPr>
      <p:sp>
        <p:nvSpPr>
          <p:cNvPr id="19" name="Google Shape;19;p3"/>
          <p:cNvSpPr txBox="1">
            <a:spLocks noGrp="1"/>
          </p:cNvSpPr>
          <p:nvPr>
            <p:ph type="sldNum" idx="12"/>
          </p:nvPr>
        </p:nvSpPr>
        <p:spPr>
          <a:xfrm>
            <a:off x="7239000" y="6248400"/>
            <a:ext cx="1905000" cy="457200"/>
          </a:xfrm>
          <a:prstGeom prst="rect">
            <a:avLst/>
          </a:prstGeom>
          <a:noFill/>
          <a:ln>
            <a:noFill/>
          </a:ln>
        </p:spPr>
        <p:txBody>
          <a:bodyPr spcFirstLastPara="1" wrap="square" lIns="91425" tIns="45700" rIns="91425" bIns="45700" anchor="t" anchorCtr="0">
            <a:noAutofit/>
          </a:bodyPr>
          <a:lstStyle>
            <a:lvl1pPr marL="0" lvl="0" indent="0" algn="r">
              <a:lnSpc>
                <a:spcPct val="100000"/>
              </a:lnSpc>
              <a:spcBef>
                <a:spcPts val="0"/>
              </a:spcBef>
              <a:spcAft>
                <a:spcPts val="0"/>
              </a:spcAft>
              <a:buSzPts val="1400"/>
              <a:buNone/>
              <a:defRPr sz="1400">
                <a:solidFill>
                  <a:schemeClr val="dk1"/>
                </a:solidFill>
                <a:latin typeface="Arial"/>
                <a:ea typeface="Arial"/>
                <a:cs typeface="Arial"/>
                <a:sym typeface="Arial"/>
              </a:defRPr>
            </a:lvl1pPr>
            <a:lvl2pPr marL="0" lvl="1" indent="0" algn="r">
              <a:lnSpc>
                <a:spcPct val="100000"/>
              </a:lnSpc>
              <a:spcBef>
                <a:spcPts val="0"/>
              </a:spcBef>
              <a:spcAft>
                <a:spcPts val="0"/>
              </a:spcAft>
              <a:buSzPts val="1400"/>
              <a:buNone/>
              <a:defRPr sz="1400">
                <a:solidFill>
                  <a:schemeClr val="dk1"/>
                </a:solidFill>
                <a:latin typeface="Arial"/>
                <a:ea typeface="Arial"/>
                <a:cs typeface="Arial"/>
                <a:sym typeface="Arial"/>
              </a:defRPr>
            </a:lvl2pPr>
            <a:lvl3pPr marL="0" lvl="2" indent="0" algn="r">
              <a:lnSpc>
                <a:spcPct val="100000"/>
              </a:lnSpc>
              <a:spcBef>
                <a:spcPts val="0"/>
              </a:spcBef>
              <a:spcAft>
                <a:spcPts val="0"/>
              </a:spcAft>
              <a:buSzPts val="1400"/>
              <a:buNone/>
              <a:defRPr sz="1400">
                <a:solidFill>
                  <a:schemeClr val="dk1"/>
                </a:solidFill>
                <a:latin typeface="Arial"/>
                <a:ea typeface="Arial"/>
                <a:cs typeface="Arial"/>
                <a:sym typeface="Arial"/>
              </a:defRPr>
            </a:lvl3pPr>
            <a:lvl4pPr marL="0" lvl="3" indent="0" algn="r">
              <a:lnSpc>
                <a:spcPct val="100000"/>
              </a:lnSpc>
              <a:spcBef>
                <a:spcPts val="0"/>
              </a:spcBef>
              <a:spcAft>
                <a:spcPts val="0"/>
              </a:spcAft>
              <a:buSzPts val="1400"/>
              <a:buNone/>
              <a:defRPr sz="1400">
                <a:solidFill>
                  <a:schemeClr val="dk1"/>
                </a:solidFill>
                <a:latin typeface="Arial"/>
                <a:ea typeface="Arial"/>
                <a:cs typeface="Arial"/>
                <a:sym typeface="Arial"/>
              </a:defRPr>
            </a:lvl4pPr>
            <a:lvl5pPr marL="0" lvl="4" indent="0" algn="r">
              <a:lnSpc>
                <a:spcPct val="100000"/>
              </a:lnSpc>
              <a:spcBef>
                <a:spcPts val="0"/>
              </a:spcBef>
              <a:spcAft>
                <a:spcPts val="0"/>
              </a:spcAft>
              <a:buSzPts val="1400"/>
              <a:buNone/>
              <a:defRPr sz="1400">
                <a:solidFill>
                  <a:schemeClr val="dk1"/>
                </a:solidFill>
                <a:latin typeface="Arial"/>
                <a:ea typeface="Arial"/>
                <a:cs typeface="Arial"/>
                <a:sym typeface="Arial"/>
              </a:defRPr>
            </a:lvl5pPr>
            <a:lvl6pPr marL="0" lvl="5" indent="0" algn="r">
              <a:lnSpc>
                <a:spcPct val="100000"/>
              </a:lnSpc>
              <a:spcBef>
                <a:spcPts val="0"/>
              </a:spcBef>
              <a:spcAft>
                <a:spcPts val="0"/>
              </a:spcAft>
              <a:buSzPts val="1400"/>
              <a:buNone/>
              <a:defRPr sz="1400">
                <a:solidFill>
                  <a:schemeClr val="dk1"/>
                </a:solidFill>
                <a:latin typeface="Arial"/>
                <a:ea typeface="Arial"/>
                <a:cs typeface="Arial"/>
                <a:sym typeface="Arial"/>
              </a:defRPr>
            </a:lvl6pPr>
            <a:lvl7pPr marL="0" lvl="6" indent="0" algn="r">
              <a:lnSpc>
                <a:spcPct val="100000"/>
              </a:lnSpc>
              <a:spcBef>
                <a:spcPts val="0"/>
              </a:spcBef>
              <a:spcAft>
                <a:spcPts val="0"/>
              </a:spcAft>
              <a:buSzPts val="1400"/>
              <a:buNone/>
              <a:defRPr sz="1400">
                <a:solidFill>
                  <a:schemeClr val="dk1"/>
                </a:solidFill>
                <a:latin typeface="Arial"/>
                <a:ea typeface="Arial"/>
                <a:cs typeface="Arial"/>
                <a:sym typeface="Arial"/>
              </a:defRPr>
            </a:lvl7pPr>
            <a:lvl8pPr marL="0" lvl="7" indent="0" algn="r">
              <a:lnSpc>
                <a:spcPct val="100000"/>
              </a:lnSpc>
              <a:spcBef>
                <a:spcPts val="0"/>
              </a:spcBef>
              <a:spcAft>
                <a:spcPts val="0"/>
              </a:spcAft>
              <a:buSzPts val="1400"/>
              <a:buNone/>
              <a:defRPr sz="1400">
                <a:solidFill>
                  <a:schemeClr val="dk1"/>
                </a:solidFill>
                <a:latin typeface="Arial"/>
                <a:ea typeface="Arial"/>
                <a:cs typeface="Arial"/>
                <a:sym typeface="Arial"/>
              </a:defRPr>
            </a:lvl8pPr>
            <a:lvl9pPr marL="0" lvl="8" indent="0" algn="r">
              <a:lnSpc>
                <a:spcPct val="100000"/>
              </a:lnSpc>
              <a:spcBef>
                <a:spcPts val="0"/>
              </a:spcBef>
              <a:spcAft>
                <a:spcPts val="0"/>
              </a:spcAft>
              <a:buSzPts val="1400"/>
              <a:buNone/>
              <a:defRPr sz="1400">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transition>
    <p:fade thruBlk="1"/>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0"/>
        <p:cNvGrpSpPr/>
        <p:nvPr/>
      </p:nvGrpSpPr>
      <p:grpSpPr>
        <a:xfrm>
          <a:off x="0" y="0"/>
          <a:ext cx="0" cy="0"/>
          <a:chOff x="0" y="0"/>
          <a:chExt cx="0" cy="0"/>
        </a:xfrm>
      </p:grpSpPr>
      <p:sp>
        <p:nvSpPr>
          <p:cNvPr id="21" name="Google Shape;21;p4"/>
          <p:cNvSpPr txBox="1">
            <a:spLocks noGrp="1"/>
          </p:cNvSpPr>
          <p:nvPr>
            <p:ph type="title"/>
          </p:nvPr>
        </p:nvSpPr>
        <p:spPr>
          <a:xfrm>
            <a:off x="1981200" y="0"/>
            <a:ext cx="7162800" cy="990600"/>
          </a:xfrm>
          <a:prstGeom prst="rect">
            <a:avLst/>
          </a:prstGeom>
          <a:noFill/>
          <a:ln>
            <a:noFill/>
          </a:ln>
        </p:spPr>
        <p:txBody>
          <a:bodyPr spcFirstLastPara="1" wrap="square" lIns="91425" tIns="45700" rIns="91425" bIns="45700" anchor="ctr" anchorCtr="0">
            <a:noAutofit/>
          </a:bodyPr>
          <a:lstStyle>
            <a:lvl1pPr lvl="0" algn="ctr">
              <a:lnSpc>
                <a:spcPct val="90000"/>
              </a:lnSpc>
              <a:spcBef>
                <a:spcPts val="540"/>
              </a:spcBef>
              <a:spcAft>
                <a:spcPts val="0"/>
              </a:spcAft>
              <a:buSzPts val="1400"/>
              <a:buNone/>
              <a:defRPr/>
            </a:lvl1pPr>
            <a:lvl2pPr lvl="1" algn="ctr">
              <a:lnSpc>
                <a:spcPct val="90000"/>
              </a:lnSpc>
              <a:spcBef>
                <a:spcPts val="540"/>
              </a:spcBef>
              <a:spcAft>
                <a:spcPts val="0"/>
              </a:spcAft>
              <a:buSzPts val="1400"/>
              <a:buNone/>
              <a:defRPr/>
            </a:lvl2pPr>
            <a:lvl3pPr lvl="2" algn="ctr">
              <a:lnSpc>
                <a:spcPct val="90000"/>
              </a:lnSpc>
              <a:spcBef>
                <a:spcPts val="540"/>
              </a:spcBef>
              <a:spcAft>
                <a:spcPts val="0"/>
              </a:spcAft>
              <a:buSzPts val="1400"/>
              <a:buNone/>
              <a:defRPr/>
            </a:lvl3pPr>
            <a:lvl4pPr lvl="3" algn="ctr">
              <a:lnSpc>
                <a:spcPct val="90000"/>
              </a:lnSpc>
              <a:spcBef>
                <a:spcPts val="540"/>
              </a:spcBef>
              <a:spcAft>
                <a:spcPts val="0"/>
              </a:spcAft>
              <a:buSzPts val="1400"/>
              <a:buNone/>
              <a:defRPr/>
            </a:lvl4pPr>
            <a:lvl5pPr lvl="4" algn="ctr">
              <a:lnSpc>
                <a:spcPct val="90000"/>
              </a:lnSpc>
              <a:spcBef>
                <a:spcPts val="540"/>
              </a:spcBef>
              <a:spcAft>
                <a:spcPts val="0"/>
              </a:spcAft>
              <a:buSzPts val="1400"/>
              <a:buNone/>
              <a:defRPr/>
            </a:lvl5pPr>
            <a:lvl6pPr lvl="5" algn="ctr">
              <a:lnSpc>
                <a:spcPct val="90000"/>
              </a:lnSpc>
              <a:spcBef>
                <a:spcPts val="540"/>
              </a:spcBef>
              <a:spcAft>
                <a:spcPts val="0"/>
              </a:spcAft>
              <a:buSzPts val="1400"/>
              <a:buNone/>
              <a:defRPr/>
            </a:lvl6pPr>
            <a:lvl7pPr lvl="6" algn="ctr">
              <a:lnSpc>
                <a:spcPct val="90000"/>
              </a:lnSpc>
              <a:spcBef>
                <a:spcPts val="540"/>
              </a:spcBef>
              <a:spcAft>
                <a:spcPts val="0"/>
              </a:spcAft>
              <a:buSzPts val="1400"/>
              <a:buNone/>
              <a:defRPr/>
            </a:lvl7pPr>
            <a:lvl8pPr lvl="7" algn="ctr">
              <a:lnSpc>
                <a:spcPct val="90000"/>
              </a:lnSpc>
              <a:spcBef>
                <a:spcPts val="540"/>
              </a:spcBef>
              <a:spcAft>
                <a:spcPts val="0"/>
              </a:spcAft>
              <a:buSzPts val="1400"/>
              <a:buNone/>
              <a:defRPr/>
            </a:lvl8pPr>
            <a:lvl9pPr lvl="8" algn="ctr">
              <a:lnSpc>
                <a:spcPct val="90000"/>
              </a:lnSpc>
              <a:spcBef>
                <a:spcPts val="540"/>
              </a:spcBef>
              <a:spcAft>
                <a:spcPts val="0"/>
              </a:spcAft>
              <a:buSzPts val="1400"/>
              <a:buNone/>
              <a:defRPr/>
            </a:lvl9pPr>
          </a:lstStyle>
          <a:p>
            <a:endParaRPr/>
          </a:p>
        </p:txBody>
      </p:sp>
      <p:sp>
        <p:nvSpPr>
          <p:cNvPr id="22" name="Google Shape;22;p4"/>
          <p:cNvSpPr txBox="1">
            <a:spLocks noGrp="1"/>
          </p:cNvSpPr>
          <p:nvPr>
            <p:ph type="body" idx="1"/>
          </p:nvPr>
        </p:nvSpPr>
        <p:spPr>
          <a:xfrm>
            <a:off x="457200" y="1371600"/>
            <a:ext cx="8001000" cy="4419600"/>
          </a:xfrm>
          <a:prstGeom prst="rect">
            <a:avLst/>
          </a:prstGeom>
          <a:noFill/>
          <a:ln>
            <a:noFill/>
          </a:ln>
        </p:spPr>
        <p:txBody>
          <a:bodyPr spcFirstLastPara="1" wrap="square" lIns="91425" tIns="45700" rIns="91425" bIns="45700" anchor="t" anchorCtr="0">
            <a:noAutofit/>
          </a:bodyPr>
          <a:lstStyle>
            <a:lvl1pPr marL="457200" lvl="0" indent="-314325" algn="l">
              <a:spcBef>
                <a:spcPts val="540"/>
              </a:spcBef>
              <a:spcAft>
                <a:spcPts val="0"/>
              </a:spcAft>
              <a:buSzPts val="1350"/>
              <a:buChar char="▪"/>
              <a:defRPr/>
            </a:lvl1pPr>
            <a:lvl2pPr marL="914400" lvl="1" indent="-314325" algn="l">
              <a:spcBef>
                <a:spcPts val="540"/>
              </a:spcBef>
              <a:spcAft>
                <a:spcPts val="0"/>
              </a:spcAft>
              <a:buSzPts val="1350"/>
              <a:buChar char="▪"/>
              <a:defRPr/>
            </a:lvl2pPr>
            <a:lvl3pPr marL="1371600" lvl="2" indent="-314325" algn="l">
              <a:spcBef>
                <a:spcPts val="540"/>
              </a:spcBef>
              <a:spcAft>
                <a:spcPts val="0"/>
              </a:spcAft>
              <a:buSzPts val="1350"/>
              <a:buChar char="▪"/>
              <a:defRPr/>
            </a:lvl3pPr>
            <a:lvl4pPr marL="1828800" lvl="3" indent="-314325" algn="l">
              <a:spcBef>
                <a:spcPts val="540"/>
              </a:spcBef>
              <a:spcAft>
                <a:spcPts val="0"/>
              </a:spcAft>
              <a:buSzPts val="1350"/>
              <a:buChar char="▪"/>
              <a:defRPr/>
            </a:lvl4pPr>
            <a:lvl5pPr marL="2286000" lvl="4" indent="-314325" algn="l">
              <a:spcBef>
                <a:spcPts val="540"/>
              </a:spcBef>
              <a:spcAft>
                <a:spcPts val="0"/>
              </a:spcAft>
              <a:buSzPts val="1350"/>
              <a:buChar char="▪"/>
              <a:defRPr/>
            </a:lvl5pPr>
            <a:lvl6pPr marL="2743200" lvl="5" indent="-314325" algn="l">
              <a:spcBef>
                <a:spcPts val="540"/>
              </a:spcBef>
              <a:spcAft>
                <a:spcPts val="0"/>
              </a:spcAft>
              <a:buSzPts val="1350"/>
              <a:buChar char="▪"/>
              <a:defRPr/>
            </a:lvl6pPr>
            <a:lvl7pPr marL="3200400" lvl="6" indent="-314325" algn="l">
              <a:spcBef>
                <a:spcPts val="540"/>
              </a:spcBef>
              <a:spcAft>
                <a:spcPts val="0"/>
              </a:spcAft>
              <a:buSzPts val="1350"/>
              <a:buChar char="▪"/>
              <a:defRPr/>
            </a:lvl7pPr>
            <a:lvl8pPr marL="3657600" lvl="7" indent="-314325" algn="l">
              <a:spcBef>
                <a:spcPts val="540"/>
              </a:spcBef>
              <a:spcAft>
                <a:spcPts val="0"/>
              </a:spcAft>
              <a:buSzPts val="1350"/>
              <a:buChar char="▪"/>
              <a:defRPr/>
            </a:lvl8pPr>
            <a:lvl9pPr marL="4114800" lvl="8" indent="-314325" algn="l">
              <a:spcBef>
                <a:spcPts val="540"/>
              </a:spcBef>
              <a:spcAft>
                <a:spcPts val="180"/>
              </a:spcAft>
              <a:buSzPts val="1350"/>
              <a:buChar char="▪"/>
              <a:defRPr/>
            </a:lvl9pPr>
          </a:lstStyle>
          <a:p>
            <a:endParaRPr/>
          </a:p>
        </p:txBody>
      </p:sp>
      <p:sp>
        <p:nvSpPr>
          <p:cNvPr id="23" name="Google Shape;23;p4"/>
          <p:cNvSpPr txBox="1">
            <a:spLocks noGrp="1"/>
          </p:cNvSpPr>
          <p:nvPr>
            <p:ph type="sldNum" idx="12"/>
          </p:nvPr>
        </p:nvSpPr>
        <p:spPr>
          <a:xfrm>
            <a:off x="7239000" y="6248400"/>
            <a:ext cx="1905000" cy="457200"/>
          </a:xfrm>
          <a:prstGeom prst="rect">
            <a:avLst/>
          </a:prstGeom>
          <a:noFill/>
          <a:ln>
            <a:noFill/>
          </a:ln>
        </p:spPr>
        <p:txBody>
          <a:bodyPr spcFirstLastPara="1" wrap="square" lIns="91425" tIns="45700" rIns="91425" bIns="45700" anchor="t" anchorCtr="0">
            <a:noAutofit/>
          </a:bodyPr>
          <a:lstStyle>
            <a:lvl1pPr marL="0" lvl="0" indent="0" algn="r">
              <a:lnSpc>
                <a:spcPct val="100000"/>
              </a:lnSpc>
              <a:spcBef>
                <a:spcPts val="0"/>
              </a:spcBef>
              <a:spcAft>
                <a:spcPts val="0"/>
              </a:spcAft>
              <a:buSzPts val="1400"/>
              <a:buNone/>
              <a:defRPr sz="1400">
                <a:solidFill>
                  <a:schemeClr val="dk1"/>
                </a:solidFill>
                <a:latin typeface="Arial"/>
                <a:ea typeface="Arial"/>
                <a:cs typeface="Arial"/>
                <a:sym typeface="Arial"/>
              </a:defRPr>
            </a:lvl1pPr>
            <a:lvl2pPr marL="0" lvl="1" indent="0" algn="r">
              <a:lnSpc>
                <a:spcPct val="100000"/>
              </a:lnSpc>
              <a:spcBef>
                <a:spcPts val="0"/>
              </a:spcBef>
              <a:spcAft>
                <a:spcPts val="0"/>
              </a:spcAft>
              <a:buSzPts val="1400"/>
              <a:buNone/>
              <a:defRPr sz="1400">
                <a:solidFill>
                  <a:schemeClr val="dk1"/>
                </a:solidFill>
                <a:latin typeface="Arial"/>
                <a:ea typeface="Arial"/>
                <a:cs typeface="Arial"/>
                <a:sym typeface="Arial"/>
              </a:defRPr>
            </a:lvl2pPr>
            <a:lvl3pPr marL="0" lvl="2" indent="0" algn="r">
              <a:lnSpc>
                <a:spcPct val="100000"/>
              </a:lnSpc>
              <a:spcBef>
                <a:spcPts val="0"/>
              </a:spcBef>
              <a:spcAft>
                <a:spcPts val="0"/>
              </a:spcAft>
              <a:buSzPts val="1400"/>
              <a:buNone/>
              <a:defRPr sz="1400">
                <a:solidFill>
                  <a:schemeClr val="dk1"/>
                </a:solidFill>
                <a:latin typeface="Arial"/>
                <a:ea typeface="Arial"/>
                <a:cs typeface="Arial"/>
                <a:sym typeface="Arial"/>
              </a:defRPr>
            </a:lvl3pPr>
            <a:lvl4pPr marL="0" lvl="3" indent="0" algn="r">
              <a:lnSpc>
                <a:spcPct val="100000"/>
              </a:lnSpc>
              <a:spcBef>
                <a:spcPts val="0"/>
              </a:spcBef>
              <a:spcAft>
                <a:spcPts val="0"/>
              </a:spcAft>
              <a:buSzPts val="1400"/>
              <a:buNone/>
              <a:defRPr sz="1400">
                <a:solidFill>
                  <a:schemeClr val="dk1"/>
                </a:solidFill>
                <a:latin typeface="Arial"/>
                <a:ea typeface="Arial"/>
                <a:cs typeface="Arial"/>
                <a:sym typeface="Arial"/>
              </a:defRPr>
            </a:lvl4pPr>
            <a:lvl5pPr marL="0" lvl="4" indent="0" algn="r">
              <a:lnSpc>
                <a:spcPct val="100000"/>
              </a:lnSpc>
              <a:spcBef>
                <a:spcPts val="0"/>
              </a:spcBef>
              <a:spcAft>
                <a:spcPts val="0"/>
              </a:spcAft>
              <a:buSzPts val="1400"/>
              <a:buNone/>
              <a:defRPr sz="1400">
                <a:solidFill>
                  <a:schemeClr val="dk1"/>
                </a:solidFill>
                <a:latin typeface="Arial"/>
                <a:ea typeface="Arial"/>
                <a:cs typeface="Arial"/>
                <a:sym typeface="Arial"/>
              </a:defRPr>
            </a:lvl5pPr>
            <a:lvl6pPr marL="0" lvl="5" indent="0" algn="r">
              <a:lnSpc>
                <a:spcPct val="100000"/>
              </a:lnSpc>
              <a:spcBef>
                <a:spcPts val="0"/>
              </a:spcBef>
              <a:spcAft>
                <a:spcPts val="0"/>
              </a:spcAft>
              <a:buSzPts val="1400"/>
              <a:buNone/>
              <a:defRPr sz="1400">
                <a:solidFill>
                  <a:schemeClr val="dk1"/>
                </a:solidFill>
                <a:latin typeface="Arial"/>
                <a:ea typeface="Arial"/>
                <a:cs typeface="Arial"/>
                <a:sym typeface="Arial"/>
              </a:defRPr>
            </a:lvl6pPr>
            <a:lvl7pPr marL="0" lvl="6" indent="0" algn="r">
              <a:lnSpc>
                <a:spcPct val="100000"/>
              </a:lnSpc>
              <a:spcBef>
                <a:spcPts val="0"/>
              </a:spcBef>
              <a:spcAft>
                <a:spcPts val="0"/>
              </a:spcAft>
              <a:buSzPts val="1400"/>
              <a:buNone/>
              <a:defRPr sz="1400">
                <a:solidFill>
                  <a:schemeClr val="dk1"/>
                </a:solidFill>
                <a:latin typeface="Arial"/>
                <a:ea typeface="Arial"/>
                <a:cs typeface="Arial"/>
                <a:sym typeface="Arial"/>
              </a:defRPr>
            </a:lvl7pPr>
            <a:lvl8pPr marL="0" lvl="7" indent="0" algn="r">
              <a:lnSpc>
                <a:spcPct val="100000"/>
              </a:lnSpc>
              <a:spcBef>
                <a:spcPts val="0"/>
              </a:spcBef>
              <a:spcAft>
                <a:spcPts val="0"/>
              </a:spcAft>
              <a:buSzPts val="1400"/>
              <a:buNone/>
              <a:defRPr sz="1400">
                <a:solidFill>
                  <a:schemeClr val="dk1"/>
                </a:solidFill>
                <a:latin typeface="Arial"/>
                <a:ea typeface="Arial"/>
                <a:cs typeface="Arial"/>
                <a:sym typeface="Arial"/>
              </a:defRPr>
            </a:lvl8pPr>
            <a:lvl9pPr marL="0" lvl="8" indent="0" algn="r">
              <a:lnSpc>
                <a:spcPct val="100000"/>
              </a:lnSpc>
              <a:spcBef>
                <a:spcPts val="0"/>
              </a:spcBef>
              <a:spcAft>
                <a:spcPts val="0"/>
              </a:spcAft>
              <a:buSzPts val="1400"/>
              <a:buNone/>
              <a:defRPr sz="1400">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transition>
    <p:fade thruBlk="1"/>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4"/>
        <p:cNvGrpSpPr/>
        <p:nvPr/>
      </p:nvGrpSpPr>
      <p:grpSpPr>
        <a:xfrm>
          <a:off x="0" y="0"/>
          <a:ext cx="0" cy="0"/>
          <a:chOff x="0" y="0"/>
          <a:chExt cx="0" cy="0"/>
        </a:xfrm>
      </p:grpSpPr>
      <p:sp>
        <p:nvSpPr>
          <p:cNvPr id="25" name="Google Shape;25;p5"/>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Autofit/>
          </a:bodyPr>
          <a:lstStyle>
            <a:lvl1pPr lvl="0" algn="l">
              <a:lnSpc>
                <a:spcPct val="90000"/>
              </a:lnSpc>
              <a:spcBef>
                <a:spcPts val="1200"/>
              </a:spcBef>
              <a:spcAft>
                <a:spcPts val="0"/>
              </a:spcAft>
              <a:buSzPts val="1400"/>
              <a:buNone/>
              <a:defRPr sz="4000" b="1" cap="none"/>
            </a:lvl1pPr>
            <a:lvl2pPr lvl="1" algn="ctr">
              <a:lnSpc>
                <a:spcPct val="90000"/>
              </a:lnSpc>
              <a:spcBef>
                <a:spcPts val="540"/>
              </a:spcBef>
              <a:spcAft>
                <a:spcPts val="0"/>
              </a:spcAft>
              <a:buSzPts val="1400"/>
              <a:buNone/>
              <a:defRPr/>
            </a:lvl2pPr>
            <a:lvl3pPr lvl="2" algn="ctr">
              <a:lnSpc>
                <a:spcPct val="90000"/>
              </a:lnSpc>
              <a:spcBef>
                <a:spcPts val="540"/>
              </a:spcBef>
              <a:spcAft>
                <a:spcPts val="0"/>
              </a:spcAft>
              <a:buSzPts val="1400"/>
              <a:buNone/>
              <a:defRPr/>
            </a:lvl3pPr>
            <a:lvl4pPr lvl="3" algn="ctr">
              <a:lnSpc>
                <a:spcPct val="90000"/>
              </a:lnSpc>
              <a:spcBef>
                <a:spcPts val="540"/>
              </a:spcBef>
              <a:spcAft>
                <a:spcPts val="0"/>
              </a:spcAft>
              <a:buSzPts val="1400"/>
              <a:buNone/>
              <a:defRPr/>
            </a:lvl4pPr>
            <a:lvl5pPr lvl="4" algn="ctr">
              <a:lnSpc>
                <a:spcPct val="90000"/>
              </a:lnSpc>
              <a:spcBef>
                <a:spcPts val="540"/>
              </a:spcBef>
              <a:spcAft>
                <a:spcPts val="0"/>
              </a:spcAft>
              <a:buSzPts val="1400"/>
              <a:buNone/>
              <a:defRPr/>
            </a:lvl5pPr>
            <a:lvl6pPr lvl="5" algn="ctr">
              <a:lnSpc>
                <a:spcPct val="90000"/>
              </a:lnSpc>
              <a:spcBef>
                <a:spcPts val="540"/>
              </a:spcBef>
              <a:spcAft>
                <a:spcPts val="0"/>
              </a:spcAft>
              <a:buSzPts val="1400"/>
              <a:buNone/>
              <a:defRPr/>
            </a:lvl6pPr>
            <a:lvl7pPr lvl="6" algn="ctr">
              <a:lnSpc>
                <a:spcPct val="90000"/>
              </a:lnSpc>
              <a:spcBef>
                <a:spcPts val="540"/>
              </a:spcBef>
              <a:spcAft>
                <a:spcPts val="0"/>
              </a:spcAft>
              <a:buSzPts val="1400"/>
              <a:buNone/>
              <a:defRPr/>
            </a:lvl7pPr>
            <a:lvl8pPr lvl="7" algn="ctr">
              <a:lnSpc>
                <a:spcPct val="90000"/>
              </a:lnSpc>
              <a:spcBef>
                <a:spcPts val="540"/>
              </a:spcBef>
              <a:spcAft>
                <a:spcPts val="0"/>
              </a:spcAft>
              <a:buSzPts val="1400"/>
              <a:buNone/>
              <a:defRPr/>
            </a:lvl8pPr>
            <a:lvl9pPr lvl="8" algn="ctr">
              <a:lnSpc>
                <a:spcPct val="90000"/>
              </a:lnSpc>
              <a:spcBef>
                <a:spcPts val="540"/>
              </a:spcBef>
              <a:spcAft>
                <a:spcPts val="0"/>
              </a:spcAft>
              <a:buSzPts val="1400"/>
              <a:buNone/>
              <a:defRPr/>
            </a:lvl9pPr>
          </a:lstStyle>
          <a:p>
            <a:endParaRPr/>
          </a:p>
        </p:txBody>
      </p:sp>
      <p:sp>
        <p:nvSpPr>
          <p:cNvPr id="26" name="Google Shape;26;p5"/>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Autofit/>
          </a:bodyPr>
          <a:lstStyle>
            <a:lvl1pPr marL="457200" lvl="0" indent="-228600" algn="l">
              <a:spcBef>
                <a:spcPts val="600"/>
              </a:spcBef>
              <a:spcAft>
                <a:spcPts val="0"/>
              </a:spcAft>
              <a:buSzPts val="1500"/>
              <a:buNone/>
              <a:defRPr sz="2000"/>
            </a:lvl1pPr>
            <a:lvl2pPr marL="914400" lvl="1" indent="-228600" algn="l">
              <a:spcBef>
                <a:spcPts val="540"/>
              </a:spcBef>
              <a:spcAft>
                <a:spcPts val="0"/>
              </a:spcAft>
              <a:buSzPts val="1350"/>
              <a:buNone/>
              <a:defRPr sz="1800"/>
            </a:lvl2pPr>
            <a:lvl3pPr marL="1371600" lvl="2" indent="-228600" algn="l">
              <a:spcBef>
                <a:spcPts val="480"/>
              </a:spcBef>
              <a:spcAft>
                <a:spcPts val="0"/>
              </a:spcAft>
              <a:buSzPts val="1200"/>
              <a:buNone/>
              <a:defRPr sz="1600"/>
            </a:lvl3pPr>
            <a:lvl4pPr marL="1828800" lvl="3" indent="-228600" algn="l">
              <a:spcBef>
                <a:spcPts val="420"/>
              </a:spcBef>
              <a:spcAft>
                <a:spcPts val="0"/>
              </a:spcAft>
              <a:buSzPts val="1050"/>
              <a:buNone/>
              <a:defRPr sz="1400"/>
            </a:lvl4pPr>
            <a:lvl5pPr marL="2286000" lvl="4" indent="-228600" algn="l">
              <a:spcBef>
                <a:spcPts val="420"/>
              </a:spcBef>
              <a:spcAft>
                <a:spcPts val="0"/>
              </a:spcAft>
              <a:buSzPts val="1050"/>
              <a:buNone/>
              <a:defRPr sz="1400"/>
            </a:lvl5pPr>
            <a:lvl6pPr marL="2743200" lvl="5" indent="-228600" algn="l">
              <a:spcBef>
                <a:spcPts val="420"/>
              </a:spcBef>
              <a:spcAft>
                <a:spcPts val="0"/>
              </a:spcAft>
              <a:buSzPts val="1050"/>
              <a:buNone/>
              <a:defRPr sz="1400"/>
            </a:lvl6pPr>
            <a:lvl7pPr marL="3200400" lvl="6" indent="-228600" algn="l">
              <a:spcBef>
                <a:spcPts val="420"/>
              </a:spcBef>
              <a:spcAft>
                <a:spcPts val="0"/>
              </a:spcAft>
              <a:buSzPts val="1050"/>
              <a:buNone/>
              <a:defRPr sz="1400"/>
            </a:lvl7pPr>
            <a:lvl8pPr marL="3657600" lvl="7" indent="-228600" algn="l">
              <a:spcBef>
                <a:spcPts val="420"/>
              </a:spcBef>
              <a:spcAft>
                <a:spcPts val="0"/>
              </a:spcAft>
              <a:buSzPts val="1050"/>
              <a:buNone/>
              <a:defRPr sz="1400"/>
            </a:lvl8pPr>
            <a:lvl9pPr marL="4114800" lvl="8" indent="-228600" algn="l">
              <a:spcBef>
                <a:spcPts val="420"/>
              </a:spcBef>
              <a:spcAft>
                <a:spcPts val="140"/>
              </a:spcAft>
              <a:buSzPts val="1050"/>
              <a:buNone/>
              <a:defRPr sz="1400"/>
            </a:lvl9pPr>
          </a:lstStyle>
          <a:p>
            <a:endParaRPr/>
          </a:p>
        </p:txBody>
      </p:sp>
      <p:sp>
        <p:nvSpPr>
          <p:cNvPr id="27" name="Google Shape;27;p5"/>
          <p:cNvSpPr txBox="1">
            <a:spLocks noGrp="1"/>
          </p:cNvSpPr>
          <p:nvPr>
            <p:ph type="sldNum" idx="12"/>
          </p:nvPr>
        </p:nvSpPr>
        <p:spPr>
          <a:xfrm>
            <a:off x="7239000" y="6248400"/>
            <a:ext cx="1905000" cy="457200"/>
          </a:xfrm>
          <a:prstGeom prst="rect">
            <a:avLst/>
          </a:prstGeom>
          <a:noFill/>
          <a:ln>
            <a:noFill/>
          </a:ln>
        </p:spPr>
        <p:txBody>
          <a:bodyPr spcFirstLastPara="1" wrap="square" lIns="91425" tIns="45700" rIns="91425" bIns="45700" anchor="t" anchorCtr="0">
            <a:noAutofit/>
          </a:bodyPr>
          <a:lstStyle>
            <a:lvl1pPr marL="0" lvl="0" indent="0" algn="r">
              <a:lnSpc>
                <a:spcPct val="100000"/>
              </a:lnSpc>
              <a:spcBef>
                <a:spcPts val="0"/>
              </a:spcBef>
              <a:spcAft>
                <a:spcPts val="0"/>
              </a:spcAft>
              <a:buSzPts val="1400"/>
              <a:buNone/>
              <a:defRPr sz="1400">
                <a:solidFill>
                  <a:schemeClr val="dk1"/>
                </a:solidFill>
                <a:latin typeface="Arial"/>
                <a:ea typeface="Arial"/>
                <a:cs typeface="Arial"/>
                <a:sym typeface="Arial"/>
              </a:defRPr>
            </a:lvl1pPr>
            <a:lvl2pPr marL="0" lvl="1" indent="0" algn="r">
              <a:lnSpc>
                <a:spcPct val="100000"/>
              </a:lnSpc>
              <a:spcBef>
                <a:spcPts val="0"/>
              </a:spcBef>
              <a:spcAft>
                <a:spcPts val="0"/>
              </a:spcAft>
              <a:buSzPts val="1400"/>
              <a:buNone/>
              <a:defRPr sz="1400">
                <a:solidFill>
                  <a:schemeClr val="dk1"/>
                </a:solidFill>
                <a:latin typeface="Arial"/>
                <a:ea typeface="Arial"/>
                <a:cs typeface="Arial"/>
                <a:sym typeface="Arial"/>
              </a:defRPr>
            </a:lvl2pPr>
            <a:lvl3pPr marL="0" lvl="2" indent="0" algn="r">
              <a:lnSpc>
                <a:spcPct val="100000"/>
              </a:lnSpc>
              <a:spcBef>
                <a:spcPts val="0"/>
              </a:spcBef>
              <a:spcAft>
                <a:spcPts val="0"/>
              </a:spcAft>
              <a:buSzPts val="1400"/>
              <a:buNone/>
              <a:defRPr sz="1400">
                <a:solidFill>
                  <a:schemeClr val="dk1"/>
                </a:solidFill>
                <a:latin typeface="Arial"/>
                <a:ea typeface="Arial"/>
                <a:cs typeface="Arial"/>
                <a:sym typeface="Arial"/>
              </a:defRPr>
            </a:lvl3pPr>
            <a:lvl4pPr marL="0" lvl="3" indent="0" algn="r">
              <a:lnSpc>
                <a:spcPct val="100000"/>
              </a:lnSpc>
              <a:spcBef>
                <a:spcPts val="0"/>
              </a:spcBef>
              <a:spcAft>
                <a:spcPts val="0"/>
              </a:spcAft>
              <a:buSzPts val="1400"/>
              <a:buNone/>
              <a:defRPr sz="1400">
                <a:solidFill>
                  <a:schemeClr val="dk1"/>
                </a:solidFill>
                <a:latin typeface="Arial"/>
                <a:ea typeface="Arial"/>
                <a:cs typeface="Arial"/>
                <a:sym typeface="Arial"/>
              </a:defRPr>
            </a:lvl4pPr>
            <a:lvl5pPr marL="0" lvl="4" indent="0" algn="r">
              <a:lnSpc>
                <a:spcPct val="100000"/>
              </a:lnSpc>
              <a:spcBef>
                <a:spcPts val="0"/>
              </a:spcBef>
              <a:spcAft>
                <a:spcPts val="0"/>
              </a:spcAft>
              <a:buSzPts val="1400"/>
              <a:buNone/>
              <a:defRPr sz="1400">
                <a:solidFill>
                  <a:schemeClr val="dk1"/>
                </a:solidFill>
                <a:latin typeface="Arial"/>
                <a:ea typeface="Arial"/>
                <a:cs typeface="Arial"/>
                <a:sym typeface="Arial"/>
              </a:defRPr>
            </a:lvl5pPr>
            <a:lvl6pPr marL="0" lvl="5" indent="0" algn="r">
              <a:lnSpc>
                <a:spcPct val="100000"/>
              </a:lnSpc>
              <a:spcBef>
                <a:spcPts val="0"/>
              </a:spcBef>
              <a:spcAft>
                <a:spcPts val="0"/>
              </a:spcAft>
              <a:buSzPts val="1400"/>
              <a:buNone/>
              <a:defRPr sz="1400">
                <a:solidFill>
                  <a:schemeClr val="dk1"/>
                </a:solidFill>
                <a:latin typeface="Arial"/>
                <a:ea typeface="Arial"/>
                <a:cs typeface="Arial"/>
                <a:sym typeface="Arial"/>
              </a:defRPr>
            </a:lvl6pPr>
            <a:lvl7pPr marL="0" lvl="6" indent="0" algn="r">
              <a:lnSpc>
                <a:spcPct val="100000"/>
              </a:lnSpc>
              <a:spcBef>
                <a:spcPts val="0"/>
              </a:spcBef>
              <a:spcAft>
                <a:spcPts val="0"/>
              </a:spcAft>
              <a:buSzPts val="1400"/>
              <a:buNone/>
              <a:defRPr sz="1400">
                <a:solidFill>
                  <a:schemeClr val="dk1"/>
                </a:solidFill>
                <a:latin typeface="Arial"/>
                <a:ea typeface="Arial"/>
                <a:cs typeface="Arial"/>
                <a:sym typeface="Arial"/>
              </a:defRPr>
            </a:lvl7pPr>
            <a:lvl8pPr marL="0" lvl="7" indent="0" algn="r">
              <a:lnSpc>
                <a:spcPct val="100000"/>
              </a:lnSpc>
              <a:spcBef>
                <a:spcPts val="0"/>
              </a:spcBef>
              <a:spcAft>
                <a:spcPts val="0"/>
              </a:spcAft>
              <a:buSzPts val="1400"/>
              <a:buNone/>
              <a:defRPr sz="1400">
                <a:solidFill>
                  <a:schemeClr val="dk1"/>
                </a:solidFill>
                <a:latin typeface="Arial"/>
                <a:ea typeface="Arial"/>
                <a:cs typeface="Arial"/>
                <a:sym typeface="Arial"/>
              </a:defRPr>
            </a:lvl8pPr>
            <a:lvl9pPr marL="0" lvl="8" indent="0" algn="r">
              <a:lnSpc>
                <a:spcPct val="100000"/>
              </a:lnSpc>
              <a:spcBef>
                <a:spcPts val="0"/>
              </a:spcBef>
              <a:spcAft>
                <a:spcPts val="0"/>
              </a:spcAft>
              <a:buSzPts val="1400"/>
              <a:buNone/>
              <a:defRPr sz="1400">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transition>
    <p:fade thruBlk="1"/>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8"/>
        <p:cNvGrpSpPr/>
        <p:nvPr/>
      </p:nvGrpSpPr>
      <p:grpSpPr>
        <a:xfrm>
          <a:off x="0" y="0"/>
          <a:ext cx="0" cy="0"/>
          <a:chOff x="0" y="0"/>
          <a:chExt cx="0" cy="0"/>
        </a:xfrm>
      </p:grpSpPr>
      <p:sp>
        <p:nvSpPr>
          <p:cNvPr id="29" name="Google Shape;29;p6"/>
          <p:cNvSpPr txBox="1">
            <a:spLocks noGrp="1"/>
          </p:cNvSpPr>
          <p:nvPr>
            <p:ph type="title"/>
          </p:nvPr>
        </p:nvSpPr>
        <p:spPr>
          <a:xfrm>
            <a:off x="1981200" y="0"/>
            <a:ext cx="7162800" cy="990600"/>
          </a:xfrm>
          <a:prstGeom prst="rect">
            <a:avLst/>
          </a:prstGeom>
          <a:noFill/>
          <a:ln>
            <a:noFill/>
          </a:ln>
        </p:spPr>
        <p:txBody>
          <a:bodyPr spcFirstLastPara="1" wrap="square" lIns="91425" tIns="45700" rIns="91425" bIns="45700" anchor="ctr" anchorCtr="0">
            <a:noAutofit/>
          </a:bodyPr>
          <a:lstStyle>
            <a:lvl1pPr lvl="0" algn="ctr">
              <a:lnSpc>
                <a:spcPct val="90000"/>
              </a:lnSpc>
              <a:spcBef>
                <a:spcPts val="540"/>
              </a:spcBef>
              <a:spcAft>
                <a:spcPts val="0"/>
              </a:spcAft>
              <a:buSzPts val="1400"/>
              <a:buNone/>
              <a:defRPr/>
            </a:lvl1pPr>
            <a:lvl2pPr lvl="1" algn="ctr">
              <a:lnSpc>
                <a:spcPct val="90000"/>
              </a:lnSpc>
              <a:spcBef>
                <a:spcPts val="540"/>
              </a:spcBef>
              <a:spcAft>
                <a:spcPts val="0"/>
              </a:spcAft>
              <a:buSzPts val="1400"/>
              <a:buNone/>
              <a:defRPr/>
            </a:lvl2pPr>
            <a:lvl3pPr lvl="2" algn="ctr">
              <a:lnSpc>
                <a:spcPct val="90000"/>
              </a:lnSpc>
              <a:spcBef>
                <a:spcPts val="540"/>
              </a:spcBef>
              <a:spcAft>
                <a:spcPts val="0"/>
              </a:spcAft>
              <a:buSzPts val="1400"/>
              <a:buNone/>
              <a:defRPr/>
            </a:lvl3pPr>
            <a:lvl4pPr lvl="3" algn="ctr">
              <a:lnSpc>
                <a:spcPct val="90000"/>
              </a:lnSpc>
              <a:spcBef>
                <a:spcPts val="540"/>
              </a:spcBef>
              <a:spcAft>
                <a:spcPts val="0"/>
              </a:spcAft>
              <a:buSzPts val="1400"/>
              <a:buNone/>
              <a:defRPr/>
            </a:lvl4pPr>
            <a:lvl5pPr lvl="4" algn="ctr">
              <a:lnSpc>
                <a:spcPct val="90000"/>
              </a:lnSpc>
              <a:spcBef>
                <a:spcPts val="540"/>
              </a:spcBef>
              <a:spcAft>
                <a:spcPts val="0"/>
              </a:spcAft>
              <a:buSzPts val="1400"/>
              <a:buNone/>
              <a:defRPr/>
            </a:lvl5pPr>
            <a:lvl6pPr lvl="5" algn="ctr">
              <a:lnSpc>
                <a:spcPct val="90000"/>
              </a:lnSpc>
              <a:spcBef>
                <a:spcPts val="540"/>
              </a:spcBef>
              <a:spcAft>
                <a:spcPts val="0"/>
              </a:spcAft>
              <a:buSzPts val="1400"/>
              <a:buNone/>
              <a:defRPr/>
            </a:lvl6pPr>
            <a:lvl7pPr lvl="6" algn="ctr">
              <a:lnSpc>
                <a:spcPct val="90000"/>
              </a:lnSpc>
              <a:spcBef>
                <a:spcPts val="540"/>
              </a:spcBef>
              <a:spcAft>
                <a:spcPts val="0"/>
              </a:spcAft>
              <a:buSzPts val="1400"/>
              <a:buNone/>
              <a:defRPr/>
            </a:lvl7pPr>
            <a:lvl8pPr lvl="7" algn="ctr">
              <a:lnSpc>
                <a:spcPct val="90000"/>
              </a:lnSpc>
              <a:spcBef>
                <a:spcPts val="540"/>
              </a:spcBef>
              <a:spcAft>
                <a:spcPts val="0"/>
              </a:spcAft>
              <a:buSzPts val="1400"/>
              <a:buNone/>
              <a:defRPr/>
            </a:lvl8pPr>
            <a:lvl9pPr lvl="8" algn="ctr">
              <a:lnSpc>
                <a:spcPct val="90000"/>
              </a:lnSpc>
              <a:spcBef>
                <a:spcPts val="540"/>
              </a:spcBef>
              <a:spcAft>
                <a:spcPts val="0"/>
              </a:spcAft>
              <a:buSzPts val="1400"/>
              <a:buNone/>
              <a:defRPr/>
            </a:lvl9pPr>
          </a:lstStyle>
          <a:p>
            <a:endParaRPr/>
          </a:p>
        </p:txBody>
      </p:sp>
      <p:sp>
        <p:nvSpPr>
          <p:cNvPr id="30" name="Google Shape;30;p6"/>
          <p:cNvSpPr txBox="1">
            <a:spLocks noGrp="1"/>
          </p:cNvSpPr>
          <p:nvPr>
            <p:ph type="body" idx="1"/>
          </p:nvPr>
        </p:nvSpPr>
        <p:spPr>
          <a:xfrm>
            <a:off x="457200" y="1371600"/>
            <a:ext cx="3924300" cy="4419600"/>
          </a:xfrm>
          <a:prstGeom prst="rect">
            <a:avLst/>
          </a:prstGeom>
          <a:noFill/>
          <a:ln>
            <a:noFill/>
          </a:ln>
        </p:spPr>
        <p:txBody>
          <a:bodyPr spcFirstLastPara="1" wrap="square" lIns="91425" tIns="45700" rIns="91425" bIns="45700" anchor="t" anchorCtr="0">
            <a:noAutofit/>
          </a:bodyPr>
          <a:lstStyle>
            <a:lvl1pPr marL="457200" lvl="0" indent="-361950" algn="l">
              <a:spcBef>
                <a:spcPts val="840"/>
              </a:spcBef>
              <a:spcAft>
                <a:spcPts val="0"/>
              </a:spcAft>
              <a:buSzPts val="2100"/>
              <a:buChar char="▪"/>
              <a:defRPr sz="2800"/>
            </a:lvl1pPr>
            <a:lvl2pPr marL="914400" lvl="1" indent="-342900" algn="l">
              <a:spcBef>
                <a:spcPts val="720"/>
              </a:spcBef>
              <a:spcAft>
                <a:spcPts val="0"/>
              </a:spcAft>
              <a:buSzPts val="1800"/>
              <a:buChar char="▪"/>
              <a:defRPr sz="2400"/>
            </a:lvl2pPr>
            <a:lvl3pPr marL="1371600" lvl="2" indent="-323850" algn="l">
              <a:spcBef>
                <a:spcPts val="600"/>
              </a:spcBef>
              <a:spcAft>
                <a:spcPts val="0"/>
              </a:spcAft>
              <a:buSzPts val="1500"/>
              <a:buChar char="▪"/>
              <a:defRPr sz="2000"/>
            </a:lvl3pPr>
            <a:lvl4pPr marL="1828800" lvl="3" indent="-314325" algn="l">
              <a:spcBef>
                <a:spcPts val="540"/>
              </a:spcBef>
              <a:spcAft>
                <a:spcPts val="0"/>
              </a:spcAft>
              <a:buSzPts val="1350"/>
              <a:buChar char="▪"/>
              <a:defRPr sz="1800"/>
            </a:lvl4pPr>
            <a:lvl5pPr marL="2286000" lvl="4" indent="-314325" algn="l">
              <a:spcBef>
                <a:spcPts val="540"/>
              </a:spcBef>
              <a:spcAft>
                <a:spcPts val="0"/>
              </a:spcAft>
              <a:buSzPts val="1350"/>
              <a:buChar char="▪"/>
              <a:defRPr sz="1800"/>
            </a:lvl5pPr>
            <a:lvl6pPr marL="2743200" lvl="5" indent="-314325" algn="l">
              <a:spcBef>
                <a:spcPts val="540"/>
              </a:spcBef>
              <a:spcAft>
                <a:spcPts val="0"/>
              </a:spcAft>
              <a:buSzPts val="1350"/>
              <a:buChar char="▪"/>
              <a:defRPr sz="1800"/>
            </a:lvl6pPr>
            <a:lvl7pPr marL="3200400" lvl="6" indent="-314325" algn="l">
              <a:spcBef>
                <a:spcPts val="540"/>
              </a:spcBef>
              <a:spcAft>
                <a:spcPts val="0"/>
              </a:spcAft>
              <a:buSzPts val="1350"/>
              <a:buChar char="▪"/>
              <a:defRPr sz="1800"/>
            </a:lvl7pPr>
            <a:lvl8pPr marL="3657600" lvl="7" indent="-314325" algn="l">
              <a:spcBef>
                <a:spcPts val="540"/>
              </a:spcBef>
              <a:spcAft>
                <a:spcPts val="0"/>
              </a:spcAft>
              <a:buSzPts val="1350"/>
              <a:buChar char="▪"/>
              <a:defRPr sz="1800"/>
            </a:lvl8pPr>
            <a:lvl9pPr marL="4114800" lvl="8" indent="-314325" algn="l">
              <a:spcBef>
                <a:spcPts val="540"/>
              </a:spcBef>
              <a:spcAft>
                <a:spcPts val="180"/>
              </a:spcAft>
              <a:buSzPts val="1350"/>
              <a:buChar char="▪"/>
              <a:defRPr sz="1800"/>
            </a:lvl9pPr>
          </a:lstStyle>
          <a:p>
            <a:endParaRPr/>
          </a:p>
        </p:txBody>
      </p:sp>
      <p:sp>
        <p:nvSpPr>
          <p:cNvPr id="31" name="Google Shape;31;p6"/>
          <p:cNvSpPr txBox="1">
            <a:spLocks noGrp="1"/>
          </p:cNvSpPr>
          <p:nvPr>
            <p:ph type="body" idx="2"/>
          </p:nvPr>
        </p:nvSpPr>
        <p:spPr>
          <a:xfrm>
            <a:off x="4533900" y="1371600"/>
            <a:ext cx="3924300" cy="4419600"/>
          </a:xfrm>
          <a:prstGeom prst="rect">
            <a:avLst/>
          </a:prstGeom>
          <a:noFill/>
          <a:ln>
            <a:noFill/>
          </a:ln>
        </p:spPr>
        <p:txBody>
          <a:bodyPr spcFirstLastPara="1" wrap="square" lIns="91425" tIns="45700" rIns="91425" bIns="45700" anchor="t" anchorCtr="0">
            <a:noAutofit/>
          </a:bodyPr>
          <a:lstStyle>
            <a:lvl1pPr marL="457200" lvl="0" indent="-361950" algn="l">
              <a:spcBef>
                <a:spcPts val="840"/>
              </a:spcBef>
              <a:spcAft>
                <a:spcPts val="0"/>
              </a:spcAft>
              <a:buSzPts val="2100"/>
              <a:buChar char="▪"/>
              <a:defRPr sz="2800"/>
            </a:lvl1pPr>
            <a:lvl2pPr marL="914400" lvl="1" indent="-342900" algn="l">
              <a:spcBef>
                <a:spcPts val="720"/>
              </a:spcBef>
              <a:spcAft>
                <a:spcPts val="0"/>
              </a:spcAft>
              <a:buSzPts val="1800"/>
              <a:buChar char="▪"/>
              <a:defRPr sz="2400"/>
            </a:lvl2pPr>
            <a:lvl3pPr marL="1371600" lvl="2" indent="-323850" algn="l">
              <a:spcBef>
                <a:spcPts val="600"/>
              </a:spcBef>
              <a:spcAft>
                <a:spcPts val="0"/>
              </a:spcAft>
              <a:buSzPts val="1500"/>
              <a:buChar char="▪"/>
              <a:defRPr sz="2000"/>
            </a:lvl3pPr>
            <a:lvl4pPr marL="1828800" lvl="3" indent="-314325" algn="l">
              <a:spcBef>
                <a:spcPts val="540"/>
              </a:spcBef>
              <a:spcAft>
                <a:spcPts val="0"/>
              </a:spcAft>
              <a:buSzPts val="1350"/>
              <a:buChar char="▪"/>
              <a:defRPr sz="1800"/>
            </a:lvl4pPr>
            <a:lvl5pPr marL="2286000" lvl="4" indent="-314325" algn="l">
              <a:spcBef>
                <a:spcPts val="540"/>
              </a:spcBef>
              <a:spcAft>
                <a:spcPts val="0"/>
              </a:spcAft>
              <a:buSzPts val="1350"/>
              <a:buChar char="▪"/>
              <a:defRPr sz="1800"/>
            </a:lvl5pPr>
            <a:lvl6pPr marL="2743200" lvl="5" indent="-314325" algn="l">
              <a:spcBef>
                <a:spcPts val="540"/>
              </a:spcBef>
              <a:spcAft>
                <a:spcPts val="0"/>
              </a:spcAft>
              <a:buSzPts val="1350"/>
              <a:buChar char="▪"/>
              <a:defRPr sz="1800"/>
            </a:lvl6pPr>
            <a:lvl7pPr marL="3200400" lvl="6" indent="-314325" algn="l">
              <a:spcBef>
                <a:spcPts val="540"/>
              </a:spcBef>
              <a:spcAft>
                <a:spcPts val="0"/>
              </a:spcAft>
              <a:buSzPts val="1350"/>
              <a:buChar char="▪"/>
              <a:defRPr sz="1800"/>
            </a:lvl7pPr>
            <a:lvl8pPr marL="3657600" lvl="7" indent="-314325" algn="l">
              <a:spcBef>
                <a:spcPts val="540"/>
              </a:spcBef>
              <a:spcAft>
                <a:spcPts val="0"/>
              </a:spcAft>
              <a:buSzPts val="1350"/>
              <a:buChar char="▪"/>
              <a:defRPr sz="1800"/>
            </a:lvl8pPr>
            <a:lvl9pPr marL="4114800" lvl="8" indent="-314325" algn="l">
              <a:spcBef>
                <a:spcPts val="540"/>
              </a:spcBef>
              <a:spcAft>
                <a:spcPts val="180"/>
              </a:spcAft>
              <a:buSzPts val="1350"/>
              <a:buChar char="▪"/>
              <a:defRPr sz="1800"/>
            </a:lvl9pPr>
          </a:lstStyle>
          <a:p>
            <a:endParaRPr/>
          </a:p>
        </p:txBody>
      </p:sp>
      <p:sp>
        <p:nvSpPr>
          <p:cNvPr id="32" name="Google Shape;32;p6"/>
          <p:cNvSpPr txBox="1">
            <a:spLocks noGrp="1"/>
          </p:cNvSpPr>
          <p:nvPr>
            <p:ph type="sldNum" idx="12"/>
          </p:nvPr>
        </p:nvSpPr>
        <p:spPr>
          <a:xfrm>
            <a:off x="7239000" y="6248400"/>
            <a:ext cx="1905000" cy="457200"/>
          </a:xfrm>
          <a:prstGeom prst="rect">
            <a:avLst/>
          </a:prstGeom>
          <a:noFill/>
          <a:ln>
            <a:noFill/>
          </a:ln>
        </p:spPr>
        <p:txBody>
          <a:bodyPr spcFirstLastPara="1" wrap="square" lIns="91425" tIns="45700" rIns="91425" bIns="45700" anchor="t" anchorCtr="0">
            <a:noAutofit/>
          </a:bodyPr>
          <a:lstStyle>
            <a:lvl1pPr marL="0" lvl="0" indent="0" algn="r">
              <a:lnSpc>
                <a:spcPct val="100000"/>
              </a:lnSpc>
              <a:spcBef>
                <a:spcPts val="0"/>
              </a:spcBef>
              <a:spcAft>
                <a:spcPts val="0"/>
              </a:spcAft>
              <a:buSzPts val="1400"/>
              <a:buNone/>
              <a:defRPr sz="1400">
                <a:solidFill>
                  <a:schemeClr val="dk1"/>
                </a:solidFill>
                <a:latin typeface="Arial"/>
                <a:ea typeface="Arial"/>
                <a:cs typeface="Arial"/>
                <a:sym typeface="Arial"/>
              </a:defRPr>
            </a:lvl1pPr>
            <a:lvl2pPr marL="0" lvl="1" indent="0" algn="r">
              <a:lnSpc>
                <a:spcPct val="100000"/>
              </a:lnSpc>
              <a:spcBef>
                <a:spcPts val="0"/>
              </a:spcBef>
              <a:spcAft>
                <a:spcPts val="0"/>
              </a:spcAft>
              <a:buSzPts val="1400"/>
              <a:buNone/>
              <a:defRPr sz="1400">
                <a:solidFill>
                  <a:schemeClr val="dk1"/>
                </a:solidFill>
                <a:latin typeface="Arial"/>
                <a:ea typeface="Arial"/>
                <a:cs typeface="Arial"/>
                <a:sym typeface="Arial"/>
              </a:defRPr>
            </a:lvl2pPr>
            <a:lvl3pPr marL="0" lvl="2" indent="0" algn="r">
              <a:lnSpc>
                <a:spcPct val="100000"/>
              </a:lnSpc>
              <a:spcBef>
                <a:spcPts val="0"/>
              </a:spcBef>
              <a:spcAft>
                <a:spcPts val="0"/>
              </a:spcAft>
              <a:buSzPts val="1400"/>
              <a:buNone/>
              <a:defRPr sz="1400">
                <a:solidFill>
                  <a:schemeClr val="dk1"/>
                </a:solidFill>
                <a:latin typeface="Arial"/>
                <a:ea typeface="Arial"/>
                <a:cs typeface="Arial"/>
                <a:sym typeface="Arial"/>
              </a:defRPr>
            </a:lvl3pPr>
            <a:lvl4pPr marL="0" lvl="3" indent="0" algn="r">
              <a:lnSpc>
                <a:spcPct val="100000"/>
              </a:lnSpc>
              <a:spcBef>
                <a:spcPts val="0"/>
              </a:spcBef>
              <a:spcAft>
                <a:spcPts val="0"/>
              </a:spcAft>
              <a:buSzPts val="1400"/>
              <a:buNone/>
              <a:defRPr sz="1400">
                <a:solidFill>
                  <a:schemeClr val="dk1"/>
                </a:solidFill>
                <a:latin typeface="Arial"/>
                <a:ea typeface="Arial"/>
                <a:cs typeface="Arial"/>
                <a:sym typeface="Arial"/>
              </a:defRPr>
            </a:lvl4pPr>
            <a:lvl5pPr marL="0" lvl="4" indent="0" algn="r">
              <a:lnSpc>
                <a:spcPct val="100000"/>
              </a:lnSpc>
              <a:spcBef>
                <a:spcPts val="0"/>
              </a:spcBef>
              <a:spcAft>
                <a:spcPts val="0"/>
              </a:spcAft>
              <a:buSzPts val="1400"/>
              <a:buNone/>
              <a:defRPr sz="1400">
                <a:solidFill>
                  <a:schemeClr val="dk1"/>
                </a:solidFill>
                <a:latin typeface="Arial"/>
                <a:ea typeface="Arial"/>
                <a:cs typeface="Arial"/>
                <a:sym typeface="Arial"/>
              </a:defRPr>
            </a:lvl5pPr>
            <a:lvl6pPr marL="0" lvl="5" indent="0" algn="r">
              <a:lnSpc>
                <a:spcPct val="100000"/>
              </a:lnSpc>
              <a:spcBef>
                <a:spcPts val="0"/>
              </a:spcBef>
              <a:spcAft>
                <a:spcPts val="0"/>
              </a:spcAft>
              <a:buSzPts val="1400"/>
              <a:buNone/>
              <a:defRPr sz="1400">
                <a:solidFill>
                  <a:schemeClr val="dk1"/>
                </a:solidFill>
                <a:latin typeface="Arial"/>
                <a:ea typeface="Arial"/>
                <a:cs typeface="Arial"/>
                <a:sym typeface="Arial"/>
              </a:defRPr>
            </a:lvl6pPr>
            <a:lvl7pPr marL="0" lvl="6" indent="0" algn="r">
              <a:lnSpc>
                <a:spcPct val="100000"/>
              </a:lnSpc>
              <a:spcBef>
                <a:spcPts val="0"/>
              </a:spcBef>
              <a:spcAft>
                <a:spcPts val="0"/>
              </a:spcAft>
              <a:buSzPts val="1400"/>
              <a:buNone/>
              <a:defRPr sz="1400">
                <a:solidFill>
                  <a:schemeClr val="dk1"/>
                </a:solidFill>
                <a:latin typeface="Arial"/>
                <a:ea typeface="Arial"/>
                <a:cs typeface="Arial"/>
                <a:sym typeface="Arial"/>
              </a:defRPr>
            </a:lvl7pPr>
            <a:lvl8pPr marL="0" lvl="7" indent="0" algn="r">
              <a:lnSpc>
                <a:spcPct val="100000"/>
              </a:lnSpc>
              <a:spcBef>
                <a:spcPts val="0"/>
              </a:spcBef>
              <a:spcAft>
                <a:spcPts val="0"/>
              </a:spcAft>
              <a:buSzPts val="1400"/>
              <a:buNone/>
              <a:defRPr sz="1400">
                <a:solidFill>
                  <a:schemeClr val="dk1"/>
                </a:solidFill>
                <a:latin typeface="Arial"/>
                <a:ea typeface="Arial"/>
                <a:cs typeface="Arial"/>
                <a:sym typeface="Arial"/>
              </a:defRPr>
            </a:lvl8pPr>
            <a:lvl9pPr marL="0" lvl="8" indent="0" algn="r">
              <a:lnSpc>
                <a:spcPct val="100000"/>
              </a:lnSpc>
              <a:spcBef>
                <a:spcPts val="0"/>
              </a:spcBef>
              <a:spcAft>
                <a:spcPts val="0"/>
              </a:spcAft>
              <a:buSzPts val="1400"/>
              <a:buNone/>
              <a:defRPr sz="1400">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transition>
    <p:fade thruBlk="1"/>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3"/>
        <p:cNvGrpSpPr/>
        <p:nvPr/>
      </p:nvGrpSpPr>
      <p:grpSpPr>
        <a:xfrm>
          <a:off x="0" y="0"/>
          <a:ext cx="0" cy="0"/>
          <a:chOff x="0" y="0"/>
          <a:chExt cx="0" cy="0"/>
        </a:xfrm>
      </p:grpSpPr>
      <p:sp>
        <p:nvSpPr>
          <p:cNvPr id="34" name="Google Shape;34;p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lnSpc>
                <a:spcPct val="90000"/>
              </a:lnSpc>
              <a:spcBef>
                <a:spcPts val="1200"/>
              </a:spcBef>
              <a:spcAft>
                <a:spcPts val="0"/>
              </a:spcAft>
              <a:buSzPts val="1400"/>
              <a:buNone/>
              <a:defRPr/>
            </a:lvl1pPr>
            <a:lvl2pPr lvl="1" algn="ctr">
              <a:lnSpc>
                <a:spcPct val="90000"/>
              </a:lnSpc>
              <a:spcBef>
                <a:spcPts val="540"/>
              </a:spcBef>
              <a:spcAft>
                <a:spcPts val="0"/>
              </a:spcAft>
              <a:buSzPts val="1400"/>
              <a:buNone/>
              <a:defRPr/>
            </a:lvl2pPr>
            <a:lvl3pPr lvl="2" algn="ctr">
              <a:lnSpc>
                <a:spcPct val="90000"/>
              </a:lnSpc>
              <a:spcBef>
                <a:spcPts val="540"/>
              </a:spcBef>
              <a:spcAft>
                <a:spcPts val="0"/>
              </a:spcAft>
              <a:buSzPts val="1400"/>
              <a:buNone/>
              <a:defRPr/>
            </a:lvl3pPr>
            <a:lvl4pPr lvl="3" algn="ctr">
              <a:lnSpc>
                <a:spcPct val="90000"/>
              </a:lnSpc>
              <a:spcBef>
                <a:spcPts val="540"/>
              </a:spcBef>
              <a:spcAft>
                <a:spcPts val="0"/>
              </a:spcAft>
              <a:buSzPts val="1400"/>
              <a:buNone/>
              <a:defRPr/>
            </a:lvl4pPr>
            <a:lvl5pPr lvl="4" algn="ctr">
              <a:lnSpc>
                <a:spcPct val="90000"/>
              </a:lnSpc>
              <a:spcBef>
                <a:spcPts val="540"/>
              </a:spcBef>
              <a:spcAft>
                <a:spcPts val="0"/>
              </a:spcAft>
              <a:buSzPts val="1400"/>
              <a:buNone/>
              <a:defRPr/>
            </a:lvl5pPr>
            <a:lvl6pPr lvl="5" algn="ctr">
              <a:lnSpc>
                <a:spcPct val="90000"/>
              </a:lnSpc>
              <a:spcBef>
                <a:spcPts val="540"/>
              </a:spcBef>
              <a:spcAft>
                <a:spcPts val="0"/>
              </a:spcAft>
              <a:buSzPts val="1400"/>
              <a:buNone/>
              <a:defRPr/>
            </a:lvl6pPr>
            <a:lvl7pPr lvl="6" algn="ctr">
              <a:lnSpc>
                <a:spcPct val="90000"/>
              </a:lnSpc>
              <a:spcBef>
                <a:spcPts val="540"/>
              </a:spcBef>
              <a:spcAft>
                <a:spcPts val="0"/>
              </a:spcAft>
              <a:buSzPts val="1400"/>
              <a:buNone/>
              <a:defRPr/>
            </a:lvl7pPr>
            <a:lvl8pPr lvl="7" algn="ctr">
              <a:lnSpc>
                <a:spcPct val="90000"/>
              </a:lnSpc>
              <a:spcBef>
                <a:spcPts val="540"/>
              </a:spcBef>
              <a:spcAft>
                <a:spcPts val="0"/>
              </a:spcAft>
              <a:buSzPts val="1400"/>
              <a:buNone/>
              <a:defRPr/>
            </a:lvl8pPr>
            <a:lvl9pPr lvl="8" algn="ctr">
              <a:lnSpc>
                <a:spcPct val="90000"/>
              </a:lnSpc>
              <a:spcBef>
                <a:spcPts val="540"/>
              </a:spcBef>
              <a:spcAft>
                <a:spcPts val="0"/>
              </a:spcAft>
              <a:buSzPts val="1400"/>
              <a:buNone/>
              <a:defRPr/>
            </a:lvl9pPr>
          </a:lstStyle>
          <a:p>
            <a:endParaRPr/>
          </a:p>
        </p:txBody>
      </p:sp>
      <p:sp>
        <p:nvSpPr>
          <p:cNvPr id="35" name="Google Shape;35;p7"/>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Autofit/>
          </a:bodyPr>
          <a:lstStyle>
            <a:lvl1pPr marL="457200" lvl="0" indent="-228600" algn="l">
              <a:spcBef>
                <a:spcPts val="720"/>
              </a:spcBef>
              <a:spcAft>
                <a:spcPts val="0"/>
              </a:spcAft>
              <a:buSzPts val="1800"/>
              <a:buNone/>
              <a:defRPr sz="2400" b="1"/>
            </a:lvl1pPr>
            <a:lvl2pPr marL="914400" lvl="1" indent="-228600" algn="l">
              <a:spcBef>
                <a:spcPts val="600"/>
              </a:spcBef>
              <a:spcAft>
                <a:spcPts val="0"/>
              </a:spcAft>
              <a:buSzPts val="1500"/>
              <a:buNone/>
              <a:defRPr sz="2000" b="1"/>
            </a:lvl2pPr>
            <a:lvl3pPr marL="1371600" lvl="2" indent="-228600" algn="l">
              <a:spcBef>
                <a:spcPts val="540"/>
              </a:spcBef>
              <a:spcAft>
                <a:spcPts val="0"/>
              </a:spcAft>
              <a:buSzPts val="1350"/>
              <a:buNone/>
              <a:defRPr sz="1800" b="1"/>
            </a:lvl3pPr>
            <a:lvl4pPr marL="1828800" lvl="3" indent="-228600" algn="l">
              <a:spcBef>
                <a:spcPts val="480"/>
              </a:spcBef>
              <a:spcAft>
                <a:spcPts val="0"/>
              </a:spcAft>
              <a:buSzPts val="1200"/>
              <a:buNone/>
              <a:defRPr sz="1600" b="1"/>
            </a:lvl4pPr>
            <a:lvl5pPr marL="2286000" lvl="4" indent="-228600" algn="l">
              <a:spcBef>
                <a:spcPts val="480"/>
              </a:spcBef>
              <a:spcAft>
                <a:spcPts val="0"/>
              </a:spcAft>
              <a:buSzPts val="1200"/>
              <a:buNone/>
              <a:defRPr sz="1600" b="1"/>
            </a:lvl5pPr>
            <a:lvl6pPr marL="2743200" lvl="5" indent="-228600" algn="l">
              <a:spcBef>
                <a:spcPts val="480"/>
              </a:spcBef>
              <a:spcAft>
                <a:spcPts val="0"/>
              </a:spcAft>
              <a:buSzPts val="1200"/>
              <a:buNone/>
              <a:defRPr sz="1600" b="1"/>
            </a:lvl6pPr>
            <a:lvl7pPr marL="3200400" lvl="6" indent="-228600" algn="l">
              <a:spcBef>
                <a:spcPts val="480"/>
              </a:spcBef>
              <a:spcAft>
                <a:spcPts val="0"/>
              </a:spcAft>
              <a:buSzPts val="1200"/>
              <a:buNone/>
              <a:defRPr sz="1600" b="1"/>
            </a:lvl7pPr>
            <a:lvl8pPr marL="3657600" lvl="7" indent="-228600" algn="l">
              <a:spcBef>
                <a:spcPts val="480"/>
              </a:spcBef>
              <a:spcAft>
                <a:spcPts val="0"/>
              </a:spcAft>
              <a:buSzPts val="1200"/>
              <a:buNone/>
              <a:defRPr sz="1600" b="1"/>
            </a:lvl8pPr>
            <a:lvl9pPr marL="4114800" lvl="8" indent="-228600" algn="l">
              <a:spcBef>
                <a:spcPts val="480"/>
              </a:spcBef>
              <a:spcAft>
                <a:spcPts val="160"/>
              </a:spcAft>
              <a:buSzPts val="1200"/>
              <a:buNone/>
              <a:defRPr sz="1600" b="1"/>
            </a:lvl9pPr>
          </a:lstStyle>
          <a:p>
            <a:endParaRPr/>
          </a:p>
        </p:txBody>
      </p:sp>
      <p:sp>
        <p:nvSpPr>
          <p:cNvPr id="36" name="Google Shape;36;p7"/>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Autofit/>
          </a:bodyPr>
          <a:lstStyle>
            <a:lvl1pPr marL="457200" lvl="0" indent="-342900" algn="l">
              <a:spcBef>
                <a:spcPts val="720"/>
              </a:spcBef>
              <a:spcAft>
                <a:spcPts val="0"/>
              </a:spcAft>
              <a:buSzPts val="1800"/>
              <a:buChar char="▪"/>
              <a:defRPr sz="2400"/>
            </a:lvl1pPr>
            <a:lvl2pPr marL="914400" lvl="1" indent="-323850" algn="l">
              <a:spcBef>
                <a:spcPts val="600"/>
              </a:spcBef>
              <a:spcAft>
                <a:spcPts val="0"/>
              </a:spcAft>
              <a:buSzPts val="1500"/>
              <a:buChar char="▪"/>
              <a:defRPr sz="2000"/>
            </a:lvl2pPr>
            <a:lvl3pPr marL="1371600" lvl="2" indent="-314325" algn="l">
              <a:spcBef>
                <a:spcPts val="540"/>
              </a:spcBef>
              <a:spcAft>
                <a:spcPts val="0"/>
              </a:spcAft>
              <a:buSzPts val="1350"/>
              <a:buChar char="▪"/>
              <a:defRPr sz="1800"/>
            </a:lvl3pPr>
            <a:lvl4pPr marL="1828800" lvl="3" indent="-304800" algn="l">
              <a:spcBef>
                <a:spcPts val="480"/>
              </a:spcBef>
              <a:spcAft>
                <a:spcPts val="0"/>
              </a:spcAft>
              <a:buSzPts val="1200"/>
              <a:buChar char="▪"/>
              <a:defRPr sz="1600"/>
            </a:lvl4pPr>
            <a:lvl5pPr marL="2286000" lvl="4" indent="-304800" algn="l">
              <a:spcBef>
                <a:spcPts val="480"/>
              </a:spcBef>
              <a:spcAft>
                <a:spcPts val="0"/>
              </a:spcAft>
              <a:buSzPts val="1200"/>
              <a:buChar char="▪"/>
              <a:defRPr sz="1600"/>
            </a:lvl5pPr>
            <a:lvl6pPr marL="2743200" lvl="5" indent="-304800" algn="l">
              <a:spcBef>
                <a:spcPts val="480"/>
              </a:spcBef>
              <a:spcAft>
                <a:spcPts val="0"/>
              </a:spcAft>
              <a:buSzPts val="1200"/>
              <a:buChar char="▪"/>
              <a:defRPr sz="1600"/>
            </a:lvl6pPr>
            <a:lvl7pPr marL="3200400" lvl="6" indent="-304800" algn="l">
              <a:spcBef>
                <a:spcPts val="480"/>
              </a:spcBef>
              <a:spcAft>
                <a:spcPts val="0"/>
              </a:spcAft>
              <a:buSzPts val="1200"/>
              <a:buChar char="▪"/>
              <a:defRPr sz="1600"/>
            </a:lvl7pPr>
            <a:lvl8pPr marL="3657600" lvl="7" indent="-304800" algn="l">
              <a:spcBef>
                <a:spcPts val="480"/>
              </a:spcBef>
              <a:spcAft>
                <a:spcPts val="0"/>
              </a:spcAft>
              <a:buSzPts val="1200"/>
              <a:buChar char="▪"/>
              <a:defRPr sz="1600"/>
            </a:lvl8pPr>
            <a:lvl9pPr marL="4114800" lvl="8" indent="-304800" algn="l">
              <a:spcBef>
                <a:spcPts val="480"/>
              </a:spcBef>
              <a:spcAft>
                <a:spcPts val="160"/>
              </a:spcAft>
              <a:buSzPts val="1200"/>
              <a:buChar char="▪"/>
              <a:defRPr sz="1600"/>
            </a:lvl9pPr>
          </a:lstStyle>
          <a:p>
            <a:endParaRPr/>
          </a:p>
        </p:txBody>
      </p:sp>
      <p:sp>
        <p:nvSpPr>
          <p:cNvPr id="37" name="Google Shape;37;p7"/>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Autofit/>
          </a:bodyPr>
          <a:lstStyle>
            <a:lvl1pPr marL="457200" lvl="0" indent="-228600" algn="l">
              <a:spcBef>
                <a:spcPts val="720"/>
              </a:spcBef>
              <a:spcAft>
                <a:spcPts val="0"/>
              </a:spcAft>
              <a:buSzPts val="1800"/>
              <a:buNone/>
              <a:defRPr sz="2400" b="1"/>
            </a:lvl1pPr>
            <a:lvl2pPr marL="914400" lvl="1" indent="-228600" algn="l">
              <a:spcBef>
                <a:spcPts val="600"/>
              </a:spcBef>
              <a:spcAft>
                <a:spcPts val="0"/>
              </a:spcAft>
              <a:buSzPts val="1500"/>
              <a:buNone/>
              <a:defRPr sz="2000" b="1"/>
            </a:lvl2pPr>
            <a:lvl3pPr marL="1371600" lvl="2" indent="-228600" algn="l">
              <a:spcBef>
                <a:spcPts val="540"/>
              </a:spcBef>
              <a:spcAft>
                <a:spcPts val="0"/>
              </a:spcAft>
              <a:buSzPts val="1350"/>
              <a:buNone/>
              <a:defRPr sz="1800" b="1"/>
            </a:lvl3pPr>
            <a:lvl4pPr marL="1828800" lvl="3" indent="-228600" algn="l">
              <a:spcBef>
                <a:spcPts val="480"/>
              </a:spcBef>
              <a:spcAft>
                <a:spcPts val="0"/>
              </a:spcAft>
              <a:buSzPts val="1200"/>
              <a:buNone/>
              <a:defRPr sz="1600" b="1"/>
            </a:lvl4pPr>
            <a:lvl5pPr marL="2286000" lvl="4" indent="-228600" algn="l">
              <a:spcBef>
                <a:spcPts val="480"/>
              </a:spcBef>
              <a:spcAft>
                <a:spcPts val="0"/>
              </a:spcAft>
              <a:buSzPts val="1200"/>
              <a:buNone/>
              <a:defRPr sz="1600" b="1"/>
            </a:lvl5pPr>
            <a:lvl6pPr marL="2743200" lvl="5" indent="-228600" algn="l">
              <a:spcBef>
                <a:spcPts val="480"/>
              </a:spcBef>
              <a:spcAft>
                <a:spcPts val="0"/>
              </a:spcAft>
              <a:buSzPts val="1200"/>
              <a:buNone/>
              <a:defRPr sz="1600" b="1"/>
            </a:lvl6pPr>
            <a:lvl7pPr marL="3200400" lvl="6" indent="-228600" algn="l">
              <a:spcBef>
                <a:spcPts val="480"/>
              </a:spcBef>
              <a:spcAft>
                <a:spcPts val="0"/>
              </a:spcAft>
              <a:buSzPts val="1200"/>
              <a:buNone/>
              <a:defRPr sz="1600" b="1"/>
            </a:lvl7pPr>
            <a:lvl8pPr marL="3657600" lvl="7" indent="-228600" algn="l">
              <a:spcBef>
                <a:spcPts val="480"/>
              </a:spcBef>
              <a:spcAft>
                <a:spcPts val="0"/>
              </a:spcAft>
              <a:buSzPts val="1200"/>
              <a:buNone/>
              <a:defRPr sz="1600" b="1"/>
            </a:lvl8pPr>
            <a:lvl9pPr marL="4114800" lvl="8" indent="-228600" algn="l">
              <a:spcBef>
                <a:spcPts val="480"/>
              </a:spcBef>
              <a:spcAft>
                <a:spcPts val="160"/>
              </a:spcAft>
              <a:buSzPts val="1200"/>
              <a:buNone/>
              <a:defRPr sz="1600" b="1"/>
            </a:lvl9pPr>
          </a:lstStyle>
          <a:p>
            <a:endParaRPr/>
          </a:p>
        </p:txBody>
      </p:sp>
      <p:sp>
        <p:nvSpPr>
          <p:cNvPr id="38" name="Google Shape;38;p7"/>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Autofit/>
          </a:bodyPr>
          <a:lstStyle>
            <a:lvl1pPr marL="457200" lvl="0" indent="-342900" algn="l">
              <a:spcBef>
                <a:spcPts val="720"/>
              </a:spcBef>
              <a:spcAft>
                <a:spcPts val="0"/>
              </a:spcAft>
              <a:buSzPts val="1800"/>
              <a:buChar char="▪"/>
              <a:defRPr sz="2400"/>
            </a:lvl1pPr>
            <a:lvl2pPr marL="914400" lvl="1" indent="-323850" algn="l">
              <a:spcBef>
                <a:spcPts val="600"/>
              </a:spcBef>
              <a:spcAft>
                <a:spcPts val="0"/>
              </a:spcAft>
              <a:buSzPts val="1500"/>
              <a:buChar char="▪"/>
              <a:defRPr sz="2000"/>
            </a:lvl2pPr>
            <a:lvl3pPr marL="1371600" lvl="2" indent="-314325" algn="l">
              <a:spcBef>
                <a:spcPts val="540"/>
              </a:spcBef>
              <a:spcAft>
                <a:spcPts val="0"/>
              </a:spcAft>
              <a:buSzPts val="1350"/>
              <a:buChar char="▪"/>
              <a:defRPr sz="1800"/>
            </a:lvl3pPr>
            <a:lvl4pPr marL="1828800" lvl="3" indent="-304800" algn="l">
              <a:spcBef>
                <a:spcPts val="480"/>
              </a:spcBef>
              <a:spcAft>
                <a:spcPts val="0"/>
              </a:spcAft>
              <a:buSzPts val="1200"/>
              <a:buChar char="▪"/>
              <a:defRPr sz="1600"/>
            </a:lvl4pPr>
            <a:lvl5pPr marL="2286000" lvl="4" indent="-304800" algn="l">
              <a:spcBef>
                <a:spcPts val="480"/>
              </a:spcBef>
              <a:spcAft>
                <a:spcPts val="0"/>
              </a:spcAft>
              <a:buSzPts val="1200"/>
              <a:buChar char="▪"/>
              <a:defRPr sz="1600"/>
            </a:lvl5pPr>
            <a:lvl6pPr marL="2743200" lvl="5" indent="-304800" algn="l">
              <a:spcBef>
                <a:spcPts val="480"/>
              </a:spcBef>
              <a:spcAft>
                <a:spcPts val="0"/>
              </a:spcAft>
              <a:buSzPts val="1200"/>
              <a:buChar char="▪"/>
              <a:defRPr sz="1600"/>
            </a:lvl6pPr>
            <a:lvl7pPr marL="3200400" lvl="6" indent="-304800" algn="l">
              <a:spcBef>
                <a:spcPts val="480"/>
              </a:spcBef>
              <a:spcAft>
                <a:spcPts val="0"/>
              </a:spcAft>
              <a:buSzPts val="1200"/>
              <a:buChar char="▪"/>
              <a:defRPr sz="1600"/>
            </a:lvl7pPr>
            <a:lvl8pPr marL="3657600" lvl="7" indent="-304800" algn="l">
              <a:spcBef>
                <a:spcPts val="480"/>
              </a:spcBef>
              <a:spcAft>
                <a:spcPts val="0"/>
              </a:spcAft>
              <a:buSzPts val="1200"/>
              <a:buChar char="▪"/>
              <a:defRPr sz="1600"/>
            </a:lvl8pPr>
            <a:lvl9pPr marL="4114800" lvl="8" indent="-304800" algn="l">
              <a:spcBef>
                <a:spcPts val="480"/>
              </a:spcBef>
              <a:spcAft>
                <a:spcPts val="160"/>
              </a:spcAft>
              <a:buSzPts val="1200"/>
              <a:buChar char="▪"/>
              <a:defRPr sz="1600"/>
            </a:lvl9pPr>
          </a:lstStyle>
          <a:p>
            <a:endParaRPr/>
          </a:p>
        </p:txBody>
      </p:sp>
      <p:sp>
        <p:nvSpPr>
          <p:cNvPr id="39" name="Google Shape;39;p7"/>
          <p:cNvSpPr txBox="1">
            <a:spLocks noGrp="1"/>
          </p:cNvSpPr>
          <p:nvPr>
            <p:ph type="sldNum" idx="12"/>
          </p:nvPr>
        </p:nvSpPr>
        <p:spPr>
          <a:xfrm>
            <a:off x="7239000" y="6248400"/>
            <a:ext cx="1905000" cy="457200"/>
          </a:xfrm>
          <a:prstGeom prst="rect">
            <a:avLst/>
          </a:prstGeom>
          <a:noFill/>
          <a:ln>
            <a:noFill/>
          </a:ln>
        </p:spPr>
        <p:txBody>
          <a:bodyPr spcFirstLastPara="1" wrap="square" lIns="91425" tIns="45700" rIns="91425" bIns="45700" anchor="t" anchorCtr="0">
            <a:noAutofit/>
          </a:bodyPr>
          <a:lstStyle>
            <a:lvl1pPr marL="0" lvl="0" indent="0" algn="r">
              <a:lnSpc>
                <a:spcPct val="100000"/>
              </a:lnSpc>
              <a:spcBef>
                <a:spcPts val="0"/>
              </a:spcBef>
              <a:spcAft>
                <a:spcPts val="0"/>
              </a:spcAft>
              <a:buSzPts val="1400"/>
              <a:buNone/>
              <a:defRPr sz="1400">
                <a:solidFill>
                  <a:schemeClr val="dk1"/>
                </a:solidFill>
                <a:latin typeface="Arial"/>
                <a:ea typeface="Arial"/>
                <a:cs typeface="Arial"/>
                <a:sym typeface="Arial"/>
              </a:defRPr>
            </a:lvl1pPr>
            <a:lvl2pPr marL="0" lvl="1" indent="0" algn="r">
              <a:lnSpc>
                <a:spcPct val="100000"/>
              </a:lnSpc>
              <a:spcBef>
                <a:spcPts val="0"/>
              </a:spcBef>
              <a:spcAft>
                <a:spcPts val="0"/>
              </a:spcAft>
              <a:buSzPts val="1400"/>
              <a:buNone/>
              <a:defRPr sz="1400">
                <a:solidFill>
                  <a:schemeClr val="dk1"/>
                </a:solidFill>
                <a:latin typeface="Arial"/>
                <a:ea typeface="Arial"/>
                <a:cs typeface="Arial"/>
                <a:sym typeface="Arial"/>
              </a:defRPr>
            </a:lvl2pPr>
            <a:lvl3pPr marL="0" lvl="2" indent="0" algn="r">
              <a:lnSpc>
                <a:spcPct val="100000"/>
              </a:lnSpc>
              <a:spcBef>
                <a:spcPts val="0"/>
              </a:spcBef>
              <a:spcAft>
                <a:spcPts val="0"/>
              </a:spcAft>
              <a:buSzPts val="1400"/>
              <a:buNone/>
              <a:defRPr sz="1400">
                <a:solidFill>
                  <a:schemeClr val="dk1"/>
                </a:solidFill>
                <a:latin typeface="Arial"/>
                <a:ea typeface="Arial"/>
                <a:cs typeface="Arial"/>
                <a:sym typeface="Arial"/>
              </a:defRPr>
            </a:lvl3pPr>
            <a:lvl4pPr marL="0" lvl="3" indent="0" algn="r">
              <a:lnSpc>
                <a:spcPct val="100000"/>
              </a:lnSpc>
              <a:spcBef>
                <a:spcPts val="0"/>
              </a:spcBef>
              <a:spcAft>
                <a:spcPts val="0"/>
              </a:spcAft>
              <a:buSzPts val="1400"/>
              <a:buNone/>
              <a:defRPr sz="1400">
                <a:solidFill>
                  <a:schemeClr val="dk1"/>
                </a:solidFill>
                <a:latin typeface="Arial"/>
                <a:ea typeface="Arial"/>
                <a:cs typeface="Arial"/>
                <a:sym typeface="Arial"/>
              </a:defRPr>
            </a:lvl4pPr>
            <a:lvl5pPr marL="0" lvl="4" indent="0" algn="r">
              <a:lnSpc>
                <a:spcPct val="100000"/>
              </a:lnSpc>
              <a:spcBef>
                <a:spcPts val="0"/>
              </a:spcBef>
              <a:spcAft>
                <a:spcPts val="0"/>
              </a:spcAft>
              <a:buSzPts val="1400"/>
              <a:buNone/>
              <a:defRPr sz="1400">
                <a:solidFill>
                  <a:schemeClr val="dk1"/>
                </a:solidFill>
                <a:latin typeface="Arial"/>
                <a:ea typeface="Arial"/>
                <a:cs typeface="Arial"/>
                <a:sym typeface="Arial"/>
              </a:defRPr>
            </a:lvl5pPr>
            <a:lvl6pPr marL="0" lvl="5" indent="0" algn="r">
              <a:lnSpc>
                <a:spcPct val="100000"/>
              </a:lnSpc>
              <a:spcBef>
                <a:spcPts val="0"/>
              </a:spcBef>
              <a:spcAft>
                <a:spcPts val="0"/>
              </a:spcAft>
              <a:buSzPts val="1400"/>
              <a:buNone/>
              <a:defRPr sz="1400">
                <a:solidFill>
                  <a:schemeClr val="dk1"/>
                </a:solidFill>
                <a:latin typeface="Arial"/>
                <a:ea typeface="Arial"/>
                <a:cs typeface="Arial"/>
                <a:sym typeface="Arial"/>
              </a:defRPr>
            </a:lvl6pPr>
            <a:lvl7pPr marL="0" lvl="6" indent="0" algn="r">
              <a:lnSpc>
                <a:spcPct val="100000"/>
              </a:lnSpc>
              <a:spcBef>
                <a:spcPts val="0"/>
              </a:spcBef>
              <a:spcAft>
                <a:spcPts val="0"/>
              </a:spcAft>
              <a:buSzPts val="1400"/>
              <a:buNone/>
              <a:defRPr sz="1400">
                <a:solidFill>
                  <a:schemeClr val="dk1"/>
                </a:solidFill>
                <a:latin typeface="Arial"/>
                <a:ea typeface="Arial"/>
                <a:cs typeface="Arial"/>
                <a:sym typeface="Arial"/>
              </a:defRPr>
            </a:lvl7pPr>
            <a:lvl8pPr marL="0" lvl="7" indent="0" algn="r">
              <a:lnSpc>
                <a:spcPct val="100000"/>
              </a:lnSpc>
              <a:spcBef>
                <a:spcPts val="0"/>
              </a:spcBef>
              <a:spcAft>
                <a:spcPts val="0"/>
              </a:spcAft>
              <a:buSzPts val="1400"/>
              <a:buNone/>
              <a:defRPr sz="1400">
                <a:solidFill>
                  <a:schemeClr val="dk1"/>
                </a:solidFill>
                <a:latin typeface="Arial"/>
                <a:ea typeface="Arial"/>
                <a:cs typeface="Arial"/>
                <a:sym typeface="Arial"/>
              </a:defRPr>
            </a:lvl8pPr>
            <a:lvl9pPr marL="0" lvl="8" indent="0" algn="r">
              <a:lnSpc>
                <a:spcPct val="100000"/>
              </a:lnSpc>
              <a:spcBef>
                <a:spcPts val="0"/>
              </a:spcBef>
              <a:spcAft>
                <a:spcPts val="0"/>
              </a:spcAft>
              <a:buSzPts val="1400"/>
              <a:buNone/>
              <a:defRPr sz="1400">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transition>
    <p:fade thruBlk="1"/>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8"/>
          <p:cNvSpPr txBox="1">
            <a:spLocks noGrp="1"/>
          </p:cNvSpPr>
          <p:nvPr>
            <p:ph type="title"/>
          </p:nvPr>
        </p:nvSpPr>
        <p:spPr>
          <a:xfrm>
            <a:off x="1981200" y="0"/>
            <a:ext cx="7162800" cy="990600"/>
          </a:xfrm>
          <a:prstGeom prst="rect">
            <a:avLst/>
          </a:prstGeom>
          <a:noFill/>
          <a:ln>
            <a:noFill/>
          </a:ln>
        </p:spPr>
        <p:txBody>
          <a:bodyPr spcFirstLastPara="1" wrap="square" lIns="91425" tIns="45700" rIns="91425" bIns="45700" anchor="ctr" anchorCtr="0">
            <a:noAutofit/>
          </a:bodyPr>
          <a:lstStyle>
            <a:lvl1pPr lvl="0" algn="ctr">
              <a:lnSpc>
                <a:spcPct val="90000"/>
              </a:lnSpc>
              <a:spcBef>
                <a:spcPts val="540"/>
              </a:spcBef>
              <a:spcAft>
                <a:spcPts val="0"/>
              </a:spcAft>
              <a:buSzPts val="1400"/>
              <a:buNone/>
              <a:defRPr/>
            </a:lvl1pPr>
            <a:lvl2pPr lvl="1" algn="ctr">
              <a:lnSpc>
                <a:spcPct val="90000"/>
              </a:lnSpc>
              <a:spcBef>
                <a:spcPts val="540"/>
              </a:spcBef>
              <a:spcAft>
                <a:spcPts val="0"/>
              </a:spcAft>
              <a:buSzPts val="1400"/>
              <a:buNone/>
              <a:defRPr/>
            </a:lvl2pPr>
            <a:lvl3pPr lvl="2" algn="ctr">
              <a:lnSpc>
                <a:spcPct val="90000"/>
              </a:lnSpc>
              <a:spcBef>
                <a:spcPts val="540"/>
              </a:spcBef>
              <a:spcAft>
                <a:spcPts val="0"/>
              </a:spcAft>
              <a:buSzPts val="1400"/>
              <a:buNone/>
              <a:defRPr/>
            </a:lvl3pPr>
            <a:lvl4pPr lvl="3" algn="ctr">
              <a:lnSpc>
                <a:spcPct val="90000"/>
              </a:lnSpc>
              <a:spcBef>
                <a:spcPts val="540"/>
              </a:spcBef>
              <a:spcAft>
                <a:spcPts val="0"/>
              </a:spcAft>
              <a:buSzPts val="1400"/>
              <a:buNone/>
              <a:defRPr/>
            </a:lvl4pPr>
            <a:lvl5pPr lvl="4" algn="ctr">
              <a:lnSpc>
                <a:spcPct val="90000"/>
              </a:lnSpc>
              <a:spcBef>
                <a:spcPts val="540"/>
              </a:spcBef>
              <a:spcAft>
                <a:spcPts val="0"/>
              </a:spcAft>
              <a:buSzPts val="1400"/>
              <a:buNone/>
              <a:defRPr/>
            </a:lvl5pPr>
            <a:lvl6pPr lvl="5" algn="ctr">
              <a:lnSpc>
                <a:spcPct val="90000"/>
              </a:lnSpc>
              <a:spcBef>
                <a:spcPts val="540"/>
              </a:spcBef>
              <a:spcAft>
                <a:spcPts val="0"/>
              </a:spcAft>
              <a:buSzPts val="1400"/>
              <a:buNone/>
              <a:defRPr/>
            </a:lvl6pPr>
            <a:lvl7pPr lvl="6" algn="ctr">
              <a:lnSpc>
                <a:spcPct val="90000"/>
              </a:lnSpc>
              <a:spcBef>
                <a:spcPts val="540"/>
              </a:spcBef>
              <a:spcAft>
                <a:spcPts val="0"/>
              </a:spcAft>
              <a:buSzPts val="1400"/>
              <a:buNone/>
              <a:defRPr/>
            </a:lvl7pPr>
            <a:lvl8pPr lvl="7" algn="ctr">
              <a:lnSpc>
                <a:spcPct val="90000"/>
              </a:lnSpc>
              <a:spcBef>
                <a:spcPts val="540"/>
              </a:spcBef>
              <a:spcAft>
                <a:spcPts val="0"/>
              </a:spcAft>
              <a:buSzPts val="1400"/>
              <a:buNone/>
              <a:defRPr/>
            </a:lvl8pPr>
            <a:lvl9pPr lvl="8" algn="ctr">
              <a:lnSpc>
                <a:spcPct val="90000"/>
              </a:lnSpc>
              <a:spcBef>
                <a:spcPts val="540"/>
              </a:spcBef>
              <a:spcAft>
                <a:spcPts val="0"/>
              </a:spcAft>
              <a:buSzPts val="1400"/>
              <a:buNone/>
              <a:defRPr/>
            </a:lvl9pPr>
          </a:lstStyle>
          <a:p>
            <a:endParaRPr/>
          </a:p>
        </p:txBody>
      </p:sp>
      <p:sp>
        <p:nvSpPr>
          <p:cNvPr id="42" name="Google Shape;42;p8"/>
          <p:cNvSpPr txBox="1">
            <a:spLocks noGrp="1"/>
          </p:cNvSpPr>
          <p:nvPr>
            <p:ph type="sldNum" idx="12"/>
          </p:nvPr>
        </p:nvSpPr>
        <p:spPr>
          <a:xfrm>
            <a:off x="7239000" y="6248400"/>
            <a:ext cx="1905000" cy="457200"/>
          </a:xfrm>
          <a:prstGeom prst="rect">
            <a:avLst/>
          </a:prstGeom>
          <a:noFill/>
          <a:ln>
            <a:noFill/>
          </a:ln>
        </p:spPr>
        <p:txBody>
          <a:bodyPr spcFirstLastPara="1" wrap="square" lIns="91425" tIns="45700" rIns="91425" bIns="45700" anchor="t" anchorCtr="0">
            <a:noAutofit/>
          </a:bodyPr>
          <a:lstStyle>
            <a:lvl1pPr marL="0" lvl="0" indent="0" algn="r">
              <a:lnSpc>
                <a:spcPct val="100000"/>
              </a:lnSpc>
              <a:spcBef>
                <a:spcPts val="0"/>
              </a:spcBef>
              <a:spcAft>
                <a:spcPts val="0"/>
              </a:spcAft>
              <a:buSzPts val="1400"/>
              <a:buNone/>
              <a:defRPr sz="1400">
                <a:solidFill>
                  <a:schemeClr val="dk1"/>
                </a:solidFill>
                <a:latin typeface="Arial"/>
                <a:ea typeface="Arial"/>
                <a:cs typeface="Arial"/>
                <a:sym typeface="Arial"/>
              </a:defRPr>
            </a:lvl1pPr>
            <a:lvl2pPr marL="0" lvl="1" indent="0" algn="r">
              <a:lnSpc>
                <a:spcPct val="100000"/>
              </a:lnSpc>
              <a:spcBef>
                <a:spcPts val="0"/>
              </a:spcBef>
              <a:spcAft>
                <a:spcPts val="0"/>
              </a:spcAft>
              <a:buSzPts val="1400"/>
              <a:buNone/>
              <a:defRPr sz="1400">
                <a:solidFill>
                  <a:schemeClr val="dk1"/>
                </a:solidFill>
                <a:latin typeface="Arial"/>
                <a:ea typeface="Arial"/>
                <a:cs typeface="Arial"/>
                <a:sym typeface="Arial"/>
              </a:defRPr>
            </a:lvl2pPr>
            <a:lvl3pPr marL="0" lvl="2" indent="0" algn="r">
              <a:lnSpc>
                <a:spcPct val="100000"/>
              </a:lnSpc>
              <a:spcBef>
                <a:spcPts val="0"/>
              </a:spcBef>
              <a:spcAft>
                <a:spcPts val="0"/>
              </a:spcAft>
              <a:buSzPts val="1400"/>
              <a:buNone/>
              <a:defRPr sz="1400">
                <a:solidFill>
                  <a:schemeClr val="dk1"/>
                </a:solidFill>
                <a:latin typeface="Arial"/>
                <a:ea typeface="Arial"/>
                <a:cs typeface="Arial"/>
                <a:sym typeface="Arial"/>
              </a:defRPr>
            </a:lvl3pPr>
            <a:lvl4pPr marL="0" lvl="3" indent="0" algn="r">
              <a:lnSpc>
                <a:spcPct val="100000"/>
              </a:lnSpc>
              <a:spcBef>
                <a:spcPts val="0"/>
              </a:spcBef>
              <a:spcAft>
                <a:spcPts val="0"/>
              </a:spcAft>
              <a:buSzPts val="1400"/>
              <a:buNone/>
              <a:defRPr sz="1400">
                <a:solidFill>
                  <a:schemeClr val="dk1"/>
                </a:solidFill>
                <a:latin typeface="Arial"/>
                <a:ea typeface="Arial"/>
                <a:cs typeface="Arial"/>
                <a:sym typeface="Arial"/>
              </a:defRPr>
            </a:lvl4pPr>
            <a:lvl5pPr marL="0" lvl="4" indent="0" algn="r">
              <a:lnSpc>
                <a:spcPct val="100000"/>
              </a:lnSpc>
              <a:spcBef>
                <a:spcPts val="0"/>
              </a:spcBef>
              <a:spcAft>
                <a:spcPts val="0"/>
              </a:spcAft>
              <a:buSzPts val="1400"/>
              <a:buNone/>
              <a:defRPr sz="1400">
                <a:solidFill>
                  <a:schemeClr val="dk1"/>
                </a:solidFill>
                <a:latin typeface="Arial"/>
                <a:ea typeface="Arial"/>
                <a:cs typeface="Arial"/>
                <a:sym typeface="Arial"/>
              </a:defRPr>
            </a:lvl5pPr>
            <a:lvl6pPr marL="0" lvl="5" indent="0" algn="r">
              <a:lnSpc>
                <a:spcPct val="100000"/>
              </a:lnSpc>
              <a:spcBef>
                <a:spcPts val="0"/>
              </a:spcBef>
              <a:spcAft>
                <a:spcPts val="0"/>
              </a:spcAft>
              <a:buSzPts val="1400"/>
              <a:buNone/>
              <a:defRPr sz="1400">
                <a:solidFill>
                  <a:schemeClr val="dk1"/>
                </a:solidFill>
                <a:latin typeface="Arial"/>
                <a:ea typeface="Arial"/>
                <a:cs typeface="Arial"/>
                <a:sym typeface="Arial"/>
              </a:defRPr>
            </a:lvl6pPr>
            <a:lvl7pPr marL="0" lvl="6" indent="0" algn="r">
              <a:lnSpc>
                <a:spcPct val="100000"/>
              </a:lnSpc>
              <a:spcBef>
                <a:spcPts val="0"/>
              </a:spcBef>
              <a:spcAft>
                <a:spcPts val="0"/>
              </a:spcAft>
              <a:buSzPts val="1400"/>
              <a:buNone/>
              <a:defRPr sz="1400">
                <a:solidFill>
                  <a:schemeClr val="dk1"/>
                </a:solidFill>
                <a:latin typeface="Arial"/>
                <a:ea typeface="Arial"/>
                <a:cs typeface="Arial"/>
                <a:sym typeface="Arial"/>
              </a:defRPr>
            </a:lvl7pPr>
            <a:lvl8pPr marL="0" lvl="7" indent="0" algn="r">
              <a:lnSpc>
                <a:spcPct val="100000"/>
              </a:lnSpc>
              <a:spcBef>
                <a:spcPts val="0"/>
              </a:spcBef>
              <a:spcAft>
                <a:spcPts val="0"/>
              </a:spcAft>
              <a:buSzPts val="1400"/>
              <a:buNone/>
              <a:defRPr sz="1400">
                <a:solidFill>
                  <a:schemeClr val="dk1"/>
                </a:solidFill>
                <a:latin typeface="Arial"/>
                <a:ea typeface="Arial"/>
                <a:cs typeface="Arial"/>
                <a:sym typeface="Arial"/>
              </a:defRPr>
            </a:lvl8pPr>
            <a:lvl9pPr marL="0" lvl="8" indent="0" algn="r">
              <a:lnSpc>
                <a:spcPct val="100000"/>
              </a:lnSpc>
              <a:spcBef>
                <a:spcPts val="0"/>
              </a:spcBef>
              <a:spcAft>
                <a:spcPts val="0"/>
              </a:spcAft>
              <a:buSzPts val="1400"/>
              <a:buNone/>
              <a:defRPr sz="1400">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transition>
    <p:fade thruBlk="1"/>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43"/>
        <p:cNvGrpSpPr/>
        <p:nvPr/>
      </p:nvGrpSpPr>
      <p:grpSpPr>
        <a:xfrm>
          <a:off x="0" y="0"/>
          <a:ext cx="0" cy="0"/>
          <a:chOff x="0" y="0"/>
          <a:chExt cx="0" cy="0"/>
        </a:xfrm>
      </p:grpSpPr>
      <p:sp>
        <p:nvSpPr>
          <p:cNvPr id="44" name="Google Shape;44;p9"/>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Autofit/>
          </a:bodyPr>
          <a:lstStyle>
            <a:lvl1pPr lvl="0" algn="l">
              <a:lnSpc>
                <a:spcPct val="90000"/>
              </a:lnSpc>
              <a:spcBef>
                <a:spcPts val="600"/>
              </a:spcBef>
              <a:spcAft>
                <a:spcPts val="0"/>
              </a:spcAft>
              <a:buSzPts val="1400"/>
              <a:buNone/>
              <a:defRPr sz="2000" b="1"/>
            </a:lvl1pPr>
            <a:lvl2pPr lvl="1" algn="ctr">
              <a:lnSpc>
                <a:spcPct val="90000"/>
              </a:lnSpc>
              <a:spcBef>
                <a:spcPts val="540"/>
              </a:spcBef>
              <a:spcAft>
                <a:spcPts val="0"/>
              </a:spcAft>
              <a:buSzPts val="1400"/>
              <a:buNone/>
              <a:defRPr/>
            </a:lvl2pPr>
            <a:lvl3pPr lvl="2" algn="ctr">
              <a:lnSpc>
                <a:spcPct val="90000"/>
              </a:lnSpc>
              <a:spcBef>
                <a:spcPts val="540"/>
              </a:spcBef>
              <a:spcAft>
                <a:spcPts val="0"/>
              </a:spcAft>
              <a:buSzPts val="1400"/>
              <a:buNone/>
              <a:defRPr/>
            </a:lvl3pPr>
            <a:lvl4pPr lvl="3" algn="ctr">
              <a:lnSpc>
                <a:spcPct val="90000"/>
              </a:lnSpc>
              <a:spcBef>
                <a:spcPts val="540"/>
              </a:spcBef>
              <a:spcAft>
                <a:spcPts val="0"/>
              </a:spcAft>
              <a:buSzPts val="1400"/>
              <a:buNone/>
              <a:defRPr/>
            </a:lvl4pPr>
            <a:lvl5pPr lvl="4" algn="ctr">
              <a:lnSpc>
                <a:spcPct val="90000"/>
              </a:lnSpc>
              <a:spcBef>
                <a:spcPts val="540"/>
              </a:spcBef>
              <a:spcAft>
                <a:spcPts val="0"/>
              </a:spcAft>
              <a:buSzPts val="1400"/>
              <a:buNone/>
              <a:defRPr/>
            </a:lvl5pPr>
            <a:lvl6pPr lvl="5" algn="ctr">
              <a:lnSpc>
                <a:spcPct val="90000"/>
              </a:lnSpc>
              <a:spcBef>
                <a:spcPts val="540"/>
              </a:spcBef>
              <a:spcAft>
                <a:spcPts val="0"/>
              </a:spcAft>
              <a:buSzPts val="1400"/>
              <a:buNone/>
              <a:defRPr/>
            </a:lvl6pPr>
            <a:lvl7pPr lvl="6" algn="ctr">
              <a:lnSpc>
                <a:spcPct val="90000"/>
              </a:lnSpc>
              <a:spcBef>
                <a:spcPts val="540"/>
              </a:spcBef>
              <a:spcAft>
                <a:spcPts val="0"/>
              </a:spcAft>
              <a:buSzPts val="1400"/>
              <a:buNone/>
              <a:defRPr/>
            </a:lvl7pPr>
            <a:lvl8pPr lvl="7" algn="ctr">
              <a:lnSpc>
                <a:spcPct val="90000"/>
              </a:lnSpc>
              <a:spcBef>
                <a:spcPts val="540"/>
              </a:spcBef>
              <a:spcAft>
                <a:spcPts val="0"/>
              </a:spcAft>
              <a:buSzPts val="1400"/>
              <a:buNone/>
              <a:defRPr/>
            </a:lvl8pPr>
            <a:lvl9pPr lvl="8" algn="ctr">
              <a:lnSpc>
                <a:spcPct val="90000"/>
              </a:lnSpc>
              <a:spcBef>
                <a:spcPts val="540"/>
              </a:spcBef>
              <a:spcAft>
                <a:spcPts val="0"/>
              </a:spcAft>
              <a:buSzPts val="1400"/>
              <a:buNone/>
              <a:defRPr/>
            </a:lvl9pPr>
          </a:lstStyle>
          <a:p>
            <a:endParaRPr/>
          </a:p>
        </p:txBody>
      </p:sp>
      <p:sp>
        <p:nvSpPr>
          <p:cNvPr id="45" name="Google Shape;45;p9"/>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Autofit/>
          </a:bodyPr>
          <a:lstStyle>
            <a:lvl1pPr marL="457200" lvl="0" indent="-381000" algn="l">
              <a:spcBef>
                <a:spcPts val="960"/>
              </a:spcBef>
              <a:spcAft>
                <a:spcPts val="0"/>
              </a:spcAft>
              <a:buSzPts val="2400"/>
              <a:buChar char="▪"/>
              <a:defRPr sz="3200"/>
            </a:lvl1pPr>
            <a:lvl2pPr marL="914400" lvl="1" indent="-361950" algn="l">
              <a:spcBef>
                <a:spcPts val="840"/>
              </a:spcBef>
              <a:spcAft>
                <a:spcPts val="0"/>
              </a:spcAft>
              <a:buSzPts val="2100"/>
              <a:buChar char="▪"/>
              <a:defRPr sz="2800"/>
            </a:lvl2pPr>
            <a:lvl3pPr marL="1371600" lvl="2" indent="-342900" algn="l">
              <a:spcBef>
                <a:spcPts val="720"/>
              </a:spcBef>
              <a:spcAft>
                <a:spcPts val="0"/>
              </a:spcAft>
              <a:buSzPts val="1800"/>
              <a:buChar char="▪"/>
              <a:defRPr sz="2400"/>
            </a:lvl3pPr>
            <a:lvl4pPr marL="1828800" lvl="3" indent="-323850" algn="l">
              <a:spcBef>
                <a:spcPts val="600"/>
              </a:spcBef>
              <a:spcAft>
                <a:spcPts val="0"/>
              </a:spcAft>
              <a:buSzPts val="1500"/>
              <a:buChar char="▪"/>
              <a:defRPr sz="2000"/>
            </a:lvl4pPr>
            <a:lvl5pPr marL="2286000" lvl="4" indent="-323850" algn="l">
              <a:spcBef>
                <a:spcPts val="600"/>
              </a:spcBef>
              <a:spcAft>
                <a:spcPts val="0"/>
              </a:spcAft>
              <a:buSzPts val="1500"/>
              <a:buChar char="▪"/>
              <a:defRPr sz="2000"/>
            </a:lvl5pPr>
            <a:lvl6pPr marL="2743200" lvl="5" indent="-323850" algn="l">
              <a:spcBef>
                <a:spcPts val="600"/>
              </a:spcBef>
              <a:spcAft>
                <a:spcPts val="0"/>
              </a:spcAft>
              <a:buSzPts val="1500"/>
              <a:buChar char="▪"/>
              <a:defRPr sz="2000"/>
            </a:lvl6pPr>
            <a:lvl7pPr marL="3200400" lvl="6" indent="-323850" algn="l">
              <a:spcBef>
                <a:spcPts val="600"/>
              </a:spcBef>
              <a:spcAft>
                <a:spcPts val="0"/>
              </a:spcAft>
              <a:buSzPts val="1500"/>
              <a:buChar char="▪"/>
              <a:defRPr sz="2000"/>
            </a:lvl7pPr>
            <a:lvl8pPr marL="3657600" lvl="7" indent="-323850" algn="l">
              <a:spcBef>
                <a:spcPts val="600"/>
              </a:spcBef>
              <a:spcAft>
                <a:spcPts val="0"/>
              </a:spcAft>
              <a:buSzPts val="1500"/>
              <a:buChar char="▪"/>
              <a:defRPr sz="2000"/>
            </a:lvl8pPr>
            <a:lvl9pPr marL="4114800" lvl="8" indent="-323850" algn="l">
              <a:spcBef>
                <a:spcPts val="600"/>
              </a:spcBef>
              <a:spcAft>
                <a:spcPts val="200"/>
              </a:spcAft>
              <a:buSzPts val="1500"/>
              <a:buChar char="▪"/>
              <a:defRPr sz="2000"/>
            </a:lvl9pPr>
          </a:lstStyle>
          <a:p>
            <a:endParaRPr/>
          </a:p>
        </p:txBody>
      </p:sp>
      <p:sp>
        <p:nvSpPr>
          <p:cNvPr id="46" name="Google Shape;46;p9"/>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Autofit/>
          </a:bodyPr>
          <a:lstStyle>
            <a:lvl1pPr marL="457200" lvl="0" indent="-228600" algn="l">
              <a:spcBef>
                <a:spcPts val="420"/>
              </a:spcBef>
              <a:spcAft>
                <a:spcPts val="0"/>
              </a:spcAft>
              <a:buSzPts val="1050"/>
              <a:buNone/>
              <a:defRPr sz="1400"/>
            </a:lvl1pPr>
            <a:lvl2pPr marL="914400" lvl="1" indent="-228600" algn="l">
              <a:spcBef>
                <a:spcPts val="360"/>
              </a:spcBef>
              <a:spcAft>
                <a:spcPts val="0"/>
              </a:spcAft>
              <a:buSzPts val="900"/>
              <a:buNone/>
              <a:defRPr sz="1200"/>
            </a:lvl2pPr>
            <a:lvl3pPr marL="1371600" lvl="2" indent="-228600" algn="l">
              <a:spcBef>
                <a:spcPts val="300"/>
              </a:spcBef>
              <a:spcAft>
                <a:spcPts val="0"/>
              </a:spcAft>
              <a:buSzPts val="750"/>
              <a:buNone/>
              <a:defRPr sz="1000"/>
            </a:lvl3pPr>
            <a:lvl4pPr marL="1828800" lvl="3" indent="-228600" algn="l">
              <a:spcBef>
                <a:spcPts val="270"/>
              </a:spcBef>
              <a:spcAft>
                <a:spcPts val="0"/>
              </a:spcAft>
              <a:buSzPts val="675"/>
              <a:buNone/>
              <a:defRPr sz="900"/>
            </a:lvl4pPr>
            <a:lvl5pPr marL="2286000" lvl="4" indent="-228600" algn="l">
              <a:spcBef>
                <a:spcPts val="270"/>
              </a:spcBef>
              <a:spcAft>
                <a:spcPts val="0"/>
              </a:spcAft>
              <a:buSzPts val="675"/>
              <a:buNone/>
              <a:defRPr sz="900"/>
            </a:lvl5pPr>
            <a:lvl6pPr marL="2743200" lvl="5" indent="-228600" algn="l">
              <a:spcBef>
                <a:spcPts val="270"/>
              </a:spcBef>
              <a:spcAft>
                <a:spcPts val="0"/>
              </a:spcAft>
              <a:buSzPts val="675"/>
              <a:buNone/>
              <a:defRPr sz="900"/>
            </a:lvl6pPr>
            <a:lvl7pPr marL="3200400" lvl="6" indent="-228600" algn="l">
              <a:spcBef>
                <a:spcPts val="270"/>
              </a:spcBef>
              <a:spcAft>
                <a:spcPts val="0"/>
              </a:spcAft>
              <a:buSzPts val="675"/>
              <a:buNone/>
              <a:defRPr sz="900"/>
            </a:lvl7pPr>
            <a:lvl8pPr marL="3657600" lvl="7" indent="-228600" algn="l">
              <a:spcBef>
                <a:spcPts val="270"/>
              </a:spcBef>
              <a:spcAft>
                <a:spcPts val="0"/>
              </a:spcAft>
              <a:buSzPts val="675"/>
              <a:buNone/>
              <a:defRPr sz="900"/>
            </a:lvl8pPr>
            <a:lvl9pPr marL="4114800" lvl="8" indent="-228600" algn="l">
              <a:spcBef>
                <a:spcPts val="270"/>
              </a:spcBef>
              <a:spcAft>
                <a:spcPts val="90"/>
              </a:spcAft>
              <a:buSzPts val="675"/>
              <a:buNone/>
              <a:defRPr sz="900"/>
            </a:lvl9pPr>
          </a:lstStyle>
          <a:p>
            <a:endParaRPr/>
          </a:p>
        </p:txBody>
      </p:sp>
      <p:sp>
        <p:nvSpPr>
          <p:cNvPr id="47" name="Google Shape;47;p9"/>
          <p:cNvSpPr txBox="1">
            <a:spLocks noGrp="1"/>
          </p:cNvSpPr>
          <p:nvPr>
            <p:ph type="sldNum" idx="12"/>
          </p:nvPr>
        </p:nvSpPr>
        <p:spPr>
          <a:xfrm>
            <a:off x="7239000" y="6248400"/>
            <a:ext cx="1905000" cy="457200"/>
          </a:xfrm>
          <a:prstGeom prst="rect">
            <a:avLst/>
          </a:prstGeom>
          <a:noFill/>
          <a:ln>
            <a:noFill/>
          </a:ln>
        </p:spPr>
        <p:txBody>
          <a:bodyPr spcFirstLastPara="1" wrap="square" lIns="91425" tIns="45700" rIns="91425" bIns="45700" anchor="t" anchorCtr="0">
            <a:noAutofit/>
          </a:bodyPr>
          <a:lstStyle>
            <a:lvl1pPr marL="0" lvl="0" indent="0" algn="r">
              <a:lnSpc>
                <a:spcPct val="100000"/>
              </a:lnSpc>
              <a:spcBef>
                <a:spcPts val="0"/>
              </a:spcBef>
              <a:spcAft>
                <a:spcPts val="0"/>
              </a:spcAft>
              <a:buSzPts val="1400"/>
              <a:buNone/>
              <a:defRPr sz="1400">
                <a:solidFill>
                  <a:schemeClr val="dk1"/>
                </a:solidFill>
                <a:latin typeface="Arial"/>
                <a:ea typeface="Arial"/>
                <a:cs typeface="Arial"/>
                <a:sym typeface="Arial"/>
              </a:defRPr>
            </a:lvl1pPr>
            <a:lvl2pPr marL="0" lvl="1" indent="0" algn="r">
              <a:lnSpc>
                <a:spcPct val="100000"/>
              </a:lnSpc>
              <a:spcBef>
                <a:spcPts val="0"/>
              </a:spcBef>
              <a:spcAft>
                <a:spcPts val="0"/>
              </a:spcAft>
              <a:buSzPts val="1400"/>
              <a:buNone/>
              <a:defRPr sz="1400">
                <a:solidFill>
                  <a:schemeClr val="dk1"/>
                </a:solidFill>
                <a:latin typeface="Arial"/>
                <a:ea typeface="Arial"/>
                <a:cs typeface="Arial"/>
                <a:sym typeface="Arial"/>
              </a:defRPr>
            </a:lvl2pPr>
            <a:lvl3pPr marL="0" lvl="2" indent="0" algn="r">
              <a:lnSpc>
                <a:spcPct val="100000"/>
              </a:lnSpc>
              <a:spcBef>
                <a:spcPts val="0"/>
              </a:spcBef>
              <a:spcAft>
                <a:spcPts val="0"/>
              </a:spcAft>
              <a:buSzPts val="1400"/>
              <a:buNone/>
              <a:defRPr sz="1400">
                <a:solidFill>
                  <a:schemeClr val="dk1"/>
                </a:solidFill>
                <a:latin typeface="Arial"/>
                <a:ea typeface="Arial"/>
                <a:cs typeface="Arial"/>
                <a:sym typeface="Arial"/>
              </a:defRPr>
            </a:lvl3pPr>
            <a:lvl4pPr marL="0" lvl="3" indent="0" algn="r">
              <a:lnSpc>
                <a:spcPct val="100000"/>
              </a:lnSpc>
              <a:spcBef>
                <a:spcPts val="0"/>
              </a:spcBef>
              <a:spcAft>
                <a:spcPts val="0"/>
              </a:spcAft>
              <a:buSzPts val="1400"/>
              <a:buNone/>
              <a:defRPr sz="1400">
                <a:solidFill>
                  <a:schemeClr val="dk1"/>
                </a:solidFill>
                <a:latin typeface="Arial"/>
                <a:ea typeface="Arial"/>
                <a:cs typeface="Arial"/>
                <a:sym typeface="Arial"/>
              </a:defRPr>
            </a:lvl4pPr>
            <a:lvl5pPr marL="0" lvl="4" indent="0" algn="r">
              <a:lnSpc>
                <a:spcPct val="100000"/>
              </a:lnSpc>
              <a:spcBef>
                <a:spcPts val="0"/>
              </a:spcBef>
              <a:spcAft>
                <a:spcPts val="0"/>
              </a:spcAft>
              <a:buSzPts val="1400"/>
              <a:buNone/>
              <a:defRPr sz="1400">
                <a:solidFill>
                  <a:schemeClr val="dk1"/>
                </a:solidFill>
                <a:latin typeface="Arial"/>
                <a:ea typeface="Arial"/>
                <a:cs typeface="Arial"/>
                <a:sym typeface="Arial"/>
              </a:defRPr>
            </a:lvl5pPr>
            <a:lvl6pPr marL="0" lvl="5" indent="0" algn="r">
              <a:lnSpc>
                <a:spcPct val="100000"/>
              </a:lnSpc>
              <a:spcBef>
                <a:spcPts val="0"/>
              </a:spcBef>
              <a:spcAft>
                <a:spcPts val="0"/>
              </a:spcAft>
              <a:buSzPts val="1400"/>
              <a:buNone/>
              <a:defRPr sz="1400">
                <a:solidFill>
                  <a:schemeClr val="dk1"/>
                </a:solidFill>
                <a:latin typeface="Arial"/>
                <a:ea typeface="Arial"/>
                <a:cs typeface="Arial"/>
                <a:sym typeface="Arial"/>
              </a:defRPr>
            </a:lvl6pPr>
            <a:lvl7pPr marL="0" lvl="6" indent="0" algn="r">
              <a:lnSpc>
                <a:spcPct val="100000"/>
              </a:lnSpc>
              <a:spcBef>
                <a:spcPts val="0"/>
              </a:spcBef>
              <a:spcAft>
                <a:spcPts val="0"/>
              </a:spcAft>
              <a:buSzPts val="1400"/>
              <a:buNone/>
              <a:defRPr sz="1400">
                <a:solidFill>
                  <a:schemeClr val="dk1"/>
                </a:solidFill>
                <a:latin typeface="Arial"/>
                <a:ea typeface="Arial"/>
                <a:cs typeface="Arial"/>
                <a:sym typeface="Arial"/>
              </a:defRPr>
            </a:lvl7pPr>
            <a:lvl8pPr marL="0" lvl="7" indent="0" algn="r">
              <a:lnSpc>
                <a:spcPct val="100000"/>
              </a:lnSpc>
              <a:spcBef>
                <a:spcPts val="0"/>
              </a:spcBef>
              <a:spcAft>
                <a:spcPts val="0"/>
              </a:spcAft>
              <a:buSzPts val="1400"/>
              <a:buNone/>
              <a:defRPr sz="1400">
                <a:solidFill>
                  <a:schemeClr val="dk1"/>
                </a:solidFill>
                <a:latin typeface="Arial"/>
                <a:ea typeface="Arial"/>
                <a:cs typeface="Arial"/>
                <a:sym typeface="Arial"/>
              </a:defRPr>
            </a:lvl8pPr>
            <a:lvl9pPr marL="0" lvl="8" indent="0" algn="r">
              <a:lnSpc>
                <a:spcPct val="100000"/>
              </a:lnSpc>
              <a:spcBef>
                <a:spcPts val="0"/>
              </a:spcBef>
              <a:spcAft>
                <a:spcPts val="0"/>
              </a:spcAft>
              <a:buSzPts val="1400"/>
              <a:buNone/>
              <a:defRPr sz="1400">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transition>
    <p:fade thruBlk="1"/>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48"/>
        <p:cNvGrpSpPr/>
        <p:nvPr/>
      </p:nvGrpSpPr>
      <p:grpSpPr>
        <a:xfrm>
          <a:off x="0" y="0"/>
          <a:ext cx="0" cy="0"/>
          <a:chOff x="0" y="0"/>
          <a:chExt cx="0" cy="0"/>
        </a:xfrm>
      </p:grpSpPr>
      <p:sp>
        <p:nvSpPr>
          <p:cNvPr id="49" name="Google Shape;49;p10"/>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Autofit/>
          </a:bodyPr>
          <a:lstStyle>
            <a:lvl1pPr lvl="0" algn="l">
              <a:lnSpc>
                <a:spcPct val="90000"/>
              </a:lnSpc>
              <a:spcBef>
                <a:spcPts val="600"/>
              </a:spcBef>
              <a:spcAft>
                <a:spcPts val="0"/>
              </a:spcAft>
              <a:buSzPts val="1400"/>
              <a:buNone/>
              <a:defRPr sz="2000" b="1"/>
            </a:lvl1pPr>
            <a:lvl2pPr lvl="1" algn="ctr">
              <a:lnSpc>
                <a:spcPct val="90000"/>
              </a:lnSpc>
              <a:spcBef>
                <a:spcPts val="540"/>
              </a:spcBef>
              <a:spcAft>
                <a:spcPts val="0"/>
              </a:spcAft>
              <a:buSzPts val="1400"/>
              <a:buNone/>
              <a:defRPr/>
            </a:lvl2pPr>
            <a:lvl3pPr lvl="2" algn="ctr">
              <a:lnSpc>
                <a:spcPct val="90000"/>
              </a:lnSpc>
              <a:spcBef>
                <a:spcPts val="540"/>
              </a:spcBef>
              <a:spcAft>
                <a:spcPts val="0"/>
              </a:spcAft>
              <a:buSzPts val="1400"/>
              <a:buNone/>
              <a:defRPr/>
            </a:lvl3pPr>
            <a:lvl4pPr lvl="3" algn="ctr">
              <a:lnSpc>
                <a:spcPct val="90000"/>
              </a:lnSpc>
              <a:spcBef>
                <a:spcPts val="540"/>
              </a:spcBef>
              <a:spcAft>
                <a:spcPts val="0"/>
              </a:spcAft>
              <a:buSzPts val="1400"/>
              <a:buNone/>
              <a:defRPr/>
            </a:lvl4pPr>
            <a:lvl5pPr lvl="4" algn="ctr">
              <a:lnSpc>
                <a:spcPct val="90000"/>
              </a:lnSpc>
              <a:spcBef>
                <a:spcPts val="540"/>
              </a:spcBef>
              <a:spcAft>
                <a:spcPts val="0"/>
              </a:spcAft>
              <a:buSzPts val="1400"/>
              <a:buNone/>
              <a:defRPr/>
            </a:lvl5pPr>
            <a:lvl6pPr lvl="5" algn="ctr">
              <a:lnSpc>
                <a:spcPct val="90000"/>
              </a:lnSpc>
              <a:spcBef>
                <a:spcPts val="540"/>
              </a:spcBef>
              <a:spcAft>
                <a:spcPts val="0"/>
              </a:spcAft>
              <a:buSzPts val="1400"/>
              <a:buNone/>
              <a:defRPr/>
            </a:lvl6pPr>
            <a:lvl7pPr lvl="6" algn="ctr">
              <a:lnSpc>
                <a:spcPct val="90000"/>
              </a:lnSpc>
              <a:spcBef>
                <a:spcPts val="540"/>
              </a:spcBef>
              <a:spcAft>
                <a:spcPts val="0"/>
              </a:spcAft>
              <a:buSzPts val="1400"/>
              <a:buNone/>
              <a:defRPr/>
            </a:lvl7pPr>
            <a:lvl8pPr lvl="7" algn="ctr">
              <a:lnSpc>
                <a:spcPct val="90000"/>
              </a:lnSpc>
              <a:spcBef>
                <a:spcPts val="540"/>
              </a:spcBef>
              <a:spcAft>
                <a:spcPts val="0"/>
              </a:spcAft>
              <a:buSzPts val="1400"/>
              <a:buNone/>
              <a:defRPr/>
            </a:lvl8pPr>
            <a:lvl9pPr lvl="8" algn="ctr">
              <a:lnSpc>
                <a:spcPct val="90000"/>
              </a:lnSpc>
              <a:spcBef>
                <a:spcPts val="540"/>
              </a:spcBef>
              <a:spcAft>
                <a:spcPts val="0"/>
              </a:spcAft>
              <a:buSzPts val="1400"/>
              <a:buNone/>
              <a:defRPr/>
            </a:lvl9pPr>
          </a:lstStyle>
          <a:p>
            <a:endParaRPr/>
          </a:p>
        </p:txBody>
      </p:sp>
      <p:sp>
        <p:nvSpPr>
          <p:cNvPr id="50" name="Google Shape;50;p10"/>
          <p:cNvSpPr>
            <a:spLocks noGrp="1"/>
          </p:cNvSpPr>
          <p:nvPr>
            <p:ph type="pic" idx="2"/>
          </p:nvPr>
        </p:nvSpPr>
        <p:spPr>
          <a:xfrm>
            <a:off x="1792288" y="612775"/>
            <a:ext cx="5486400" cy="4114800"/>
          </a:xfrm>
          <a:prstGeom prst="rect">
            <a:avLst/>
          </a:prstGeom>
          <a:noFill/>
          <a:ln>
            <a:noFill/>
          </a:ln>
        </p:spPr>
      </p:sp>
      <p:sp>
        <p:nvSpPr>
          <p:cNvPr id="51" name="Google Shape;51;p10"/>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Autofit/>
          </a:bodyPr>
          <a:lstStyle>
            <a:lvl1pPr marL="457200" lvl="0" indent="-228600" algn="l">
              <a:spcBef>
                <a:spcPts val="420"/>
              </a:spcBef>
              <a:spcAft>
                <a:spcPts val="0"/>
              </a:spcAft>
              <a:buSzPts val="1050"/>
              <a:buNone/>
              <a:defRPr sz="1400"/>
            </a:lvl1pPr>
            <a:lvl2pPr marL="914400" lvl="1" indent="-228600" algn="l">
              <a:spcBef>
                <a:spcPts val="360"/>
              </a:spcBef>
              <a:spcAft>
                <a:spcPts val="0"/>
              </a:spcAft>
              <a:buSzPts val="900"/>
              <a:buNone/>
              <a:defRPr sz="1200"/>
            </a:lvl2pPr>
            <a:lvl3pPr marL="1371600" lvl="2" indent="-228600" algn="l">
              <a:spcBef>
                <a:spcPts val="300"/>
              </a:spcBef>
              <a:spcAft>
                <a:spcPts val="0"/>
              </a:spcAft>
              <a:buSzPts val="750"/>
              <a:buNone/>
              <a:defRPr sz="1000"/>
            </a:lvl3pPr>
            <a:lvl4pPr marL="1828800" lvl="3" indent="-228600" algn="l">
              <a:spcBef>
                <a:spcPts val="270"/>
              </a:spcBef>
              <a:spcAft>
                <a:spcPts val="0"/>
              </a:spcAft>
              <a:buSzPts val="675"/>
              <a:buNone/>
              <a:defRPr sz="900"/>
            </a:lvl4pPr>
            <a:lvl5pPr marL="2286000" lvl="4" indent="-228600" algn="l">
              <a:spcBef>
                <a:spcPts val="270"/>
              </a:spcBef>
              <a:spcAft>
                <a:spcPts val="0"/>
              </a:spcAft>
              <a:buSzPts val="675"/>
              <a:buNone/>
              <a:defRPr sz="900"/>
            </a:lvl5pPr>
            <a:lvl6pPr marL="2743200" lvl="5" indent="-228600" algn="l">
              <a:spcBef>
                <a:spcPts val="270"/>
              </a:spcBef>
              <a:spcAft>
                <a:spcPts val="0"/>
              </a:spcAft>
              <a:buSzPts val="675"/>
              <a:buNone/>
              <a:defRPr sz="900"/>
            </a:lvl6pPr>
            <a:lvl7pPr marL="3200400" lvl="6" indent="-228600" algn="l">
              <a:spcBef>
                <a:spcPts val="270"/>
              </a:spcBef>
              <a:spcAft>
                <a:spcPts val="0"/>
              </a:spcAft>
              <a:buSzPts val="675"/>
              <a:buNone/>
              <a:defRPr sz="900"/>
            </a:lvl7pPr>
            <a:lvl8pPr marL="3657600" lvl="7" indent="-228600" algn="l">
              <a:spcBef>
                <a:spcPts val="270"/>
              </a:spcBef>
              <a:spcAft>
                <a:spcPts val="0"/>
              </a:spcAft>
              <a:buSzPts val="675"/>
              <a:buNone/>
              <a:defRPr sz="900"/>
            </a:lvl8pPr>
            <a:lvl9pPr marL="4114800" lvl="8" indent="-228600" algn="l">
              <a:spcBef>
                <a:spcPts val="270"/>
              </a:spcBef>
              <a:spcAft>
                <a:spcPts val="90"/>
              </a:spcAft>
              <a:buSzPts val="675"/>
              <a:buNone/>
              <a:defRPr sz="900"/>
            </a:lvl9pPr>
          </a:lstStyle>
          <a:p>
            <a:endParaRPr/>
          </a:p>
        </p:txBody>
      </p:sp>
      <p:sp>
        <p:nvSpPr>
          <p:cNvPr id="52" name="Google Shape;52;p10"/>
          <p:cNvSpPr txBox="1">
            <a:spLocks noGrp="1"/>
          </p:cNvSpPr>
          <p:nvPr>
            <p:ph type="sldNum" idx="12"/>
          </p:nvPr>
        </p:nvSpPr>
        <p:spPr>
          <a:xfrm>
            <a:off x="7239000" y="6248400"/>
            <a:ext cx="1905000" cy="457200"/>
          </a:xfrm>
          <a:prstGeom prst="rect">
            <a:avLst/>
          </a:prstGeom>
          <a:noFill/>
          <a:ln>
            <a:noFill/>
          </a:ln>
        </p:spPr>
        <p:txBody>
          <a:bodyPr spcFirstLastPara="1" wrap="square" lIns="91425" tIns="45700" rIns="91425" bIns="45700" anchor="t" anchorCtr="0">
            <a:noAutofit/>
          </a:bodyPr>
          <a:lstStyle>
            <a:lvl1pPr marL="0" lvl="0" indent="0" algn="r">
              <a:lnSpc>
                <a:spcPct val="100000"/>
              </a:lnSpc>
              <a:spcBef>
                <a:spcPts val="0"/>
              </a:spcBef>
              <a:spcAft>
                <a:spcPts val="0"/>
              </a:spcAft>
              <a:buSzPts val="1400"/>
              <a:buNone/>
              <a:defRPr sz="1400">
                <a:solidFill>
                  <a:schemeClr val="dk1"/>
                </a:solidFill>
                <a:latin typeface="Arial"/>
                <a:ea typeface="Arial"/>
                <a:cs typeface="Arial"/>
                <a:sym typeface="Arial"/>
              </a:defRPr>
            </a:lvl1pPr>
            <a:lvl2pPr marL="0" lvl="1" indent="0" algn="r">
              <a:lnSpc>
                <a:spcPct val="100000"/>
              </a:lnSpc>
              <a:spcBef>
                <a:spcPts val="0"/>
              </a:spcBef>
              <a:spcAft>
                <a:spcPts val="0"/>
              </a:spcAft>
              <a:buSzPts val="1400"/>
              <a:buNone/>
              <a:defRPr sz="1400">
                <a:solidFill>
                  <a:schemeClr val="dk1"/>
                </a:solidFill>
                <a:latin typeface="Arial"/>
                <a:ea typeface="Arial"/>
                <a:cs typeface="Arial"/>
                <a:sym typeface="Arial"/>
              </a:defRPr>
            </a:lvl2pPr>
            <a:lvl3pPr marL="0" lvl="2" indent="0" algn="r">
              <a:lnSpc>
                <a:spcPct val="100000"/>
              </a:lnSpc>
              <a:spcBef>
                <a:spcPts val="0"/>
              </a:spcBef>
              <a:spcAft>
                <a:spcPts val="0"/>
              </a:spcAft>
              <a:buSzPts val="1400"/>
              <a:buNone/>
              <a:defRPr sz="1400">
                <a:solidFill>
                  <a:schemeClr val="dk1"/>
                </a:solidFill>
                <a:latin typeface="Arial"/>
                <a:ea typeface="Arial"/>
                <a:cs typeface="Arial"/>
                <a:sym typeface="Arial"/>
              </a:defRPr>
            </a:lvl3pPr>
            <a:lvl4pPr marL="0" lvl="3" indent="0" algn="r">
              <a:lnSpc>
                <a:spcPct val="100000"/>
              </a:lnSpc>
              <a:spcBef>
                <a:spcPts val="0"/>
              </a:spcBef>
              <a:spcAft>
                <a:spcPts val="0"/>
              </a:spcAft>
              <a:buSzPts val="1400"/>
              <a:buNone/>
              <a:defRPr sz="1400">
                <a:solidFill>
                  <a:schemeClr val="dk1"/>
                </a:solidFill>
                <a:latin typeface="Arial"/>
                <a:ea typeface="Arial"/>
                <a:cs typeface="Arial"/>
                <a:sym typeface="Arial"/>
              </a:defRPr>
            </a:lvl4pPr>
            <a:lvl5pPr marL="0" lvl="4" indent="0" algn="r">
              <a:lnSpc>
                <a:spcPct val="100000"/>
              </a:lnSpc>
              <a:spcBef>
                <a:spcPts val="0"/>
              </a:spcBef>
              <a:spcAft>
                <a:spcPts val="0"/>
              </a:spcAft>
              <a:buSzPts val="1400"/>
              <a:buNone/>
              <a:defRPr sz="1400">
                <a:solidFill>
                  <a:schemeClr val="dk1"/>
                </a:solidFill>
                <a:latin typeface="Arial"/>
                <a:ea typeface="Arial"/>
                <a:cs typeface="Arial"/>
                <a:sym typeface="Arial"/>
              </a:defRPr>
            </a:lvl5pPr>
            <a:lvl6pPr marL="0" lvl="5" indent="0" algn="r">
              <a:lnSpc>
                <a:spcPct val="100000"/>
              </a:lnSpc>
              <a:spcBef>
                <a:spcPts val="0"/>
              </a:spcBef>
              <a:spcAft>
                <a:spcPts val="0"/>
              </a:spcAft>
              <a:buSzPts val="1400"/>
              <a:buNone/>
              <a:defRPr sz="1400">
                <a:solidFill>
                  <a:schemeClr val="dk1"/>
                </a:solidFill>
                <a:latin typeface="Arial"/>
                <a:ea typeface="Arial"/>
                <a:cs typeface="Arial"/>
                <a:sym typeface="Arial"/>
              </a:defRPr>
            </a:lvl6pPr>
            <a:lvl7pPr marL="0" lvl="6" indent="0" algn="r">
              <a:lnSpc>
                <a:spcPct val="100000"/>
              </a:lnSpc>
              <a:spcBef>
                <a:spcPts val="0"/>
              </a:spcBef>
              <a:spcAft>
                <a:spcPts val="0"/>
              </a:spcAft>
              <a:buSzPts val="1400"/>
              <a:buNone/>
              <a:defRPr sz="1400">
                <a:solidFill>
                  <a:schemeClr val="dk1"/>
                </a:solidFill>
                <a:latin typeface="Arial"/>
                <a:ea typeface="Arial"/>
                <a:cs typeface="Arial"/>
                <a:sym typeface="Arial"/>
              </a:defRPr>
            </a:lvl7pPr>
            <a:lvl8pPr marL="0" lvl="7" indent="0" algn="r">
              <a:lnSpc>
                <a:spcPct val="100000"/>
              </a:lnSpc>
              <a:spcBef>
                <a:spcPts val="0"/>
              </a:spcBef>
              <a:spcAft>
                <a:spcPts val="0"/>
              </a:spcAft>
              <a:buSzPts val="1400"/>
              <a:buNone/>
              <a:defRPr sz="1400">
                <a:solidFill>
                  <a:schemeClr val="dk1"/>
                </a:solidFill>
                <a:latin typeface="Arial"/>
                <a:ea typeface="Arial"/>
                <a:cs typeface="Arial"/>
                <a:sym typeface="Arial"/>
              </a:defRPr>
            </a:lvl8pPr>
            <a:lvl9pPr marL="0" lvl="8" indent="0" algn="r">
              <a:lnSpc>
                <a:spcPct val="100000"/>
              </a:lnSpc>
              <a:spcBef>
                <a:spcPts val="0"/>
              </a:spcBef>
              <a:spcAft>
                <a:spcPts val="0"/>
              </a:spcAft>
              <a:buSzPts val="1400"/>
              <a:buNone/>
              <a:defRPr sz="1400">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transition>
    <p:fade thruBlk="1"/>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body" idx="1"/>
          </p:nvPr>
        </p:nvSpPr>
        <p:spPr>
          <a:xfrm>
            <a:off x="457200" y="1371600"/>
            <a:ext cx="8001000" cy="4419600"/>
          </a:xfrm>
          <a:prstGeom prst="rect">
            <a:avLst/>
          </a:prstGeom>
          <a:noFill/>
          <a:ln>
            <a:noFill/>
          </a:ln>
        </p:spPr>
        <p:txBody>
          <a:bodyPr spcFirstLastPara="1" wrap="square" lIns="91425" tIns="45700" rIns="91425" bIns="45700" anchor="t" anchorCtr="0">
            <a:noAutofit/>
          </a:bodyPr>
          <a:lstStyle>
            <a:lvl1pPr marL="457200" marR="0" lvl="0" indent="-361950" algn="l" rtl="0">
              <a:spcBef>
                <a:spcPts val="840"/>
              </a:spcBef>
              <a:spcAft>
                <a:spcPts val="0"/>
              </a:spcAft>
              <a:buClr>
                <a:schemeClr val="dk2"/>
              </a:buClr>
              <a:buSzPts val="2100"/>
              <a:buFont typeface="Noto Sans Symbols"/>
              <a:buChar char="▪"/>
              <a:defRPr sz="2800" b="0" i="1" u="none" strike="noStrike" cap="none">
                <a:solidFill>
                  <a:schemeClr val="dk1"/>
                </a:solidFill>
                <a:latin typeface="Arial"/>
                <a:ea typeface="Arial"/>
                <a:cs typeface="Arial"/>
                <a:sym typeface="Arial"/>
              </a:defRPr>
            </a:lvl1pPr>
            <a:lvl2pPr marL="914400" marR="0" lvl="1" indent="-342900" algn="l" rtl="0">
              <a:spcBef>
                <a:spcPts val="720"/>
              </a:spcBef>
              <a:spcAft>
                <a:spcPts val="0"/>
              </a:spcAft>
              <a:buClr>
                <a:schemeClr val="dk2"/>
              </a:buClr>
              <a:buSzPts val="1800"/>
              <a:buFont typeface="Noto Sans Symbols"/>
              <a:buChar char="▪"/>
              <a:defRPr sz="2400" b="0" i="1" u="none" strike="noStrike" cap="none">
                <a:solidFill>
                  <a:srgbClr val="990000"/>
                </a:solidFill>
                <a:latin typeface="Arial"/>
                <a:ea typeface="Arial"/>
                <a:cs typeface="Arial"/>
                <a:sym typeface="Arial"/>
              </a:defRPr>
            </a:lvl2pPr>
            <a:lvl3pPr marL="1371600" marR="0" lvl="2" indent="-342900" algn="l" rtl="0">
              <a:spcBef>
                <a:spcPts val="720"/>
              </a:spcBef>
              <a:spcAft>
                <a:spcPts val="0"/>
              </a:spcAft>
              <a:buClr>
                <a:schemeClr val="dk2"/>
              </a:buClr>
              <a:buSzPts val="1800"/>
              <a:buFont typeface="Noto Sans Symbols"/>
              <a:buChar char="▪"/>
              <a:defRPr sz="2400" b="0" i="1" u="none" strike="noStrike" cap="none">
                <a:solidFill>
                  <a:srgbClr val="990000"/>
                </a:solidFill>
                <a:latin typeface="Arial"/>
                <a:ea typeface="Arial"/>
                <a:cs typeface="Arial"/>
                <a:sym typeface="Arial"/>
              </a:defRPr>
            </a:lvl3pPr>
            <a:lvl4pPr marL="1828800" marR="0" lvl="3" indent="-342900" algn="l" rtl="0">
              <a:spcBef>
                <a:spcPts val="720"/>
              </a:spcBef>
              <a:spcAft>
                <a:spcPts val="0"/>
              </a:spcAft>
              <a:buClr>
                <a:schemeClr val="dk2"/>
              </a:buClr>
              <a:buSzPts val="1800"/>
              <a:buFont typeface="Noto Sans Symbols"/>
              <a:buChar char="▪"/>
              <a:defRPr sz="2400" b="0" i="1" u="none" strike="noStrike" cap="none">
                <a:solidFill>
                  <a:srgbClr val="990000"/>
                </a:solidFill>
                <a:latin typeface="Arial"/>
                <a:ea typeface="Arial"/>
                <a:cs typeface="Arial"/>
                <a:sym typeface="Arial"/>
              </a:defRPr>
            </a:lvl4pPr>
            <a:lvl5pPr marL="2286000" marR="0" lvl="4" indent="-342900" algn="l" rtl="0">
              <a:spcBef>
                <a:spcPts val="720"/>
              </a:spcBef>
              <a:spcAft>
                <a:spcPts val="0"/>
              </a:spcAft>
              <a:buClr>
                <a:schemeClr val="dk2"/>
              </a:buClr>
              <a:buSzPts val="1800"/>
              <a:buFont typeface="Noto Sans Symbols"/>
              <a:buChar char="▪"/>
              <a:defRPr sz="2400" b="0" i="1" u="none" strike="noStrike" cap="none">
                <a:solidFill>
                  <a:srgbClr val="990000"/>
                </a:solidFill>
                <a:latin typeface="Arial"/>
                <a:ea typeface="Arial"/>
                <a:cs typeface="Arial"/>
                <a:sym typeface="Arial"/>
              </a:defRPr>
            </a:lvl5pPr>
            <a:lvl6pPr marL="2743200" marR="0" lvl="5" indent="-342900" algn="l" rtl="0">
              <a:spcBef>
                <a:spcPts val="720"/>
              </a:spcBef>
              <a:spcAft>
                <a:spcPts val="0"/>
              </a:spcAft>
              <a:buClr>
                <a:schemeClr val="dk2"/>
              </a:buClr>
              <a:buSzPts val="1800"/>
              <a:buFont typeface="Noto Sans Symbols"/>
              <a:buChar char="▪"/>
              <a:defRPr sz="2400" b="0" i="1" u="none" strike="noStrike" cap="none">
                <a:solidFill>
                  <a:srgbClr val="990000"/>
                </a:solidFill>
                <a:latin typeface="Arial"/>
                <a:ea typeface="Arial"/>
                <a:cs typeface="Arial"/>
                <a:sym typeface="Arial"/>
              </a:defRPr>
            </a:lvl6pPr>
            <a:lvl7pPr marL="3200400" marR="0" lvl="6" indent="-342900" algn="l" rtl="0">
              <a:spcBef>
                <a:spcPts val="720"/>
              </a:spcBef>
              <a:spcAft>
                <a:spcPts val="0"/>
              </a:spcAft>
              <a:buClr>
                <a:schemeClr val="dk2"/>
              </a:buClr>
              <a:buSzPts val="1800"/>
              <a:buFont typeface="Noto Sans Symbols"/>
              <a:buChar char="▪"/>
              <a:defRPr sz="2400" b="0" i="1" u="none" strike="noStrike" cap="none">
                <a:solidFill>
                  <a:srgbClr val="990000"/>
                </a:solidFill>
                <a:latin typeface="Arial"/>
                <a:ea typeface="Arial"/>
                <a:cs typeface="Arial"/>
                <a:sym typeface="Arial"/>
              </a:defRPr>
            </a:lvl7pPr>
            <a:lvl8pPr marL="3657600" marR="0" lvl="7" indent="-342900" algn="l" rtl="0">
              <a:spcBef>
                <a:spcPts val="720"/>
              </a:spcBef>
              <a:spcAft>
                <a:spcPts val="0"/>
              </a:spcAft>
              <a:buClr>
                <a:schemeClr val="dk2"/>
              </a:buClr>
              <a:buSzPts val="1800"/>
              <a:buFont typeface="Noto Sans Symbols"/>
              <a:buChar char="▪"/>
              <a:defRPr sz="2400" b="0" i="1" u="none" strike="noStrike" cap="none">
                <a:solidFill>
                  <a:srgbClr val="990000"/>
                </a:solidFill>
                <a:latin typeface="Arial"/>
                <a:ea typeface="Arial"/>
                <a:cs typeface="Arial"/>
                <a:sym typeface="Arial"/>
              </a:defRPr>
            </a:lvl8pPr>
            <a:lvl9pPr marL="4114800" marR="0" lvl="8" indent="-342900" algn="l" rtl="0">
              <a:spcBef>
                <a:spcPts val="720"/>
              </a:spcBef>
              <a:spcAft>
                <a:spcPts val="240"/>
              </a:spcAft>
              <a:buClr>
                <a:schemeClr val="dk2"/>
              </a:buClr>
              <a:buSzPts val="1800"/>
              <a:buFont typeface="Noto Sans Symbols"/>
              <a:buChar char="▪"/>
              <a:defRPr sz="2400" b="0" i="1" u="none" strike="noStrike" cap="none">
                <a:solidFill>
                  <a:srgbClr val="990000"/>
                </a:solidFill>
                <a:latin typeface="Arial"/>
                <a:ea typeface="Arial"/>
                <a:cs typeface="Arial"/>
                <a:sym typeface="Arial"/>
              </a:defRPr>
            </a:lvl9pPr>
          </a:lstStyle>
          <a:p>
            <a:endParaRPr/>
          </a:p>
        </p:txBody>
      </p:sp>
      <p:sp>
        <p:nvSpPr>
          <p:cNvPr id="11" name="Google Shape;11;p1"/>
          <p:cNvSpPr txBox="1">
            <a:spLocks noGrp="1"/>
          </p:cNvSpPr>
          <p:nvPr>
            <p:ph type="title"/>
          </p:nvPr>
        </p:nvSpPr>
        <p:spPr>
          <a:xfrm>
            <a:off x="1981200" y="0"/>
            <a:ext cx="7162800" cy="990600"/>
          </a:xfrm>
          <a:prstGeom prst="rect">
            <a:avLst/>
          </a:prstGeom>
          <a:noFill/>
          <a:ln>
            <a:noFill/>
          </a:ln>
        </p:spPr>
        <p:txBody>
          <a:bodyPr spcFirstLastPara="1" wrap="square" lIns="91425" tIns="45700" rIns="91425" bIns="45700" anchor="ctr" anchorCtr="0">
            <a:noAutofit/>
          </a:bodyPr>
          <a:lstStyle>
            <a:lvl1pPr marR="0" lvl="0" algn="ctr" rtl="0">
              <a:lnSpc>
                <a:spcPct val="90000"/>
              </a:lnSpc>
              <a:spcBef>
                <a:spcPts val="1200"/>
              </a:spcBef>
              <a:spcAft>
                <a:spcPts val="0"/>
              </a:spcAft>
              <a:buSzPts val="1400"/>
              <a:buNone/>
              <a:defRPr sz="4000" b="0" i="1" u="none" strike="noStrike" cap="none">
                <a:solidFill>
                  <a:schemeClr val="dk1"/>
                </a:solidFill>
                <a:latin typeface="Arial"/>
                <a:ea typeface="Arial"/>
                <a:cs typeface="Arial"/>
                <a:sym typeface="Arial"/>
              </a:defRPr>
            </a:lvl1pPr>
            <a:lvl2pPr marR="0" lvl="1" algn="ctr" rtl="0">
              <a:lnSpc>
                <a:spcPct val="90000"/>
              </a:lnSpc>
              <a:spcBef>
                <a:spcPts val="1200"/>
              </a:spcBef>
              <a:spcAft>
                <a:spcPts val="0"/>
              </a:spcAft>
              <a:buSzPts val="1400"/>
              <a:buNone/>
              <a:defRPr sz="4000" b="0" i="1" u="none" strike="noStrike" cap="none">
                <a:solidFill>
                  <a:schemeClr val="dk1"/>
                </a:solidFill>
                <a:latin typeface="Arial"/>
                <a:ea typeface="Arial"/>
                <a:cs typeface="Arial"/>
                <a:sym typeface="Arial"/>
              </a:defRPr>
            </a:lvl2pPr>
            <a:lvl3pPr marR="0" lvl="2" algn="ctr" rtl="0">
              <a:lnSpc>
                <a:spcPct val="90000"/>
              </a:lnSpc>
              <a:spcBef>
                <a:spcPts val="1200"/>
              </a:spcBef>
              <a:spcAft>
                <a:spcPts val="0"/>
              </a:spcAft>
              <a:buSzPts val="1400"/>
              <a:buNone/>
              <a:defRPr sz="4000" b="0" i="1" u="none" strike="noStrike" cap="none">
                <a:solidFill>
                  <a:schemeClr val="dk1"/>
                </a:solidFill>
                <a:latin typeface="Arial"/>
                <a:ea typeface="Arial"/>
                <a:cs typeface="Arial"/>
                <a:sym typeface="Arial"/>
              </a:defRPr>
            </a:lvl3pPr>
            <a:lvl4pPr marR="0" lvl="3" algn="ctr" rtl="0">
              <a:lnSpc>
                <a:spcPct val="90000"/>
              </a:lnSpc>
              <a:spcBef>
                <a:spcPts val="1200"/>
              </a:spcBef>
              <a:spcAft>
                <a:spcPts val="0"/>
              </a:spcAft>
              <a:buSzPts val="1400"/>
              <a:buNone/>
              <a:defRPr sz="4000" b="0" i="1" u="none" strike="noStrike" cap="none">
                <a:solidFill>
                  <a:schemeClr val="dk1"/>
                </a:solidFill>
                <a:latin typeface="Arial"/>
                <a:ea typeface="Arial"/>
                <a:cs typeface="Arial"/>
                <a:sym typeface="Arial"/>
              </a:defRPr>
            </a:lvl4pPr>
            <a:lvl5pPr marR="0" lvl="4" algn="ctr" rtl="0">
              <a:lnSpc>
                <a:spcPct val="90000"/>
              </a:lnSpc>
              <a:spcBef>
                <a:spcPts val="1200"/>
              </a:spcBef>
              <a:spcAft>
                <a:spcPts val="0"/>
              </a:spcAft>
              <a:buSzPts val="1400"/>
              <a:buNone/>
              <a:defRPr sz="4000" b="0" i="1" u="none" strike="noStrike" cap="none">
                <a:solidFill>
                  <a:schemeClr val="dk1"/>
                </a:solidFill>
                <a:latin typeface="Arial"/>
                <a:ea typeface="Arial"/>
                <a:cs typeface="Arial"/>
                <a:sym typeface="Arial"/>
              </a:defRPr>
            </a:lvl5pPr>
            <a:lvl6pPr marR="0" lvl="5" algn="ctr" rtl="0">
              <a:lnSpc>
                <a:spcPct val="90000"/>
              </a:lnSpc>
              <a:spcBef>
                <a:spcPts val="1200"/>
              </a:spcBef>
              <a:spcAft>
                <a:spcPts val="0"/>
              </a:spcAft>
              <a:buSzPts val="1400"/>
              <a:buNone/>
              <a:defRPr sz="4000" b="0" i="1" u="none" strike="noStrike" cap="none">
                <a:solidFill>
                  <a:schemeClr val="dk1"/>
                </a:solidFill>
                <a:latin typeface="Arial"/>
                <a:ea typeface="Arial"/>
                <a:cs typeface="Arial"/>
                <a:sym typeface="Arial"/>
              </a:defRPr>
            </a:lvl6pPr>
            <a:lvl7pPr marR="0" lvl="6" algn="ctr" rtl="0">
              <a:lnSpc>
                <a:spcPct val="90000"/>
              </a:lnSpc>
              <a:spcBef>
                <a:spcPts val="1200"/>
              </a:spcBef>
              <a:spcAft>
                <a:spcPts val="0"/>
              </a:spcAft>
              <a:buSzPts val="1400"/>
              <a:buNone/>
              <a:defRPr sz="4000" b="0" i="1" u="none" strike="noStrike" cap="none">
                <a:solidFill>
                  <a:schemeClr val="dk1"/>
                </a:solidFill>
                <a:latin typeface="Arial"/>
                <a:ea typeface="Arial"/>
                <a:cs typeface="Arial"/>
                <a:sym typeface="Arial"/>
              </a:defRPr>
            </a:lvl7pPr>
            <a:lvl8pPr marR="0" lvl="7" algn="ctr" rtl="0">
              <a:lnSpc>
                <a:spcPct val="90000"/>
              </a:lnSpc>
              <a:spcBef>
                <a:spcPts val="1200"/>
              </a:spcBef>
              <a:spcAft>
                <a:spcPts val="0"/>
              </a:spcAft>
              <a:buSzPts val="1400"/>
              <a:buNone/>
              <a:defRPr sz="4000" b="0" i="1" u="none" strike="noStrike" cap="none">
                <a:solidFill>
                  <a:schemeClr val="dk1"/>
                </a:solidFill>
                <a:latin typeface="Arial"/>
                <a:ea typeface="Arial"/>
                <a:cs typeface="Arial"/>
                <a:sym typeface="Arial"/>
              </a:defRPr>
            </a:lvl8pPr>
            <a:lvl9pPr marR="0" lvl="8" algn="ctr" rtl="0">
              <a:lnSpc>
                <a:spcPct val="90000"/>
              </a:lnSpc>
              <a:spcBef>
                <a:spcPts val="1200"/>
              </a:spcBef>
              <a:spcAft>
                <a:spcPts val="0"/>
              </a:spcAft>
              <a:buSzPts val="1400"/>
              <a:buNone/>
              <a:defRPr sz="4000" b="0" i="1" u="none" strike="noStrike" cap="none">
                <a:solidFill>
                  <a:schemeClr val="dk1"/>
                </a:solidFill>
                <a:latin typeface="Arial"/>
                <a:ea typeface="Arial"/>
                <a:cs typeface="Arial"/>
                <a:sym typeface="Arial"/>
              </a:defRPr>
            </a:lvl9pPr>
          </a:lstStyle>
          <a:p>
            <a:endParaRPr/>
          </a:p>
        </p:txBody>
      </p:sp>
      <p:sp>
        <p:nvSpPr>
          <p:cNvPr id="12" name="Google Shape;12;p1"/>
          <p:cNvSpPr txBox="1">
            <a:spLocks noGrp="1"/>
          </p:cNvSpPr>
          <p:nvPr>
            <p:ph type="sldNum" idx="12"/>
          </p:nvPr>
        </p:nvSpPr>
        <p:spPr>
          <a:xfrm>
            <a:off x="7239000" y="6248400"/>
            <a:ext cx="1905000" cy="45720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chemeClr val="dk1"/>
              </a:buClr>
              <a:buSzPts val="1400"/>
              <a:buFont typeface="Noto Sans Symbols"/>
              <a:buNone/>
              <a:defRPr sz="1400" b="0" i="0" u="none" strike="noStrike" cap="none">
                <a:solidFill>
                  <a:schemeClr val="dk1"/>
                </a:solidFill>
                <a:latin typeface="Arial"/>
                <a:ea typeface="Arial"/>
                <a:cs typeface="Arial"/>
                <a:sym typeface="Arial"/>
              </a:defRPr>
            </a:lvl1pPr>
            <a:lvl2pPr marL="0" marR="0" lvl="1" indent="0" algn="r" rtl="0">
              <a:lnSpc>
                <a:spcPct val="100000"/>
              </a:lnSpc>
              <a:spcBef>
                <a:spcPts val="0"/>
              </a:spcBef>
              <a:spcAft>
                <a:spcPts val="0"/>
              </a:spcAft>
              <a:buClr>
                <a:schemeClr val="dk1"/>
              </a:buClr>
              <a:buSzPts val="1400"/>
              <a:buFont typeface="Noto Sans Symbols"/>
              <a:buNone/>
              <a:defRPr sz="1400" b="0" i="0" u="none" strike="noStrike" cap="none">
                <a:solidFill>
                  <a:schemeClr val="dk1"/>
                </a:solidFill>
                <a:latin typeface="Arial"/>
                <a:ea typeface="Arial"/>
                <a:cs typeface="Arial"/>
                <a:sym typeface="Arial"/>
              </a:defRPr>
            </a:lvl2pPr>
            <a:lvl3pPr marL="0" marR="0" lvl="2" indent="0" algn="r" rtl="0">
              <a:lnSpc>
                <a:spcPct val="100000"/>
              </a:lnSpc>
              <a:spcBef>
                <a:spcPts val="0"/>
              </a:spcBef>
              <a:spcAft>
                <a:spcPts val="0"/>
              </a:spcAft>
              <a:buClr>
                <a:schemeClr val="dk1"/>
              </a:buClr>
              <a:buSzPts val="1400"/>
              <a:buFont typeface="Noto Sans Symbols"/>
              <a:buNone/>
              <a:defRPr sz="1400" b="0" i="0" u="none" strike="noStrike" cap="none">
                <a:solidFill>
                  <a:schemeClr val="dk1"/>
                </a:solidFill>
                <a:latin typeface="Arial"/>
                <a:ea typeface="Arial"/>
                <a:cs typeface="Arial"/>
                <a:sym typeface="Arial"/>
              </a:defRPr>
            </a:lvl3pPr>
            <a:lvl4pPr marL="0" marR="0" lvl="3" indent="0" algn="r" rtl="0">
              <a:lnSpc>
                <a:spcPct val="100000"/>
              </a:lnSpc>
              <a:spcBef>
                <a:spcPts val="0"/>
              </a:spcBef>
              <a:spcAft>
                <a:spcPts val="0"/>
              </a:spcAft>
              <a:buClr>
                <a:schemeClr val="dk1"/>
              </a:buClr>
              <a:buSzPts val="1400"/>
              <a:buFont typeface="Noto Sans Symbols"/>
              <a:buNone/>
              <a:defRPr sz="1400" b="0" i="0" u="none" strike="noStrike" cap="none">
                <a:solidFill>
                  <a:schemeClr val="dk1"/>
                </a:solidFill>
                <a:latin typeface="Arial"/>
                <a:ea typeface="Arial"/>
                <a:cs typeface="Arial"/>
                <a:sym typeface="Arial"/>
              </a:defRPr>
            </a:lvl4pPr>
            <a:lvl5pPr marL="0" marR="0" lvl="4" indent="0" algn="r" rtl="0">
              <a:lnSpc>
                <a:spcPct val="100000"/>
              </a:lnSpc>
              <a:spcBef>
                <a:spcPts val="0"/>
              </a:spcBef>
              <a:spcAft>
                <a:spcPts val="0"/>
              </a:spcAft>
              <a:buClr>
                <a:schemeClr val="dk1"/>
              </a:buClr>
              <a:buSzPts val="1400"/>
              <a:buFont typeface="Noto Sans Symbols"/>
              <a:buNone/>
              <a:defRPr sz="1400" b="0" i="0" u="none" strike="noStrike" cap="none">
                <a:solidFill>
                  <a:schemeClr val="dk1"/>
                </a:solidFill>
                <a:latin typeface="Arial"/>
                <a:ea typeface="Arial"/>
                <a:cs typeface="Arial"/>
                <a:sym typeface="Arial"/>
              </a:defRPr>
            </a:lvl5pPr>
            <a:lvl6pPr marL="0" marR="0" lvl="5" indent="0" algn="r" rtl="0">
              <a:lnSpc>
                <a:spcPct val="100000"/>
              </a:lnSpc>
              <a:spcBef>
                <a:spcPts val="0"/>
              </a:spcBef>
              <a:spcAft>
                <a:spcPts val="0"/>
              </a:spcAft>
              <a:buClr>
                <a:schemeClr val="dk1"/>
              </a:buClr>
              <a:buSzPts val="1400"/>
              <a:buFont typeface="Noto Sans Symbols"/>
              <a:buNone/>
              <a:defRPr sz="1400" b="0" i="0" u="none" strike="noStrike" cap="none">
                <a:solidFill>
                  <a:schemeClr val="dk1"/>
                </a:solidFill>
                <a:latin typeface="Arial"/>
                <a:ea typeface="Arial"/>
                <a:cs typeface="Arial"/>
                <a:sym typeface="Arial"/>
              </a:defRPr>
            </a:lvl6pPr>
            <a:lvl7pPr marL="0" marR="0" lvl="6" indent="0" algn="r" rtl="0">
              <a:lnSpc>
                <a:spcPct val="100000"/>
              </a:lnSpc>
              <a:spcBef>
                <a:spcPts val="0"/>
              </a:spcBef>
              <a:spcAft>
                <a:spcPts val="0"/>
              </a:spcAft>
              <a:buClr>
                <a:schemeClr val="dk1"/>
              </a:buClr>
              <a:buSzPts val="1400"/>
              <a:buFont typeface="Noto Sans Symbols"/>
              <a:buNone/>
              <a:defRPr sz="1400" b="0" i="0" u="none" strike="noStrike" cap="none">
                <a:solidFill>
                  <a:schemeClr val="dk1"/>
                </a:solidFill>
                <a:latin typeface="Arial"/>
                <a:ea typeface="Arial"/>
                <a:cs typeface="Arial"/>
                <a:sym typeface="Arial"/>
              </a:defRPr>
            </a:lvl7pPr>
            <a:lvl8pPr marL="0" marR="0" lvl="7" indent="0" algn="r" rtl="0">
              <a:lnSpc>
                <a:spcPct val="100000"/>
              </a:lnSpc>
              <a:spcBef>
                <a:spcPts val="0"/>
              </a:spcBef>
              <a:spcAft>
                <a:spcPts val="0"/>
              </a:spcAft>
              <a:buClr>
                <a:schemeClr val="dk1"/>
              </a:buClr>
              <a:buSzPts val="1400"/>
              <a:buFont typeface="Noto Sans Symbols"/>
              <a:buNone/>
              <a:defRPr sz="1400" b="0" i="0" u="none" strike="noStrike" cap="none">
                <a:solidFill>
                  <a:schemeClr val="dk1"/>
                </a:solidFill>
                <a:latin typeface="Arial"/>
                <a:ea typeface="Arial"/>
                <a:cs typeface="Arial"/>
                <a:sym typeface="Arial"/>
              </a:defRPr>
            </a:lvl8pPr>
            <a:lvl9pPr marL="0" marR="0" lvl="8" indent="0" algn="r" rtl="0">
              <a:lnSpc>
                <a:spcPct val="100000"/>
              </a:lnSpc>
              <a:spcBef>
                <a:spcPts val="0"/>
              </a:spcBef>
              <a:spcAft>
                <a:spcPts val="0"/>
              </a:spcAft>
              <a:buClr>
                <a:schemeClr val="dk1"/>
              </a:buClr>
              <a:buSzPts val="1400"/>
              <a:buFont typeface="Noto Sans Symbols"/>
              <a:buNone/>
              <a:defRPr sz="14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
        <p:nvSpPr>
          <p:cNvPr id="13" name="Google Shape;13;p1"/>
          <p:cNvSpPr/>
          <p:nvPr/>
        </p:nvSpPr>
        <p:spPr>
          <a:xfrm>
            <a:off x="6553200" y="6858000"/>
            <a:ext cx="1905000" cy="4572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Noto Sans Symbols"/>
              <a:buNone/>
            </a:pPr>
            <a:endParaRPr sz="14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p:fade thruBlk="1"/>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3"/>
          <p:cNvSpPr/>
          <p:nvPr/>
        </p:nvSpPr>
        <p:spPr>
          <a:xfrm>
            <a:off x="6967538" y="0"/>
            <a:ext cx="1360487" cy="925513"/>
          </a:xfrm>
          <a:prstGeom prst="rect">
            <a:avLst/>
          </a:prstGeom>
          <a:noFill/>
          <a:ln>
            <a:noFill/>
          </a:ln>
        </p:spPr>
        <p:txBody>
          <a:bodyPr spcFirstLastPara="1" wrap="square" lIns="91425" tIns="45700" rIns="91425" bIns="45700" anchor="ctr" anchorCtr="0">
            <a:noAutofit/>
          </a:bodyPr>
          <a:lstStyle/>
          <a:p>
            <a:pPr marL="0" marR="0" lvl="0" indent="0" algn="r" rtl="0">
              <a:lnSpc>
                <a:spcPct val="90000"/>
              </a:lnSpc>
              <a:spcBef>
                <a:spcPts val="0"/>
              </a:spcBef>
              <a:spcAft>
                <a:spcPts val="0"/>
              </a:spcAft>
              <a:buClr>
                <a:schemeClr val="dk2"/>
              </a:buClr>
              <a:buSzPts val="2100"/>
              <a:buFont typeface="Noto Sans Symbols"/>
              <a:buNone/>
            </a:pPr>
            <a:endParaRPr sz="2800">
              <a:solidFill>
                <a:schemeClr val="dk1"/>
              </a:solidFill>
              <a:latin typeface="Times New Roman"/>
              <a:ea typeface="Times New Roman"/>
              <a:cs typeface="Times New Roman"/>
              <a:sym typeface="Times New Roman"/>
            </a:endParaRPr>
          </a:p>
        </p:txBody>
      </p:sp>
      <p:sp>
        <p:nvSpPr>
          <p:cNvPr id="67" name="Google Shape;67;p13"/>
          <p:cNvSpPr txBox="1">
            <a:spLocks noGrp="1"/>
          </p:cNvSpPr>
          <p:nvPr>
            <p:ph type="subTitle" idx="1"/>
          </p:nvPr>
        </p:nvSpPr>
        <p:spPr>
          <a:xfrm>
            <a:off x="1295400" y="1219200"/>
            <a:ext cx="6819900" cy="889000"/>
          </a:xfrm>
          <a:prstGeom prst="rect">
            <a:avLst/>
          </a:prstGeom>
          <a:noFill/>
          <a:ln>
            <a:noFill/>
          </a:ln>
        </p:spPr>
        <p:txBody>
          <a:bodyPr spcFirstLastPara="1" wrap="square" lIns="91425" tIns="45700" rIns="91425" bIns="45700" anchor="t" anchorCtr="0">
            <a:noAutofit/>
          </a:bodyPr>
          <a:lstStyle/>
          <a:p>
            <a:pPr marL="0" lvl="0" indent="0" algn="ctr" rtl="0">
              <a:lnSpc>
                <a:spcPct val="70000"/>
              </a:lnSpc>
              <a:spcBef>
                <a:spcPts val="0"/>
              </a:spcBef>
              <a:spcAft>
                <a:spcPts val="0"/>
              </a:spcAft>
              <a:buSzPts val="2850"/>
              <a:buNone/>
            </a:pPr>
            <a:r>
              <a:rPr lang="en-US" sz="3800" i="0" u="sng">
                <a:latin typeface="Times New Roman"/>
                <a:ea typeface="Times New Roman"/>
                <a:cs typeface="Times New Roman"/>
                <a:sym typeface="Times New Roman"/>
              </a:rPr>
              <a:t>An </a:t>
            </a:r>
            <a:endParaRPr/>
          </a:p>
          <a:p>
            <a:pPr marL="0" lvl="0" indent="0" algn="ctr" rtl="0">
              <a:lnSpc>
                <a:spcPct val="70000"/>
              </a:lnSpc>
              <a:spcBef>
                <a:spcPts val="1520"/>
              </a:spcBef>
              <a:spcAft>
                <a:spcPts val="0"/>
              </a:spcAft>
              <a:buSzPts val="2850"/>
              <a:buNone/>
            </a:pPr>
            <a:r>
              <a:rPr lang="en-US" sz="3800" i="0" u="sng">
                <a:latin typeface="Times New Roman"/>
                <a:ea typeface="Times New Roman"/>
                <a:cs typeface="Times New Roman"/>
                <a:sym typeface="Times New Roman"/>
              </a:rPr>
              <a:t>Introduction to</a:t>
            </a:r>
            <a:endParaRPr/>
          </a:p>
          <a:p>
            <a:pPr marL="0" lvl="0" indent="0" algn="ctr" rtl="0">
              <a:lnSpc>
                <a:spcPct val="70000"/>
              </a:lnSpc>
              <a:spcBef>
                <a:spcPts val="800"/>
              </a:spcBef>
              <a:spcAft>
                <a:spcPts val="0"/>
              </a:spcAft>
              <a:buSzPts val="1050"/>
              <a:buNone/>
            </a:pPr>
            <a:r>
              <a:rPr lang="en-US" sz="1400" i="0">
                <a:latin typeface="Times New Roman"/>
                <a:ea typeface="Times New Roman"/>
                <a:cs typeface="Times New Roman"/>
                <a:sym typeface="Times New Roman"/>
              </a:rPr>
              <a:t>					</a:t>
            </a:r>
            <a:endParaRPr/>
          </a:p>
          <a:p>
            <a:pPr marL="0" lvl="0" indent="0" algn="ctr" rtl="0">
              <a:lnSpc>
                <a:spcPct val="70000"/>
              </a:lnSpc>
              <a:spcBef>
                <a:spcPts val="1340"/>
              </a:spcBef>
              <a:spcAft>
                <a:spcPts val="0"/>
              </a:spcAft>
              <a:buSzPts val="3000"/>
              <a:buNone/>
            </a:pPr>
            <a:r>
              <a:rPr lang="en-US" sz="4000" b="1" i="0" u="sng">
                <a:latin typeface="Times New Roman"/>
                <a:ea typeface="Times New Roman"/>
                <a:cs typeface="Times New Roman"/>
                <a:sym typeface="Times New Roman"/>
              </a:rPr>
              <a:t>Agile Methodology</a:t>
            </a:r>
            <a:endParaRPr/>
          </a:p>
          <a:p>
            <a:pPr marL="0" lvl="0" indent="0" algn="ctr" rtl="0">
              <a:lnSpc>
                <a:spcPct val="70000"/>
              </a:lnSpc>
              <a:spcBef>
                <a:spcPts val="1600"/>
              </a:spcBef>
              <a:spcAft>
                <a:spcPts val="0"/>
              </a:spcAft>
              <a:buSzPts val="3000"/>
              <a:buNone/>
            </a:pPr>
            <a:endParaRPr sz="4000" b="1" i="0">
              <a:latin typeface="Times New Roman"/>
              <a:ea typeface="Times New Roman"/>
              <a:cs typeface="Times New Roman"/>
              <a:sym typeface="Times New Roman"/>
            </a:endParaRPr>
          </a:p>
          <a:p>
            <a:pPr marL="0" lvl="0" indent="0" algn="ctr" rtl="0">
              <a:lnSpc>
                <a:spcPct val="70000"/>
              </a:lnSpc>
              <a:spcBef>
                <a:spcPts val="820"/>
              </a:spcBef>
              <a:spcAft>
                <a:spcPts val="0"/>
              </a:spcAft>
              <a:buSzPts val="1050"/>
              <a:buNone/>
            </a:pPr>
            <a:endParaRPr sz="1400" i="0">
              <a:latin typeface="Times New Roman"/>
              <a:ea typeface="Times New Roman"/>
              <a:cs typeface="Times New Roman"/>
              <a:sym typeface="Times New Roman"/>
            </a:endParaRPr>
          </a:p>
          <a:p>
            <a:pPr marL="0" lvl="0" indent="0" algn="ctr" rtl="0">
              <a:lnSpc>
                <a:spcPct val="70000"/>
              </a:lnSpc>
              <a:spcBef>
                <a:spcPts val="560"/>
              </a:spcBef>
              <a:spcAft>
                <a:spcPts val="0"/>
              </a:spcAft>
              <a:buSzPts val="1050"/>
              <a:buNone/>
            </a:pPr>
            <a:r>
              <a:rPr lang="en-US" sz="1400" i="0">
                <a:latin typeface="Times New Roman"/>
                <a:ea typeface="Times New Roman"/>
                <a:cs typeface="Times New Roman"/>
                <a:sym typeface="Times New Roman"/>
              </a:rPr>
              <a:t>				</a:t>
            </a:r>
            <a:endParaRPr/>
          </a:p>
          <a:p>
            <a:pPr marL="0" lvl="0" indent="0" algn="ctr" rtl="0">
              <a:lnSpc>
                <a:spcPct val="70000"/>
              </a:lnSpc>
              <a:spcBef>
                <a:spcPts val="560"/>
              </a:spcBef>
              <a:spcAft>
                <a:spcPts val="0"/>
              </a:spcAft>
              <a:buSzPts val="1050"/>
              <a:buNone/>
            </a:pPr>
            <a:endParaRPr sz="1400" i="0">
              <a:latin typeface="Times New Roman"/>
              <a:ea typeface="Times New Roman"/>
              <a:cs typeface="Times New Roman"/>
              <a:sym typeface="Times New Roman"/>
            </a:endParaRPr>
          </a:p>
          <a:p>
            <a:pPr marL="0" lvl="0" indent="0" algn="ctr" rtl="0">
              <a:lnSpc>
                <a:spcPct val="70000"/>
              </a:lnSpc>
              <a:spcBef>
                <a:spcPts val="560"/>
              </a:spcBef>
              <a:spcAft>
                <a:spcPts val="0"/>
              </a:spcAft>
              <a:buSzPts val="1050"/>
              <a:buNone/>
            </a:pPr>
            <a:r>
              <a:rPr lang="en-US" sz="1400" i="0">
                <a:latin typeface="Times New Roman"/>
                <a:ea typeface="Times New Roman"/>
                <a:cs typeface="Times New Roman"/>
                <a:sym typeface="Times New Roman"/>
              </a:rPr>
              <a:t>				</a:t>
            </a:r>
            <a:endParaRPr/>
          </a:p>
          <a:p>
            <a:pPr marL="0" lvl="0" indent="0" algn="ctr" rtl="0">
              <a:lnSpc>
                <a:spcPct val="70000"/>
              </a:lnSpc>
              <a:spcBef>
                <a:spcPts val="560"/>
              </a:spcBef>
              <a:spcAft>
                <a:spcPts val="0"/>
              </a:spcAft>
              <a:buSzPts val="1050"/>
              <a:buNone/>
            </a:pPr>
            <a:r>
              <a:rPr lang="en-US" sz="1400" i="0">
                <a:latin typeface="Times New Roman"/>
                <a:ea typeface="Times New Roman"/>
                <a:cs typeface="Times New Roman"/>
                <a:sym typeface="Times New Roman"/>
              </a:rPr>
              <a:t>				</a:t>
            </a:r>
            <a:endParaRPr/>
          </a:p>
          <a:p>
            <a:pPr marL="0" lvl="0" indent="0" algn="ctr" rtl="0">
              <a:lnSpc>
                <a:spcPct val="70000"/>
              </a:lnSpc>
              <a:spcBef>
                <a:spcPts val="560"/>
              </a:spcBef>
              <a:spcAft>
                <a:spcPts val="0"/>
              </a:spcAft>
              <a:buSzPts val="1050"/>
              <a:buNone/>
            </a:pPr>
            <a:r>
              <a:rPr lang="en-US" sz="1400" i="0">
                <a:latin typeface="Times New Roman"/>
                <a:ea typeface="Times New Roman"/>
                <a:cs typeface="Times New Roman"/>
                <a:sym typeface="Times New Roman"/>
              </a:rPr>
              <a:t>				</a:t>
            </a:r>
            <a:endParaRPr/>
          </a:p>
          <a:p>
            <a:pPr marL="0" lvl="0" indent="0" algn="ctr" rtl="0">
              <a:lnSpc>
                <a:spcPct val="70000"/>
              </a:lnSpc>
              <a:spcBef>
                <a:spcPts val="560"/>
              </a:spcBef>
              <a:spcAft>
                <a:spcPts val="0"/>
              </a:spcAft>
              <a:buSzPts val="1050"/>
              <a:buNone/>
            </a:pPr>
            <a:endParaRPr sz="1400" i="0">
              <a:latin typeface="Times New Roman"/>
              <a:ea typeface="Times New Roman"/>
              <a:cs typeface="Times New Roman"/>
              <a:sym typeface="Times New Roman"/>
            </a:endParaRPr>
          </a:p>
        </p:txBody>
      </p:sp>
    </p:spTree>
  </p:cSld>
  <p:clrMapOvr>
    <a:masterClrMapping/>
  </p:clrMapOvr>
  <p:transition>
    <p:fade thruBlk="1"/>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22"/>
          <p:cNvSpPr txBox="1">
            <a:spLocks noGrp="1"/>
          </p:cNvSpPr>
          <p:nvPr>
            <p:ph type="title"/>
          </p:nvPr>
        </p:nvSpPr>
        <p:spPr>
          <a:xfrm>
            <a:off x="1981200" y="0"/>
            <a:ext cx="7162800" cy="9906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None/>
            </a:pPr>
            <a:r>
              <a:rPr lang="en-US"/>
              <a:t>How Scrum Works?</a:t>
            </a:r>
            <a:endParaRPr/>
          </a:p>
        </p:txBody>
      </p:sp>
      <p:pic>
        <p:nvPicPr>
          <p:cNvPr id="125" name="Google Shape;125;p22" descr="Scrum"/>
          <p:cNvPicPr preferRelativeResize="0">
            <a:picLocks noGrp="1"/>
          </p:cNvPicPr>
          <p:nvPr>
            <p:ph type="body" idx="1"/>
          </p:nvPr>
        </p:nvPicPr>
        <p:blipFill rotWithShape="1">
          <a:blip r:embed="rId3">
            <a:alphaModFix/>
          </a:blip>
          <a:srcRect/>
          <a:stretch/>
        </p:blipFill>
        <p:spPr>
          <a:xfrm>
            <a:off x="0" y="1722438"/>
            <a:ext cx="9144000" cy="4830762"/>
          </a:xfrm>
          <a:prstGeom prst="rect">
            <a:avLst/>
          </a:prstGeom>
          <a:noFill/>
          <a:ln>
            <a:noFill/>
          </a:ln>
        </p:spPr>
      </p:pic>
    </p:spTree>
  </p:cSld>
  <p:clrMapOvr>
    <a:masterClrMapping/>
  </p:clrMapOvr>
  <p:transition>
    <p:fade thruBlk="1"/>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pic>
        <p:nvPicPr>
          <p:cNvPr id="130" name="Google Shape;130;p23"/>
          <p:cNvPicPr preferRelativeResize="0"/>
          <p:nvPr/>
        </p:nvPicPr>
        <p:blipFill rotWithShape="1">
          <a:blip r:embed="rId3">
            <a:alphaModFix/>
          </a:blip>
          <a:srcRect/>
          <a:stretch/>
        </p:blipFill>
        <p:spPr>
          <a:xfrm>
            <a:off x="762000" y="685800"/>
            <a:ext cx="7315200" cy="5014912"/>
          </a:xfrm>
          <a:prstGeom prst="rect">
            <a:avLst/>
          </a:prstGeom>
          <a:noFill/>
          <a:ln>
            <a:noFill/>
          </a:ln>
        </p:spPr>
      </p:pic>
    </p:spTree>
  </p:cSld>
  <p:clrMapOvr>
    <a:masterClrMapping/>
  </p:clrMapOvr>
  <p:transition>
    <p:fade thruBlk="1"/>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pic>
        <p:nvPicPr>
          <p:cNvPr id="135" name="Google Shape;135;p24"/>
          <p:cNvPicPr preferRelativeResize="0"/>
          <p:nvPr/>
        </p:nvPicPr>
        <p:blipFill rotWithShape="1">
          <a:blip r:embed="rId3">
            <a:alphaModFix/>
          </a:blip>
          <a:srcRect/>
          <a:stretch/>
        </p:blipFill>
        <p:spPr>
          <a:xfrm>
            <a:off x="228600" y="762000"/>
            <a:ext cx="8610600" cy="4953000"/>
          </a:xfrm>
          <a:prstGeom prst="rect">
            <a:avLst/>
          </a:prstGeom>
          <a:noFill/>
          <a:ln>
            <a:noFill/>
          </a:ln>
        </p:spPr>
      </p:pic>
    </p:spTree>
  </p:cSld>
  <p:clrMapOvr>
    <a:masterClrMapping/>
  </p:clrMapOvr>
  <p:transition>
    <p:fade thruBlk="1"/>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5"/>
          <p:cNvSpPr txBox="1">
            <a:spLocks noGrp="1"/>
          </p:cNvSpPr>
          <p:nvPr>
            <p:ph type="title"/>
          </p:nvPr>
        </p:nvSpPr>
        <p:spPr>
          <a:xfrm>
            <a:off x="1981200" y="0"/>
            <a:ext cx="7162800" cy="9906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None/>
            </a:pPr>
            <a:r>
              <a:rPr lang="en-US"/>
              <a:t>Sprints</a:t>
            </a:r>
            <a:endParaRPr/>
          </a:p>
        </p:txBody>
      </p:sp>
      <p:sp>
        <p:nvSpPr>
          <p:cNvPr id="141" name="Google Shape;141;p25"/>
          <p:cNvSpPr txBox="1">
            <a:spLocks noGrp="1"/>
          </p:cNvSpPr>
          <p:nvPr>
            <p:ph type="body" idx="1"/>
          </p:nvPr>
        </p:nvSpPr>
        <p:spPr>
          <a:xfrm>
            <a:off x="457200" y="1371600"/>
            <a:ext cx="8686800" cy="4419600"/>
          </a:xfrm>
          <a:prstGeom prst="rect">
            <a:avLst/>
          </a:prstGeom>
          <a:noFill/>
          <a:ln>
            <a:noFill/>
          </a:ln>
        </p:spPr>
        <p:txBody>
          <a:bodyPr spcFirstLastPara="1" wrap="square" lIns="91425" tIns="45700" rIns="91425" bIns="45700" anchor="t" anchorCtr="0">
            <a:noAutofit/>
          </a:bodyPr>
          <a:lstStyle/>
          <a:p>
            <a:pPr marL="566738" lvl="0" indent="-566738" algn="l" rtl="0">
              <a:lnSpc>
                <a:spcPct val="90000"/>
              </a:lnSpc>
              <a:spcBef>
                <a:spcPts val="0"/>
              </a:spcBef>
              <a:spcAft>
                <a:spcPts val="0"/>
              </a:spcAft>
              <a:buSzPts val="2100"/>
              <a:buChar char="▪"/>
            </a:pPr>
            <a:r>
              <a:rPr lang="en-US">
                <a:latin typeface="Calibri"/>
                <a:ea typeface="Calibri"/>
                <a:cs typeface="Calibri"/>
                <a:sym typeface="Calibri"/>
              </a:rPr>
              <a:t>Scrum projects make progress in a series of “sprints”</a:t>
            </a:r>
            <a:endParaRPr/>
          </a:p>
          <a:p>
            <a:pPr marL="1020763" lvl="1" indent="-452438" algn="l" rtl="0">
              <a:lnSpc>
                <a:spcPct val="90000"/>
              </a:lnSpc>
              <a:spcBef>
                <a:spcPts val="1120"/>
              </a:spcBef>
              <a:spcAft>
                <a:spcPts val="0"/>
              </a:spcAft>
              <a:buSzPts val="2100"/>
              <a:buChar char="▪"/>
            </a:pPr>
            <a:r>
              <a:rPr lang="en-US" sz="2800">
                <a:solidFill>
                  <a:schemeClr val="dk1"/>
                </a:solidFill>
                <a:latin typeface="Calibri"/>
                <a:ea typeface="Calibri"/>
                <a:cs typeface="Calibri"/>
                <a:sym typeface="Calibri"/>
              </a:rPr>
              <a:t>Analogous to XP iterations</a:t>
            </a:r>
            <a:endParaRPr/>
          </a:p>
          <a:p>
            <a:pPr marL="566738" lvl="0" indent="-566738" algn="l" rtl="0">
              <a:lnSpc>
                <a:spcPct val="90000"/>
              </a:lnSpc>
              <a:spcBef>
                <a:spcPts val="1120"/>
              </a:spcBef>
              <a:spcAft>
                <a:spcPts val="0"/>
              </a:spcAft>
              <a:buSzPts val="2100"/>
              <a:buChar char="▪"/>
            </a:pPr>
            <a:r>
              <a:rPr lang="en-US">
                <a:latin typeface="Calibri"/>
                <a:ea typeface="Calibri"/>
                <a:cs typeface="Calibri"/>
                <a:sym typeface="Calibri"/>
              </a:rPr>
              <a:t>Target duration is one month</a:t>
            </a:r>
            <a:endParaRPr/>
          </a:p>
          <a:p>
            <a:pPr marL="1020763" lvl="1" indent="-452438" algn="l" rtl="0">
              <a:lnSpc>
                <a:spcPct val="90000"/>
              </a:lnSpc>
              <a:spcBef>
                <a:spcPts val="1120"/>
              </a:spcBef>
              <a:spcAft>
                <a:spcPts val="0"/>
              </a:spcAft>
              <a:buSzPts val="2100"/>
              <a:buChar char="▪"/>
            </a:pPr>
            <a:r>
              <a:rPr lang="en-US" sz="2800">
                <a:solidFill>
                  <a:schemeClr val="dk1"/>
                </a:solidFill>
                <a:latin typeface="Calibri"/>
                <a:ea typeface="Calibri"/>
                <a:cs typeface="Calibri"/>
                <a:sym typeface="Calibri"/>
              </a:rPr>
              <a:t>+/- a week or two</a:t>
            </a:r>
            <a:endParaRPr/>
          </a:p>
          <a:p>
            <a:pPr marL="1474788" lvl="2" indent="-452438" algn="l" rtl="0">
              <a:lnSpc>
                <a:spcPct val="90000"/>
              </a:lnSpc>
              <a:spcBef>
                <a:spcPts val="1120"/>
              </a:spcBef>
              <a:spcAft>
                <a:spcPts val="0"/>
              </a:spcAft>
              <a:buSzPts val="2100"/>
              <a:buChar char="▪"/>
            </a:pPr>
            <a:r>
              <a:rPr lang="en-US" sz="2800">
                <a:solidFill>
                  <a:schemeClr val="dk1"/>
                </a:solidFill>
                <a:latin typeface="Calibri"/>
                <a:ea typeface="Calibri"/>
                <a:cs typeface="Calibri"/>
                <a:sym typeface="Calibri"/>
              </a:rPr>
              <a:t>But, a constant duration leads to a better rhythm</a:t>
            </a:r>
            <a:endParaRPr/>
          </a:p>
          <a:p>
            <a:pPr marL="566738" lvl="0" indent="-566738" algn="l" rtl="0">
              <a:lnSpc>
                <a:spcPct val="90000"/>
              </a:lnSpc>
              <a:spcBef>
                <a:spcPts val="1120"/>
              </a:spcBef>
              <a:spcAft>
                <a:spcPts val="0"/>
              </a:spcAft>
              <a:buSzPts val="2100"/>
              <a:buChar char="▪"/>
            </a:pPr>
            <a:r>
              <a:rPr lang="en-US">
                <a:latin typeface="Calibri"/>
                <a:ea typeface="Calibri"/>
                <a:cs typeface="Calibri"/>
                <a:sym typeface="Calibri"/>
              </a:rPr>
              <a:t>Product is designed, coded, and tested during the sprint</a:t>
            </a:r>
            <a:endParaRPr/>
          </a:p>
          <a:p>
            <a:pPr marL="566738" lvl="0" indent="-566738" algn="l" rtl="0">
              <a:lnSpc>
                <a:spcPct val="90000"/>
              </a:lnSpc>
              <a:spcBef>
                <a:spcPts val="1120"/>
              </a:spcBef>
              <a:spcAft>
                <a:spcPts val="0"/>
              </a:spcAft>
              <a:buSzPts val="2100"/>
              <a:buFont typeface="Noto Sans Symbols"/>
              <a:buNone/>
            </a:pPr>
            <a:endParaRPr/>
          </a:p>
        </p:txBody>
      </p:sp>
    </p:spTree>
  </p:cSld>
  <p:clrMapOvr>
    <a:masterClrMapping/>
  </p:clrMapOvr>
  <p:transition>
    <p:fade thruBlk="1"/>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6"/>
          <p:cNvSpPr txBox="1">
            <a:spLocks noGrp="1"/>
          </p:cNvSpPr>
          <p:nvPr>
            <p:ph type="title"/>
          </p:nvPr>
        </p:nvSpPr>
        <p:spPr>
          <a:xfrm>
            <a:off x="1981200" y="0"/>
            <a:ext cx="7162800" cy="9906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None/>
            </a:pPr>
            <a:r>
              <a:rPr lang="en-US"/>
              <a:t>Scrum Framework</a:t>
            </a:r>
            <a:endParaRPr/>
          </a:p>
        </p:txBody>
      </p:sp>
      <p:sp>
        <p:nvSpPr>
          <p:cNvPr id="147" name="Google Shape;147;p26"/>
          <p:cNvSpPr txBox="1">
            <a:spLocks noGrp="1"/>
          </p:cNvSpPr>
          <p:nvPr>
            <p:ph type="body" idx="1"/>
          </p:nvPr>
        </p:nvSpPr>
        <p:spPr>
          <a:xfrm>
            <a:off x="457200" y="1371600"/>
            <a:ext cx="8001000" cy="4419600"/>
          </a:xfrm>
          <a:prstGeom prst="rect">
            <a:avLst/>
          </a:prstGeom>
          <a:noFill/>
          <a:ln>
            <a:noFill/>
          </a:ln>
        </p:spPr>
        <p:txBody>
          <a:bodyPr spcFirstLastPara="1" wrap="square" lIns="91425" tIns="45700" rIns="91425" bIns="45700" anchor="t" anchorCtr="0">
            <a:noAutofit/>
          </a:bodyPr>
          <a:lstStyle/>
          <a:p>
            <a:pPr marL="566738" lvl="0" indent="-566738" algn="l" rtl="0">
              <a:lnSpc>
                <a:spcPct val="90000"/>
              </a:lnSpc>
              <a:spcBef>
                <a:spcPts val="0"/>
              </a:spcBef>
              <a:spcAft>
                <a:spcPts val="0"/>
              </a:spcAft>
              <a:buSzPts val="2100"/>
              <a:buChar char="▪"/>
            </a:pPr>
            <a:r>
              <a:rPr lang="en-US">
                <a:latin typeface="Calibri"/>
                <a:ea typeface="Calibri"/>
                <a:cs typeface="Calibri"/>
                <a:sym typeface="Calibri"/>
              </a:rPr>
              <a:t>Roles : Product Owner, ScrumMaster, Team </a:t>
            </a:r>
            <a:endParaRPr/>
          </a:p>
          <a:p>
            <a:pPr marL="566738" lvl="0" indent="-566738" algn="l" rtl="0">
              <a:lnSpc>
                <a:spcPct val="90000"/>
              </a:lnSpc>
              <a:spcBef>
                <a:spcPts val="1120"/>
              </a:spcBef>
              <a:spcAft>
                <a:spcPts val="0"/>
              </a:spcAft>
              <a:buSzPts val="2100"/>
              <a:buChar char="▪"/>
            </a:pPr>
            <a:r>
              <a:rPr lang="en-US">
                <a:latin typeface="Calibri"/>
                <a:ea typeface="Calibri"/>
                <a:cs typeface="Calibri"/>
                <a:sym typeface="Calibri"/>
              </a:rPr>
              <a:t>Ceremonies : Sprint Planning, Sprint Review, Sprint Retrospective, &amp; Daily Scrum Meeting </a:t>
            </a:r>
            <a:endParaRPr/>
          </a:p>
          <a:p>
            <a:pPr marL="566738" lvl="0" indent="-566738" algn="l" rtl="0">
              <a:lnSpc>
                <a:spcPct val="90000"/>
              </a:lnSpc>
              <a:spcBef>
                <a:spcPts val="1120"/>
              </a:spcBef>
              <a:spcAft>
                <a:spcPts val="0"/>
              </a:spcAft>
              <a:buSzPts val="2100"/>
              <a:buChar char="▪"/>
            </a:pPr>
            <a:r>
              <a:rPr lang="en-US">
                <a:latin typeface="Calibri"/>
                <a:ea typeface="Calibri"/>
                <a:cs typeface="Calibri"/>
                <a:sym typeface="Calibri"/>
              </a:rPr>
              <a:t>Artifacts : Product Backlog, Sprint Backlog, and Burndown Chart</a:t>
            </a:r>
            <a:endParaRPr/>
          </a:p>
        </p:txBody>
      </p:sp>
    </p:spTree>
  </p:cSld>
  <p:clrMapOvr>
    <a:masterClrMapping/>
  </p:clrMapOvr>
  <p:transition>
    <p:fade thruBlk="1"/>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7"/>
          <p:cNvSpPr txBox="1">
            <a:spLocks noGrp="1"/>
          </p:cNvSpPr>
          <p:nvPr>
            <p:ph type="title"/>
          </p:nvPr>
        </p:nvSpPr>
        <p:spPr>
          <a:xfrm>
            <a:off x="1981200" y="0"/>
            <a:ext cx="7162800" cy="9906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None/>
            </a:pPr>
            <a:r>
              <a:rPr lang="en-US"/>
              <a:t>Product Owner</a:t>
            </a:r>
            <a:endParaRPr/>
          </a:p>
        </p:txBody>
      </p:sp>
      <p:sp>
        <p:nvSpPr>
          <p:cNvPr id="153" name="Google Shape;153;p27"/>
          <p:cNvSpPr txBox="1">
            <a:spLocks noGrp="1"/>
          </p:cNvSpPr>
          <p:nvPr>
            <p:ph type="body" idx="1"/>
          </p:nvPr>
        </p:nvSpPr>
        <p:spPr>
          <a:xfrm>
            <a:off x="152400" y="1371600"/>
            <a:ext cx="8305800" cy="4419600"/>
          </a:xfrm>
          <a:prstGeom prst="rect">
            <a:avLst/>
          </a:prstGeom>
          <a:noFill/>
          <a:ln>
            <a:noFill/>
          </a:ln>
        </p:spPr>
        <p:txBody>
          <a:bodyPr spcFirstLastPara="1" wrap="square" lIns="91425" tIns="45700" rIns="91425" bIns="45700" anchor="t" anchorCtr="0">
            <a:noAutofit/>
          </a:bodyPr>
          <a:lstStyle/>
          <a:p>
            <a:pPr marL="566738" lvl="0" indent="-566738" algn="l" rtl="0">
              <a:lnSpc>
                <a:spcPct val="90000"/>
              </a:lnSpc>
              <a:spcBef>
                <a:spcPts val="0"/>
              </a:spcBef>
              <a:spcAft>
                <a:spcPts val="0"/>
              </a:spcAft>
              <a:buSzPts val="2100"/>
              <a:buChar char="▪"/>
            </a:pPr>
            <a:r>
              <a:rPr lang="en-US">
                <a:latin typeface="Calibri"/>
                <a:ea typeface="Calibri"/>
                <a:cs typeface="Calibri"/>
                <a:sym typeface="Calibri"/>
              </a:rPr>
              <a:t>Define the features of the product</a:t>
            </a:r>
            <a:endParaRPr/>
          </a:p>
          <a:p>
            <a:pPr marL="566738" lvl="0" indent="-566738" algn="l" rtl="0">
              <a:lnSpc>
                <a:spcPct val="90000"/>
              </a:lnSpc>
              <a:spcBef>
                <a:spcPts val="1120"/>
              </a:spcBef>
              <a:spcAft>
                <a:spcPts val="0"/>
              </a:spcAft>
              <a:buSzPts val="2100"/>
              <a:buChar char="▪"/>
            </a:pPr>
            <a:r>
              <a:rPr lang="en-US">
                <a:latin typeface="Calibri"/>
                <a:ea typeface="Calibri"/>
                <a:cs typeface="Calibri"/>
                <a:sym typeface="Calibri"/>
              </a:rPr>
              <a:t>Decide on release date and content</a:t>
            </a:r>
            <a:endParaRPr/>
          </a:p>
          <a:p>
            <a:pPr marL="566738" lvl="0" indent="-566738" algn="l" rtl="0">
              <a:lnSpc>
                <a:spcPct val="90000"/>
              </a:lnSpc>
              <a:spcBef>
                <a:spcPts val="1120"/>
              </a:spcBef>
              <a:spcAft>
                <a:spcPts val="0"/>
              </a:spcAft>
              <a:buSzPts val="2100"/>
              <a:buChar char="▪"/>
            </a:pPr>
            <a:r>
              <a:rPr lang="en-US">
                <a:latin typeface="Calibri"/>
                <a:ea typeface="Calibri"/>
                <a:cs typeface="Calibri"/>
                <a:sym typeface="Calibri"/>
              </a:rPr>
              <a:t>Be responsible for the profitability of the product </a:t>
            </a:r>
            <a:endParaRPr>
              <a:latin typeface="Calibri"/>
              <a:ea typeface="Calibri"/>
              <a:cs typeface="Calibri"/>
              <a:sym typeface="Calibri"/>
            </a:endParaRPr>
          </a:p>
          <a:p>
            <a:pPr marL="566738" lvl="0" indent="-566738" algn="l" rtl="0">
              <a:lnSpc>
                <a:spcPct val="90000"/>
              </a:lnSpc>
              <a:spcBef>
                <a:spcPts val="1120"/>
              </a:spcBef>
              <a:spcAft>
                <a:spcPts val="0"/>
              </a:spcAft>
              <a:buSzPts val="2100"/>
              <a:buChar char="▪"/>
            </a:pPr>
            <a:r>
              <a:rPr lang="en-US">
                <a:latin typeface="Calibri"/>
                <a:ea typeface="Calibri"/>
                <a:cs typeface="Calibri"/>
                <a:sym typeface="Calibri"/>
              </a:rPr>
              <a:t>DOR,DOD</a:t>
            </a:r>
            <a:endParaRPr>
              <a:latin typeface="Calibri"/>
              <a:ea typeface="Calibri"/>
              <a:cs typeface="Calibri"/>
              <a:sym typeface="Calibri"/>
            </a:endParaRPr>
          </a:p>
          <a:p>
            <a:pPr marL="566738" lvl="0" indent="-566738" algn="l" rtl="0">
              <a:lnSpc>
                <a:spcPct val="90000"/>
              </a:lnSpc>
              <a:spcBef>
                <a:spcPts val="1120"/>
              </a:spcBef>
              <a:spcAft>
                <a:spcPts val="0"/>
              </a:spcAft>
              <a:buSzPts val="2100"/>
              <a:buChar char="▪"/>
            </a:pPr>
            <a:r>
              <a:rPr lang="en-US">
                <a:latin typeface="Calibri"/>
                <a:ea typeface="Calibri"/>
                <a:cs typeface="Calibri"/>
                <a:sym typeface="Calibri"/>
              </a:rPr>
              <a:t>Adjust features and priority every iteration, as needed  </a:t>
            </a:r>
            <a:endParaRPr/>
          </a:p>
          <a:p>
            <a:pPr marL="566738" lvl="0" indent="-566738" algn="l" rtl="0">
              <a:lnSpc>
                <a:spcPct val="90000"/>
              </a:lnSpc>
              <a:spcBef>
                <a:spcPts val="1120"/>
              </a:spcBef>
              <a:spcAft>
                <a:spcPts val="0"/>
              </a:spcAft>
              <a:buSzPts val="2100"/>
              <a:buChar char="▪"/>
            </a:pPr>
            <a:r>
              <a:rPr lang="en-US">
                <a:latin typeface="Calibri"/>
                <a:ea typeface="Calibri"/>
                <a:cs typeface="Calibri"/>
                <a:sym typeface="Calibri"/>
              </a:rPr>
              <a:t>Accept or reject work results. </a:t>
            </a:r>
            <a:endParaRPr/>
          </a:p>
          <a:p>
            <a:pPr marL="566738" lvl="0" indent="-433388" algn="l" rtl="0">
              <a:lnSpc>
                <a:spcPct val="90000"/>
              </a:lnSpc>
              <a:spcBef>
                <a:spcPts val="1120"/>
              </a:spcBef>
              <a:spcAft>
                <a:spcPts val="0"/>
              </a:spcAft>
              <a:buSzPts val="2100"/>
              <a:buNone/>
            </a:pPr>
            <a:endParaRPr>
              <a:latin typeface="Calibri"/>
              <a:ea typeface="Calibri"/>
              <a:cs typeface="Calibri"/>
              <a:sym typeface="Calibri"/>
            </a:endParaRPr>
          </a:p>
        </p:txBody>
      </p:sp>
    </p:spTree>
  </p:cSld>
  <p:clrMapOvr>
    <a:masterClrMapping/>
  </p:clrMapOvr>
  <p:transition>
    <p:fade thruBlk="1"/>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8"/>
          <p:cNvSpPr txBox="1">
            <a:spLocks noGrp="1"/>
          </p:cNvSpPr>
          <p:nvPr>
            <p:ph type="title"/>
          </p:nvPr>
        </p:nvSpPr>
        <p:spPr>
          <a:xfrm>
            <a:off x="1981200" y="0"/>
            <a:ext cx="7162800" cy="9906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None/>
            </a:pPr>
            <a:r>
              <a:rPr lang="en-US"/>
              <a:t>The Scrum Master</a:t>
            </a:r>
            <a:endParaRPr/>
          </a:p>
        </p:txBody>
      </p:sp>
      <p:sp>
        <p:nvSpPr>
          <p:cNvPr id="159" name="Google Shape;159;p28"/>
          <p:cNvSpPr txBox="1">
            <a:spLocks noGrp="1"/>
          </p:cNvSpPr>
          <p:nvPr>
            <p:ph type="body" idx="1"/>
          </p:nvPr>
        </p:nvSpPr>
        <p:spPr>
          <a:xfrm>
            <a:off x="457200" y="1371600"/>
            <a:ext cx="8305800" cy="4419600"/>
          </a:xfrm>
          <a:prstGeom prst="rect">
            <a:avLst/>
          </a:prstGeom>
          <a:noFill/>
          <a:ln>
            <a:noFill/>
          </a:ln>
        </p:spPr>
        <p:txBody>
          <a:bodyPr spcFirstLastPara="1" wrap="square" lIns="91425" tIns="45700" rIns="91425" bIns="45700" anchor="t" anchorCtr="0">
            <a:noAutofit/>
          </a:bodyPr>
          <a:lstStyle/>
          <a:p>
            <a:pPr marL="566738" lvl="0" indent="-566738" algn="l" rtl="0">
              <a:lnSpc>
                <a:spcPct val="90000"/>
              </a:lnSpc>
              <a:spcBef>
                <a:spcPts val="0"/>
              </a:spcBef>
              <a:spcAft>
                <a:spcPts val="0"/>
              </a:spcAft>
              <a:buSzPts val="2100"/>
              <a:buChar char="▪"/>
            </a:pPr>
            <a:r>
              <a:rPr lang="en-US">
                <a:latin typeface="Calibri"/>
                <a:ea typeface="Calibri"/>
                <a:cs typeface="Calibri"/>
                <a:sym typeface="Calibri"/>
              </a:rPr>
              <a:t>Represents management to the project</a:t>
            </a:r>
            <a:endParaRPr/>
          </a:p>
          <a:p>
            <a:pPr marL="566738" lvl="0" indent="-566738" algn="l" rtl="0">
              <a:lnSpc>
                <a:spcPct val="90000"/>
              </a:lnSpc>
              <a:spcBef>
                <a:spcPts val="1120"/>
              </a:spcBef>
              <a:spcAft>
                <a:spcPts val="0"/>
              </a:spcAft>
              <a:buSzPts val="2100"/>
              <a:buChar char="▪"/>
            </a:pPr>
            <a:r>
              <a:rPr lang="en-US">
                <a:latin typeface="Calibri"/>
                <a:ea typeface="Calibri"/>
                <a:cs typeface="Calibri"/>
                <a:sym typeface="Calibri"/>
              </a:rPr>
              <a:t>Responsible for enacting Scrum values and practices </a:t>
            </a:r>
            <a:endParaRPr>
              <a:latin typeface="Calibri"/>
              <a:ea typeface="Calibri"/>
              <a:cs typeface="Calibri"/>
              <a:sym typeface="Calibri"/>
            </a:endParaRPr>
          </a:p>
          <a:p>
            <a:pPr marL="566738" lvl="0" indent="-566738" algn="l" rtl="0">
              <a:lnSpc>
                <a:spcPct val="90000"/>
              </a:lnSpc>
              <a:spcBef>
                <a:spcPts val="1120"/>
              </a:spcBef>
              <a:spcAft>
                <a:spcPts val="0"/>
              </a:spcAft>
              <a:buSzPts val="2100"/>
              <a:buChar char="▪"/>
            </a:pPr>
            <a:r>
              <a:rPr lang="en-US">
                <a:latin typeface="Calibri"/>
                <a:ea typeface="Calibri"/>
                <a:cs typeface="Calibri"/>
                <a:sym typeface="Calibri"/>
              </a:rPr>
              <a:t>Ensure that the team is fully functional and productive</a:t>
            </a:r>
            <a:endParaRPr/>
          </a:p>
          <a:p>
            <a:pPr marL="566738" lvl="0" indent="-566738" algn="l" rtl="0">
              <a:lnSpc>
                <a:spcPct val="90000"/>
              </a:lnSpc>
              <a:spcBef>
                <a:spcPts val="1120"/>
              </a:spcBef>
              <a:spcAft>
                <a:spcPts val="0"/>
              </a:spcAft>
              <a:buSzPts val="2100"/>
              <a:buChar char="▪"/>
            </a:pPr>
            <a:r>
              <a:rPr lang="en-US">
                <a:latin typeface="Calibri"/>
                <a:ea typeface="Calibri"/>
                <a:cs typeface="Calibri"/>
                <a:sym typeface="Calibri"/>
              </a:rPr>
              <a:t>Enable close cooperation across all roles and functions</a:t>
            </a:r>
            <a:endParaRPr/>
          </a:p>
          <a:p>
            <a:pPr marL="0" lvl="0" indent="0" algn="l" rtl="0">
              <a:lnSpc>
                <a:spcPct val="90000"/>
              </a:lnSpc>
              <a:spcBef>
                <a:spcPts val="1120"/>
              </a:spcBef>
              <a:spcAft>
                <a:spcPts val="0"/>
              </a:spcAft>
              <a:buSzPts val="2100"/>
              <a:buNone/>
            </a:pPr>
            <a:endParaRPr>
              <a:latin typeface="Calibri"/>
              <a:ea typeface="Calibri"/>
              <a:cs typeface="Calibri"/>
              <a:sym typeface="Calibri"/>
            </a:endParaRPr>
          </a:p>
        </p:txBody>
      </p:sp>
    </p:spTree>
  </p:cSld>
  <p:clrMapOvr>
    <a:masterClrMapping/>
  </p:clrMapOvr>
  <p:transition>
    <p:fade thruBlk="1"/>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29"/>
          <p:cNvSpPr txBox="1">
            <a:spLocks noGrp="1"/>
          </p:cNvSpPr>
          <p:nvPr>
            <p:ph type="title"/>
          </p:nvPr>
        </p:nvSpPr>
        <p:spPr>
          <a:xfrm>
            <a:off x="1981200" y="0"/>
            <a:ext cx="7162800" cy="9906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None/>
            </a:pPr>
            <a:r>
              <a:rPr lang="en-US"/>
              <a:t>Scrum Team</a:t>
            </a:r>
            <a:endParaRPr/>
          </a:p>
        </p:txBody>
      </p:sp>
      <p:sp>
        <p:nvSpPr>
          <p:cNvPr id="165" name="Google Shape;165;p29"/>
          <p:cNvSpPr txBox="1">
            <a:spLocks noGrp="1"/>
          </p:cNvSpPr>
          <p:nvPr>
            <p:ph type="body" idx="1"/>
          </p:nvPr>
        </p:nvSpPr>
        <p:spPr>
          <a:xfrm>
            <a:off x="457200" y="1371600"/>
            <a:ext cx="8001000" cy="4419600"/>
          </a:xfrm>
          <a:prstGeom prst="rect">
            <a:avLst/>
          </a:prstGeom>
          <a:noFill/>
          <a:ln>
            <a:noFill/>
          </a:ln>
        </p:spPr>
        <p:txBody>
          <a:bodyPr spcFirstLastPara="1" wrap="square" lIns="91425" tIns="45700" rIns="91425" bIns="45700" anchor="t" anchorCtr="0">
            <a:noAutofit/>
          </a:bodyPr>
          <a:lstStyle/>
          <a:p>
            <a:pPr marL="566738" lvl="0" indent="-566738" algn="l" rtl="0">
              <a:lnSpc>
                <a:spcPct val="90000"/>
              </a:lnSpc>
              <a:spcBef>
                <a:spcPts val="0"/>
              </a:spcBef>
              <a:spcAft>
                <a:spcPts val="0"/>
              </a:spcAft>
              <a:buSzPts val="2100"/>
              <a:buChar char="▪"/>
            </a:pPr>
            <a:r>
              <a:rPr lang="en-US">
                <a:latin typeface="Calibri"/>
                <a:ea typeface="Calibri"/>
                <a:cs typeface="Calibri"/>
                <a:sym typeface="Calibri"/>
              </a:rPr>
              <a:t>Typically 5-10 people</a:t>
            </a:r>
            <a:endParaRPr/>
          </a:p>
          <a:p>
            <a:pPr marL="566738" lvl="0" indent="-566738" algn="l" rtl="0">
              <a:lnSpc>
                <a:spcPct val="90000"/>
              </a:lnSpc>
              <a:spcBef>
                <a:spcPts val="1120"/>
              </a:spcBef>
              <a:spcAft>
                <a:spcPts val="0"/>
              </a:spcAft>
              <a:buSzPts val="2100"/>
              <a:buChar char="▪"/>
            </a:pPr>
            <a:r>
              <a:rPr lang="en-US">
                <a:latin typeface="Calibri"/>
                <a:ea typeface="Calibri"/>
                <a:cs typeface="Calibri"/>
                <a:sym typeface="Calibri"/>
              </a:rPr>
              <a:t>Cross-functional</a:t>
            </a:r>
            <a:endParaRPr/>
          </a:p>
          <a:p>
            <a:pPr marL="566738" lvl="1" indent="-566738" algn="l" rtl="0">
              <a:lnSpc>
                <a:spcPct val="90000"/>
              </a:lnSpc>
              <a:spcBef>
                <a:spcPts val="1120"/>
              </a:spcBef>
              <a:spcAft>
                <a:spcPts val="0"/>
              </a:spcAft>
              <a:buSzPts val="2100"/>
              <a:buChar char="▪"/>
            </a:pPr>
            <a:r>
              <a:rPr lang="en-US" sz="2800">
                <a:solidFill>
                  <a:schemeClr val="dk1"/>
                </a:solidFill>
                <a:latin typeface="Calibri"/>
                <a:ea typeface="Calibri"/>
                <a:cs typeface="Calibri"/>
                <a:sym typeface="Calibri"/>
              </a:rPr>
              <a:t>QA, Programmers, UI Designers, etc.</a:t>
            </a:r>
            <a:endParaRPr/>
          </a:p>
          <a:p>
            <a:pPr marL="566738" lvl="0" indent="-566738" algn="l" rtl="0">
              <a:lnSpc>
                <a:spcPct val="90000"/>
              </a:lnSpc>
              <a:spcBef>
                <a:spcPts val="1120"/>
              </a:spcBef>
              <a:spcAft>
                <a:spcPts val="0"/>
              </a:spcAft>
              <a:buSzPts val="2100"/>
              <a:buChar char="▪"/>
            </a:pPr>
            <a:r>
              <a:rPr lang="en-US">
                <a:latin typeface="Calibri"/>
                <a:ea typeface="Calibri"/>
                <a:cs typeface="Calibri"/>
                <a:sym typeface="Calibri"/>
              </a:rPr>
              <a:t>Members should be full-time</a:t>
            </a:r>
            <a:endParaRPr sz="2800">
              <a:solidFill>
                <a:schemeClr val="dk1"/>
              </a:solidFill>
              <a:latin typeface="Calibri"/>
              <a:ea typeface="Calibri"/>
              <a:cs typeface="Calibri"/>
              <a:sym typeface="Calibri"/>
            </a:endParaRPr>
          </a:p>
          <a:p>
            <a:pPr marL="566738" lvl="0" indent="-566738" algn="l" rtl="0">
              <a:lnSpc>
                <a:spcPct val="90000"/>
              </a:lnSpc>
              <a:spcBef>
                <a:spcPts val="1120"/>
              </a:spcBef>
              <a:spcAft>
                <a:spcPts val="0"/>
              </a:spcAft>
              <a:buSzPts val="2100"/>
              <a:buChar char="▪"/>
            </a:pPr>
            <a:r>
              <a:rPr lang="en-US">
                <a:latin typeface="Calibri"/>
                <a:ea typeface="Calibri"/>
                <a:cs typeface="Calibri"/>
                <a:sym typeface="Calibri"/>
              </a:rPr>
              <a:t>Teams are self-organizing</a:t>
            </a:r>
            <a:endParaRPr/>
          </a:p>
          <a:p>
            <a:pPr marL="566738" lvl="0" indent="-566738" algn="l" rtl="0">
              <a:lnSpc>
                <a:spcPct val="90000"/>
              </a:lnSpc>
              <a:spcBef>
                <a:spcPts val="1120"/>
              </a:spcBef>
              <a:spcAft>
                <a:spcPts val="0"/>
              </a:spcAft>
              <a:buSzPts val="2100"/>
              <a:buChar char="▪"/>
            </a:pPr>
            <a:r>
              <a:rPr lang="en-US">
                <a:latin typeface="Calibri"/>
                <a:ea typeface="Calibri"/>
                <a:cs typeface="Calibri"/>
                <a:sym typeface="Calibri"/>
              </a:rPr>
              <a:t>Membership can change only between sprints</a:t>
            </a:r>
            <a:endParaRPr/>
          </a:p>
          <a:p>
            <a:pPr marL="566738" lvl="0" indent="-566738" algn="l" rtl="0">
              <a:spcBef>
                <a:spcPts val="1000"/>
              </a:spcBef>
              <a:spcAft>
                <a:spcPts val="0"/>
              </a:spcAft>
              <a:buSzPts val="1800"/>
              <a:buFont typeface="Noto Sans Symbols"/>
              <a:buNone/>
            </a:pPr>
            <a:endParaRPr sz="2400"/>
          </a:p>
        </p:txBody>
      </p:sp>
    </p:spTree>
  </p:cSld>
  <p:clrMapOvr>
    <a:masterClrMapping/>
  </p:clrMapOvr>
  <p:transition>
    <p:fade thruBlk="1"/>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30"/>
          <p:cNvSpPr/>
          <p:nvPr/>
        </p:nvSpPr>
        <p:spPr>
          <a:xfrm>
            <a:off x="203475" y="1981200"/>
            <a:ext cx="8940525" cy="3886452"/>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r" rtl="0">
              <a:lnSpc>
                <a:spcPct val="90000"/>
              </a:lnSpc>
              <a:spcBef>
                <a:spcPts val="0"/>
              </a:spcBef>
              <a:spcAft>
                <a:spcPts val="0"/>
              </a:spcAft>
              <a:buClr>
                <a:schemeClr val="dk2"/>
              </a:buClr>
              <a:buSzPts val="2100"/>
              <a:buFont typeface="Noto Sans Symbols"/>
              <a:buNone/>
            </a:pPr>
            <a:endParaRPr sz="2800">
              <a:solidFill>
                <a:schemeClr val="dk1"/>
              </a:solidFill>
              <a:latin typeface="Times New Roman"/>
              <a:ea typeface="Times New Roman"/>
              <a:cs typeface="Times New Roman"/>
              <a:sym typeface="Times New Roman"/>
            </a:endParaRPr>
          </a:p>
        </p:txBody>
      </p:sp>
    </p:spTree>
  </p:cSld>
  <p:clrMapOvr>
    <a:masterClrMapping/>
  </p:clrMapOvr>
  <p:transition>
    <p:fade thruBlk="1"/>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31"/>
          <p:cNvSpPr txBox="1">
            <a:spLocks noGrp="1"/>
          </p:cNvSpPr>
          <p:nvPr>
            <p:ph type="title"/>
          </p:nvPr>
        </p:nvSpPr>
        <p:spPr>
          <a:xfrm>
            <a:off x="1981200" y="0"/>
            <a:ext cx="7162800" cy="9906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None/>
            </a:pPr>
            <a:r>
              <a:rPr lang="en-US"/>
              <a:t>Ceremonies</a:t>
            </a:r>
            <a:endParaRPr/>
          </a:p>
        </p:txBody>
      </p:sp>
      <p:sp>
        <p:nvSpPr>
          <p:cNvPr id="176" name="Google Shape;176;p31"/>
          <p:cNvSpPr txBox="1">
            <a:spLocks noGrp="1"/>
          </p:cNvSpPr>
          <p:nvPr>
            <p:ph type="body" idx="1"/>
          </p:nvPr>
        </p:nvSpPr>
        <p:spPr>
          <a:xfrm>
            <a:off x="457200" y="1371600"/>
            <a:ext cx="8001000" cy="4419600"/>
          </a:xfrm>
          <a:prstGeom prst="rect">
            <a:avLst/>
          </a:prstGeom>
          <a:noFill/>
          <a:ln>
            <a:noFill/>
          </a:ln>
        </p:spPr>
        <p:txBody>
          <a:bodyPr spcFirstLastPara="1" wrap="square" lIns="91425" tIns="45700" rIns="91425" bIns="45700" anchor="t" anchorCtr="0">
            <a:noAutofit/>
          </a:bodyPr>
          <a:lstStyle/>
          <a:p>
            <a:pPr marL="566738" lvl="0" indent="-566738" algn="l" rtl="0">
              <a:lnSpc>
                <a:spcPct val="90000"/>
              </a:lnSpc>
              <a:spcBef>
                <a:spcPts val="0"/>
              </a:spcBef>
              <a:spcAft>
                <a:spcPts val="0"/>
              </a:spcAft>
              <a:buSzPts val="2100"/>
              <a:buChar char="▪"/>
            </a:pPr>
            <a:r>
              <a:rPr lang="en-US">
                <a:latin typeface="Calibri"/>
                <a:ea typeface="Calibri"/>
                <a:cs typeface="Calibri"/>
                <a:sym typeface="Calibri"/>
              </a:rPr>
              <a:t>Sprint Planning Meeting</a:t>
            </a:r>
            <a:endParaRPr/>
          </a:p>
          <a:p>
            <a:pPr marL="566738" lvl="0" indent="-566738" algn="l" rtl="0">
              <a:lnSpc>
                <a:spcPct val="90000"/>
              </a:lnSpc>
              <a:spcBef>
                <a:spcPts val="1120"/>
              </a:spcBef>
              <a:spcAft>
                <a:spcPts val="0"/>
              </a:spcAft>
              <a:buSzPts val="2100"/>
              <a:buChar char="▪"/>
            </a:pPr>
            <a:r>
              <a:rPr lang="en-US">
                <a:latin typeface="Calibri"/>
                <a:ea typeface="Calibri"/>
                <a:cs typeface="Calibri"/>
                <a:sym typeface="Calibri"/>
              </a:rPr>
              <a:t>Sprint</a:t>
            </a:r>
            <a:endParaRPr/>
          </a:p>
          <a:p>
            <a:pPr marL="566738" lvl="0" indent="-566738" algn="l" rtl="0">
              <a:lnSpc>
                <a:spcPct val="90000"/>
              </a:lnSpc>
              <a:spcBef>
                <a:spcPts val="1120"/>
              </a:spcBef>
              <a:spcAft>
                <a:spcPts val="0"/>
              </a:spcAft>
              <a:buSzPts val="2100"/>
              <a:buChar char="▪"/>
            </a:pPr>
            <a:r>
              <a:rPr lang="en-US">
                <a:latin typeface="Calibri"/>
                <a:ea typeface="Calibri"/>
                <a:cs typeface="Calibri"/>
                <a:sym typeface="Calibri"/>
              </a:rPr>
              <a:t>Daily Scrum</a:t>
            </a:r>
            <a:endParaRPr/>
          </a:p>
          <a:p>
            <a:pPr marL="566738" lvl="0" indent="-566738" algn="l" rtl="0">
              <a:lnSpc>
                <a:spcPct val="90000"/>
              </a:lnSpc>
              <a:spcBef>
                <a:spcPts val="1120"/>
              </a:spcBef>
              <a:spcAft>
                <a:spcPts val="0"/>
              </a:spcAft>
              <a:buSzPts val="2100"/>
              <a:buChar char="▪"/>
            </a:pPr>
            <a:r>
              <a:rPr lang="en-US">
                <a:latin typeface="Calibri"/>
                <a:ea typeface="Calibri"/>
                <a:cs typeface="Calibri"/>
                <a:sym typeface="Calibri"/>
              </a:rPr>
              <a:t>Sprint Review Meeting</a:t>
            </a:r>
            <a:endParaRPr/>
          </a:p>
          <a:p>
            <a:pPr marL="566738" lvl="0" indent="-566738" algn="l" rtl="0">
              <a:spcBef>
                <a:spcPts val="1120"/>
              </a:spcBef>
              <a:spcAft>
                <a:spcPts val="0"/>
              </a:spcAft>
              <a:buSzPts val="2100"/>
              <a:buFont typeface="Noto Sans Symbols"/>
              <a:buNone/>
            </a:pPr>
            <a:endParaRPr/>
          </a:p>
        </p:txBody>
      </p:sp>
    </p:spTree>
  </p:cSld>
  <p:clrMapOvr>
    <a:masterClrMapping/>
  </p:clrMapOvr>
  <p:transition>
    <p:fade thruBlk="1"/>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4"/>
          <p:cNvSpPr/>
          <p:nvPr/>
        </p:nvSpPr>
        <p:spPr>
          <a:xfrm>
            <a:off x="381000" y="2133600"/>
            <a:ext cx="4487841" cy="326881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r" rtl="0">
              <a:lnSpc>
                <a:spcPct val="90000"/>
              </a:lnSpc>
              <a:spcBef>
                <a:spcPts val="0"/>
              </a:spcBef>
              <a:spcAft>
                <a:spcPts val="0"/>
              </a:spcAft>
              <a:buClr>
                <a:schemeClr val="dk2"/>
              </a:buClr>
              <a:buSzPts val="2100"/>
              <a:buFont typeface="Noto Sans Symbols"/>
              <a:buNone/>
            </a:pPr>
            <a:endParaRPr sz="2800">
              <a:solidFill>
                <a:schemeClr val="dk1"/>
              </a:solidFill>
              <a:latin typeface="Times New Roman"/>
              <a:ea typeface="Times New Roman"/>
              <a:cs typeface="Times New Roman"/>
              <a:sym typeface="Times New Roman"/>
            </a:endParaRPr>
          </a:p>
        </p:txBody>
      </p:sp>
      <p:sp>
        <p:nvSpPr>
          <p:cNvPr id="73" name="Google Shape;73;p14"/>
          <p:cNvSpPr/>
          <p:nvPr/>
        </p:nvSpPr>
        <p:spPr>
          <a:xfrm>
            <a:off x="4114800" y="381000"/>
            <a:ext cx="5029200" cy="4048325"/>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r" rtl="0">
              <a:lnSpc>
                <a:spcPct val="90000"/>
              </a:lnSpc>
              <a:spcBef>
                <a:spcPts val="0"/>
              </a:spcBef>
              <a:spcAft>
                <a:spcPts val="0"/>
              </a:spcAft>
              <a:buClr>
                <a:schemeClr val="dk2"/>
              </a:buClr>
              <a:buSzPts val="2100"/>
              <a:buFont typeface="Noto Sans Symbols"/>
              <a:buNone/>
            </a:pPr>
            <a:endParaRPr sz="2800">
              <a:solidFill>
                <a:schemeClr val="dk1"/>
              </a:solidFill>
              <a:latin typeface="Times New Roman"/>
              <a:ea typeface="Times New Roman"/>
              <a:cs typeface="Times New Roman"/>
              <a:sym typeface="Times New Roman"/>
            </a:endParaRPr>
          </a:p>
        </p:txBody>
      </p:sp>
      <p:sp>
        <p:nvSpPr>
          <p:cNvPr id="74" name="Google Shape;74;p14"/>
          <p:cNvSpPr txBox="1"/>
          <p:nvPr/>
        </p:nvSpPr>
        <p:spPr>
          <a:xfrm>
            <a:off x="381000" y="213360"/>
            <a:ext cx="6237514" cy="628377"/>
          </a:xfrm>
          <a:prstGeom prst="rect">
            <a:avLst/>
          </a:prstGeom>
          <a:noFill/>
          <a:ln>
            <a:noFill/>
          </a:ln>
        </p:spPr>
        <p:txBody>
          <a:bodyPr spcFirstLastPara="1" wrap="square" lIns="0" tIns="12700" rIns="0" bIns="0" anchor="t" anchorCtr="0">
            <a:spAutoFit/>
          </a:bodyPr>
          <a:lstStyle/>
          <a:p>
            <a:pPr marL="12700" marR="0" lvl="0" indent="0" algn="ctr" rtl="0">
              <a:lnSpc>
                <a:spcPct val="100000"/>
              </a:lnSpc>
              <a:spcBef>
                <a:spcPts val="0"/>
              </a:spcBef>
              <a:spcAft>
                <a:spcPts val="0"/>
              </a:spcAft>
              <a:buClr>
                <a:schemeClr val="dk1"/>
              </a:buClr>
              <a:buSzPts val="4000"/>
              <a:buFont typeface="Noto Sans Symbols"/>
              <a:buNone/>
            </a:pPr>
            <a:r>
              <a:rPr lang="en-US" sz="4000" i="1">
                <a:solidFill>
                  <a:schemeClr val="dk1"/>
                </a:solidFill>
                <a:latin typeface="Arial"/>
                <a:ea typeface="Arial"/>
                <a:cs typeface="Arial"/>
                <a:sym typeface="Arial"/>
              </a:rPr>
              <a:t>WATERFALL vs AGILE</a:t>
            </a:r>
            <a:endParaRPr sz="4000" i="1">
              <a:solidFill>
                <a:schemeClr val="dk1"/>
              </a:solidFill>
              <a:latin typeface="Arial"/>
              <a:ea typeface="Arial"/>
              <a:cs typeface="Arial"/>
              <a:sym typeface="Arial"/>
            </a:endParaRPr>
          </a:p>
        </p:txBody>
      </p:sp>
    </p:spTree>
  </p:cSld>
  <p:clrMapOvr>
    <a:masterClrMapping/>
  </p:clrMapOvr>
  <p:transition>
    <p:fade thruBlk="1"/>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32"/>
          <p:cNvSpPr txBox="1">
            <a:spLocks noGrp="1"/>
          </p:cNvSpPr>
          <p:nvPr>
            <p:ph type="title"/>
          </p:nvPr>
        </p:nvSpPr>
        <p:spPr>
          <a:xfrm>
            <a:off x="1981200" y="0"/>
            <a:ext cx="7162800" cy="9906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None/>
            </a:pPr>
            <a:r>
              <a:rPr lang="en-US"/>
              <a:t>Spring Planning Meeting</a:t>
            </a:r>
            <a:endParaRPr/>
          </a:p>
        </p:txBody>
      </p:sp>
      <p:sp>
        <p:nvSpPr>
          <p:cNvPr id="182" name="Google Shape;182;p32"/>
          <p:cNvSpPr/>
          <p:nvPr/>
        </p:nvSpPr>
        <p:spPr>
          <a:xfrm>
            <a:off x="3581400" y="3743325"/>
            <a:ext cx="2514600" cy="2047875"/>
          </a:xfrm>
          <a:prstGeom prst="rect">
            <a:avLst/>
          </a:prstGeom>
          <a:solidFill>
            <a:srgbClr val="CCFFFF"/>
          </a:solidFill>
          <a:ln w="31750" cap="flat" cmpd="sng">
            <a:solidFill>
              <a:srgbClr val="33666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2000"/>
              <a:buFont typeface="Noto Sans Symbols"/>
              <a:buNone/>
            </a:pPr>
            <a:r>
              <a:rPr lang="en-US" sz="2000">
                <a:solidFill>
                  <a:schemeClr val="dk1"/>
                </a:solidFill>
                <a:latin typeface="Arial"/>
                <a:ea typeface="Arial"/>
                <a:cs typeface="Arial"/>
                <a:sym typeface="Arial"/>
              </a:rPr>
              <a:t>Sprint Planning</a:t>
            </a:r>
            <a:endParaRPr/>
          </a:p>
          <a:p>
            <a:pPr marL="0" marR="0" lvl="0" indent="0" algn="ctr" rtl="0">
              <a:lnSpc>
                <a:spcPct val="100000"/>
              </a:lnSpc>
              <a:spcBef>
                <a:spcPts val="1000"/>
              </a:spcBef>
              <a:spcAft>
                <a:spcPts val="0"/>
              </a:spcAft>
              <a:buClr>
                <a:schemeClr val="dk1"/>
              </a:buClr>
              <a:buSzPts val="2000"/>
              <a:buFont typeface="Noto Sans Symbols"/>
              <a:buNone/>
            </a:pPr>
            <a:r>
              <a:rPr lang="en-US" sz="2000">
                <a:solidFill>
                  <a:schemeClr val="dk1"/>
                </a:solidFill>
                <a:latin typeface="Arial"/>
                <a:ea typeface="Arial"/>
                <a:cs typeface="Arial"/>
                <a:sym typeface="Arial"/>
              </a:rPr>
              <a:t>Meeting</a:t>
            </a:r>
            <a:endParaRPr/>
          </a:p>
        </p:txBody>
      </p:sp>
      <p:grpSp>
        <p:nvGrpSpPr>
          <p:cNvPr id="183" name="Google Shape;183;p32"/>
          <p:cNvGrpSpPr/>
          <p:nvPr/>
        </p:nvGrpSpPr>
        <p:grpSpPr>
          <a:xfrm>
            <a:off x="1143000" y="3733800"/>
            <a:ext cx="2438400" cy="304800"/>
            <a:chOff x="576" y="1392"/>
            <a:chExt cx="1536" cy="192"/>
          </a:xfrm>
        </p:grpSpPr>
        <p:cxnSp>
          <p:nvCxnSpPr>
            <p:cNvPr id="184" name="Google Shape;184;p32"/>
            <p:cNvCxnSpPr/>
            <p:nvPr/>
          </p:nvCxnSpPr>
          <p:spPr>
            <a:xfrm>
              <a:off x="1680" y="1488"/>
              <a:ext cx="432" cy="0"/>
            </a:xfrm>
            <a:prstGeom prst="straightConnector1">
              <a:avLst/>
            </a:prstGeom>
            <a:noFill/>
            <a:ln w="31750" cap="flat" cmpd="sng">
              <a:solidFill>
                <a:schemeClr val="dk1"/>
              </a:solidFill>
              <a:prstDash val="solid"/>
              <a:round/>
              <a:headEnd type="none" w="med" len="med"/>
              <a:tailEnd type="triangle" w="med" len="med"/>
            </a:ln>
          </p:spPr>
        </p:cxnSp>
        <p:sp>
          <p:nvSpPr>
            <p:cNvPr id="185" name="Google Shape;185;p32"/>
            <p:cNvSpPr/>
            <p:nvPr/>
          </p:nvSpPr>
          <p:spPr>
            <a:xfrm>
              <a:off x="576" y="1392"/>
              <a:ext cx="1104" cy="192"/>
            </a:xfrm>
            <a:prstGeom prst="rect">
              <a:avLst/>
            </a:prstGeom>
            <a:solidFill>
              <a:srgbClr val="99CCFF"/>
            </a:solidFill>
            <a:ln w="31750" cap="flat" cmpd="sng">
              <a:solidFill>
                <a:srgbClr val="006CD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Noto Sans Symbols"/>
                <a:buNone/>
              </a:pPr>
              <a:r>
                <a:rPr lang="en-US" sz="1400">
                  <a:solidFill>
                    <a:schemeClr val="dk1"/>
                  </a:solidFill>
                  <a:latin typeface="Arial"/>
                  <a:ea typeface="Arial"/>
                  <a:cs typeface="Arial"/>
                  <a:sym typeface="Arial"/>
                </a:rPr>
                <a:t>Product Backlog</a:t>
              </a:r>
              <a:endParaRPr/>
            </a:p>
          </p:txBody>
        </p:sp>
      </p:grpSp>
      <p:grpSp>
        <p:nvGrpSpPr>
          <p:cNvPr id="186" name="Google Shape;186;p32"/>
          <p:cNvGrpSpPr/>
          <p:nvPr/>
        </p:nvGrpSpPr>
        <p:grpSpPr>
          <a:xfrm>
            <a:off x="1143000" y="4171950"/>
            <a:ext cx="2438400" cy="304800"/>
            <a:chOff x="576" y="1668"/>
            <a:chExt cx="1536" cy="192"/>
          </a:xfrm>
        </p:grpSpPr>
        <p:sp>
          <p:nvSpPr>
            <p:cNvPr id="187" name="Google Shape;187;p32"/>
            <p:cNvSpPr/>
            <p:nvPr/>
          </p:nvSpPr>
          <p:spPr>
            <a:xfrm>
              <a:off x="576" y="1668"/>
              <a:ext cx="1104" cy="192"/>
            </a:xfrm>
            <a:prstGeom prst="rect">
              <a:avLst/>
            </a:prstGeom>
            <a:solidFill>
              <a:srgbClr val="99CCFF"/>
            </a:solidFill>
            <a:ln w="31750" cap="flat" cmpd="sng">
              <a:solidFill>
                <a:srgbClr val="006CD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Noto Sans Symbols"/>
                <a:buNone/>
              </a:pPr>
              <a:r>
                <a:rPr lang="en-US" sz="1400">
                  <a:solidFill>
                    <a:schemeClr val="dk1"/>
                  </a:solidFill>
                  <a:latin typeface="Arial"/>
                  <a:ea typeface="Arial"/>
                  <a:cs typeface="Arial"/>
                  <a:sym typeface="Arial"/>
                </a:rPr>
                <a:t>Team Capabilities</a:t>
              </a:r>
              <a:endParaRPr/>
            </a:p>
          </p:txBody>
        </p:sp>
        <p:cxnSp>
          <p:nvCxnSpPr>
            <p:cNvPr id="188" name="Google Shape;188;p32"/>
            <p:cNvCxnSpPr/>
            <p:nvPr/>
          </p:nvCxnSpPr>
          <p:spPr>
            <a:xfrm>
              <a:off x="1680" y="1764"/>
              <a:ext cx="432" cy="0"/>
            </a:xfrm>
            <a:prstGeom prst="straightConnector1">
              <a:avLst/>
            </a:prstGeom>
            <a:noFill/>
            <a:ln w="31750" cap="flat" cmpd="sng">
              <a:solidFill>
                <a:schemeClr val="dk1"/>
              </a:solidFill>
              <a:prstDash val="solid"/>
              <a:round/>
              <a:headEnd type="none" w="med" len="med"/>
              <a:tailEnd type="triangle" w="med" len="med"/>
            </a:ln>
          </p:spPr>
        </p:cxnSp>
      </p:grpSp>
      <p:grpSp>
        <p:nvGrpSpPr>
          <p:cNvPr id="189" name="Google Shape;189;p32"/>
          <p:cNvGrpSpPr/>
          <p:nvPr/>
        </p:nvGrpSpPr>
        <p:grpSpPr>
          <a:xfrm>
            <a:off x="1143000" y="4610100"/>
            <a:ext cx="2438400" cy="304800"/>
            <a:chOff x="576" y="1944"/>
            <a:chExt cx="1536" cy="192"/>
          </a:xfrm>
        </p:grpSpPr>
        <p:sp>
          <p:nvSpPr>
            <p:cNvPr id="190" name="Google Shape;190;p32"/>
            <p:cNvSpPr/>
            <p:nvPr/>
          </p:nvSpPr>
          <p:spPr>
            <a:xfrm>
              <a:off x="576" y="1944"/>
              <a:ext cx="1104" cy="192"/>
            </a:xfrm>
            <a:prstGeom prst="rect">
              <a:avLst/>
            </a:prstGeom>
            <a:solidFill>
              <a:srgbClr val="99CCFF"/>
            </a:solidFill>
            <a:ln w="31750" cap="flat" cmpd="sng">
              <a:solidFill>
                <a:srgbClr val="006CD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Noto Sans Symbols"/>
                <a:buNone/>
              </a:pPr>
              <a:r>
                <a:rPr lang="en-US" sz="1400">
                  <a:solidFill>
                    <a:schemeClr val="dk1"/>
                  </a:solidFill>
                  <a:latin typeface="Arial"/>
                  <a:ea typeface="Arial"/>
                  <a:cs typeface="Arial"/>
                  <a:sym typeface="Arial"/>
                </a:rPr>
                <a:t>Business Conditions</a:t>
              </a:r>
              <a:endParaRPr/>
            </a:p>
          </p:txBody>
        </p:sp>
        <p:cxnSp>
          <p:nvCxnSpPr>
            <p:cNvPr id="191" name="Google Shape;191;p32"/>
            <p:cNvCxnSpPr/>
            <p:nvPr/>
          </p:nvCxnSpPr>
          <p:spPr>
            <a:xfrm>
              <a:off x="1680" y="2040"/>
              <a:ext cx="432" cy="0"/>
            </a:xfrm>
            <a:prstGeom prst="straightConnector1">
              <a:avLst/>
            </a:prstGeom>
            <a:noFill/>
            <a:ln w="31750" cap="flat" cmpd="sng">
              <a:solidFill>
                <a:schemeClr val="dk1"/>
              </a:solidFill>
              <a:prstDash val="solid"/>
              <a:round/>
              <a:headEnd type="none" w="med" len="med"/>
              <a:tailEnd type="triangle" w="med" len="med"/>
            </a:ln>
          </p:spPr>
        </p:cxnSp>
      </p:grpSp>
      <p:grpSp>
        <p:nvGrpSpPr>
          <p:cNvPr id="192" name="Google Shape;192;p32"/>
          <p:cNvGrpSpPr/>
          <p:nvPr/>
        </p:nvGrpSpPr>
        <p:grpSpPr>
          <a:xfrm>
            <a:off x="1143000" y="5048250"/>
            <a:ext cx="2438400" cy="304800"/>
            <a:chOff x="576" y="2220"/>
            <a:chExt cx="1536" cy="192"/>
          </a:xfrm>
        </p:grpSpPr>
        <p:sp>
          <p:nvSpPr>
            <p:cNvPr id="193" name="Google Shape;193;p32"/>
            <p:cNvSpPr/>
            <p:nvPr/>
          </p:nvSpPr>
          <p:spPr>
            <a:xfrm>
              <a:off x="576" y="2220"/>
              <a:ext cx="1104" cy="192"/>
            </a:xfrm>
            <a:prstGeom prst="rect">
              <a:avLst/>
            </a:prstGeom>
            <a:solidFill>
              <a:srgbClr val="99CCFF"/>
            </a:solidFill>
            <a:ln w="31750" cap="flat" cmpd="sng">
              <a:solidFill>
                <a:srgbClr val="006CD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Noto Sans Symbols"/>
                <a:buNone/>
              </a:pPr>
              <a:r>
                <a:rPr lang="en-US" sz="1400">
                  <a:solidFill>
                    <a:schemeClr val="dk1"/>
                  </a:solidFill>
                  <a:latin typeface="Arial"/>
                  <a:ea typeface="Arial"/>
                  <a:cs typeface="Arial"/>
                  <a:sym typeface="Arial"/>
                </a:rPr>
                <a:t>Technology</a:t>
              </a:r>
              <a:endParaRPr/>
            </a:p>
          </p:txBody>
        </p:sp>
        <p:cxnSp>
          <p:nvCxnSpPr>
            <p:cNvPr id="194" name="Google Shape;194;p32"/>
            <p:cNvCxnSpPr/>
            <p:nvPr/>
          </p:nvCxnSpPr>
          <p:spPr>
            <a:xfrm>
              <a:off x="1680" y="2316"/>
              <a:ext cx="432" cy="0"/>
            </a:xfrm>
            <a:prstGeom prst="straightConnector1">
              <a:avLst/>
            </a:prstGeom>
            <a:noFill/>
            <a:ln w="31750" cap="flat" cmpd="sng">
              <a:solidFill>
                <a:schemeClr val="dk1"/>
              </a:solidFill>
              <a:prstDash val="solid"/>
              <a:round/>
              <a:headEnd type="none" w="med" len="med"/>
              <a:tailEnd type="triangle" w="med" len="med"/>
            </a:ln>
          </p:spPr>
        </p:cxnSp>
      </p:grpSp>
      <p:grpSp>
        <p:nvGrpSpPr>
          <p:cNvPr id="195" name="Google Shape;195;p32"/>
          <p:cNvGrpSpPr/>
          <p:nvPr/>
        </p:nvGrpSpPr>
        <p:grpSpPr>
          <a:xfrm>
            <a:off x="1143000" y="5486400"/>
            <a:ext cx="2438400" cy="304800"/>
            <a:chOff x="576" y="2496"/>
            <a:chExt cx="1536" cy="192"/>
          </a:xfrm>
        </p:grpSpPr>
        <p:sp>
          <p:nvSpPr>
            <p:cNvPr id="196" name="Google Shape;196;p32"/>
            <p:cNvSpPr/>
            <p:nvPr/>
          </p:nvSpPr>
          <p:spPr>
            <a:xfrm>
              <a:off x="576" y="2496"/>
              <a:ext cx="1104" cy="192"/>
            </a:xfrm>
            <a:prstGeom prst="rect">
              <a:avLst/>
            </a:prstGeom>
            <a:solidFill>
              <a:srgbClr val="99CCFF"/>
            </a:solidFill>
            <a:ln w="31750" cap="flat" cmpd="sng">
              <a:solidFill>
                <a:srgbClr val="006CD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Noto Sans Symbols"/>
                <a:buNone/>
              </a:pPr>
              <a:r>
                <a:rPr lang="en-US" sz="1400">
                  <a:solidFill>
                    <a:schemeClr val="dk1"/>
                  </a:solidFill>
                  <a:latin typeface="Arial"/>
                  <a:ea typeface="Arial"/>
                  <a:cs typeface="Arial"/>
                  <a:sym typeface="Arial"/>
                </a:rPr>
                <a:t>Current Product</a:t>
              </a:r>
              <a:endParaRPr/>
            </a:p>
          </p:txBody>
        </p:sp>
        <p:cxnSp>
          <p:nvCxnSpPr>
            <p:cNvPr id="197" name="Google Shape;197;p32"/>
            <p:cNvCxnSpPr/>
            <p:nvPr/>
          </p:nvCxnSpPr>
          <p:spPr>
            <a:xfrm>
              <a:off x="1680" y="2592"/>
              <a:ext cx="432" cy="0"/>
            </a:xfrm>
            <a:prstGeom prst="straightConnector1">
              <a:avLst/>
            </a:prstGeom>
            <a:noFill/>
            <a:ln w="31750" cap="flat" cmpd="sng">
              <a:solidFill>
                <a:schemeClr val="dk1"/>
              </a:solidFill>
              <a:prstDash val="solid"/>
              <a:round/>
              <a:headEnd type="none" w="med" len="med"/>
              <a:tailEnd type="triangle" w="med" len="med"/>
            </a:ln>
          </p:spPr>
        </p:cxnSp>
      </p:grpSp>
      <p:sp>
        <p:nvSpPr>
          <p:cNvPr id="198" name="Google Shape;198;p32"/>
          <p:cNvSpPr/>
          <p:nvPr/>
        </p:nvSpPr>
        <p:spPr>
          <a:xfrm>
            <a:off x="6781800" y="4953000"/>
            <a:ext cx="1752600" cy="304800"/>
          </a:xfrm>
          <a:prstGeom prst="rect">
            <a:avLst/>
          </a:prstGeom>
          <a:solidFill>
            <a:srgbClr val="99CCFF"/>
          </a:solidFill>
          <a:ln w="31750" cap="flat" cmpd="sng">
            <a:solidFill>
              <a:srgbClr val="006CD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Noto Sans Symbols"/>
              <a:buNone/>
            </a:pPr>
            <a:r>
              <a:rPr lang="en-US" sz="1400">
                <a:solidFill>
                  <a:schemeClr val="dk1"/>
                </a:solidFill>
                <a:latin typeface="Arial"/>
                <a:ea typeface="Arial"/>
                <a:cs typeface="Arial"/>
                <a:sym typeface="Arial"/>
              </a:rPr>
              <a:t>Sprint Backlog</a:t>
            </a:r>
            <a:endParaRPr/>
          </a:p>
        </p:txBody>
      </p:sp>
      <p:cxnSp>
        <p:nvCxnSpPr>
          <p:cNvPr id="199" name="Google Shape;199;p32"/>
          <p:cNvCxnSpPr/>
          <p:nvPr/>
        </p:nvCxnSpPr>
        <p:spPr>
          <a:xfrm>
            <a:off x="6096000" y="5105400"/>
            <a:ext cx="685800" cy="0"/>
          </a:xfrm>
          <a:prstGeom prst="straightConnector1">
            <a:avLst/>
          </a:prstGeom>
          <a:noFill/>
          <a:ln w="31750" cap="flat" cmpd="sng">
            <a:solidFill>
              <a:schemeClr val="dk1"/>
            </a:solidFill>
            <a:prstDash val="solid"/>
            <a:round/>
            <a:headEnd type="none" w="med" len="med"/>
            <a:tailEnd type="triangle" w="med" len="med"/>
          </a:ln>
        </p:spPr>
      </p:cxnSp>
      <p:cxnSp>
        <p:nvCxnSpPr>
          <p:cNvPr id="200" name="Google Shape;200;p32"/>
          <p:cNvCxnSpPr/>
          <p:nvPr/>
        </p:nvCxnSpPr>
        <p:spPr>
          <a:xfrm>
            <a:off x="3781425" y="2590800"/>
            <a:ext cx="0" cy="1143000"/>
          </a:xfrm>
          <a:prstGeom prst="straightConnector1">
            <a:avLst/>
          </a:prstGeom>
          <a:noFill/>
          <a:ln w="31750" cap="flat" cmpd="sng">
            <a:solidFill>
              <a:schemeClr val="dk1"/>
            </a:solidFill>
            <a:prstDash val="solid"/>
            <a:round/>
            <a:headEnd type="none" w="med" len="med"/>
            <a:tailEnd type="triangle" w="med" len="med"/>
          </a:ln>
        </p:spPr>
      </p:cxnSp>
      <p:cxnSp>
        <p:nvCxnSpPr>
          <p:cNvPr id="201" name="Google Shape;201;p32"/>
          <p:cNvCxnSpPr/>
          <p:nvPr/>
        </p:nvCxnSpPr>
        <p:spPr>
          <a:xfrm>
            <a:off x="4381500" y="2590800"/>
            <a:ext cx="0" cy="1143000"/>
          </a:xfrm>
          <a:prstGeom prst="straightConnector1">
            <a:avLst/>
          </a:prstGeom>
          <a:noFill/>
          <a:ln w="31750" cap="flat" cmpd="sng">
            <a:solidFill>
              <a:schemeClr val="dk1"/>
            </a:solidFill>
            <a:prstDash val="solid"/>
            <a:round/>
            <a:headEnd type="none" w="med" len="med"/>
            <a:tailEnd type="triangle" w="med" len="med"/>
          </a:ln>
        </p:spPr>
      </p:cxnSp>
      <p:cxnSp>
        <p:nvCxnSpPr>
          <p:cNvPr id="202" name="Google Shape;202;p32"/>
          <p:cNvCxnSpPr/>
          <p:nvPr/>
        </p:nvCxnSpPr>
        <p:spPr>
          <a:xfrm>
            <a:off x="4972050" y="2590800"/>
            <a:ext cx="0" cy="1143000"/>
          </a:xfrm>
          <a:prstGeom prst="straightConnector1">
            <a:avLst/>
          </a:prstGeom>
          <a:noFill/>
          <a:ln w="31750" cap="flat" cmpd="sng">
            <a:solidFill>
              <a:schemeClr val="dk1"/>
            </a:solidFill>
            <a:prstDash val="solid"/>
            <a:round/>
            <a:headEnd type="none" w="med" len="med"/>
            <a:tailEnd type="triangle" w="med" len="med"/>
          </a:ln>
        </p:spPr>
      </p:cxnSp>
      <p:cxnSp>
        <p:nvCxnSpPr>
          <p:cNvPr id="203" name="Google Shape;203;p32"/>
          <p:cNvCxnSpPr/>
          <p:nvPr/>
        </p:nvCxnSpPr>
        <p:spPr>
          <a:xfrm>
            <a:off x="5572125" y="2590800"/>
            <a:ext cx="0" cy="1143000"/>
          </a:xfrm>
          <a:prstGeom prst="straightConnector1">
            <a:avLst/>
          </a:prstGeom>
          <a:noFill/>
          <a:ln w="31750" cap="flat" cmpd="sng">
            <a:solidFill>
              <a:schemeClr val="dk1"/>
            </a:solidFill>
            <a:prstDash val="solid"/>
            <a:round/>
            <a:headEnd type="none" w="med" len="med"/>
            <a:tailEnd type="triangle" w="med" len="med"/>
          </a:ln>
        </p:spPr>
      </p:cxnSp>
      <p:sp>
        <p:nvSpPr>
          <p:cNvPr id="204" name="Google Shape;204;p32"/>
          <p:cNvSpPr/>
          <p:nvPr/>
        </p:nvSpPr>
        <p:spPr>
          <a:xfrm rot="-2834835">
            <a:off x="3390900" y="2095500"/>
            <a:ext cx="1752600" cy="304800"/>
          </a:xfrm>
          <a:prstGeom prst="rect">
            <a:avLst/>
          </a:prstGeom>
          <a:solidFill>
            <a:srgbClr val="99CCFF"/>
          </a:solidFill>
          <a:ln w="31750" cap="flat" cmpd="sng">
            <a:solidFill>
              <a:srgbClr val="006CD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Noto Sans Symbols"/>
              <a:buNone/>
            </a:pPr>
            <a:r>
              <a:rPr lang="en-US" sz="1400">
                <a:solidFill>
                  <a:schemeClr val="dk1"/>
                </a:solidFill>
                <a:latin typeface="Arial"/>
                <a:ea typeface="Arial"/>
                <a:cs typeface="Arial"/>
                <a:sym typeface="Arial"/>
              </a:rPr>
              <a:t>Product Owner</a:t>
            </a:r>
            <a:endParaRPr/>
          </a:p>
        </p:txBody>
      </p:sp>
      <p:sp>
        <p:nvSpPr>
          <p:cNvPr id="205" name="Google Shape;205;p32"/>
          <p:cNvSpPr/>
          <p:nvPr/>
        </p:nvSpPr>
        <p:spPr>
          <a:xfrm rot="-2834835">
            <a:off x="3987800" y="2095500"/>
            <a:ext cx="1752600" cy="304800"/>
          </a:xfrm>
          <a:prstGeom prst="rect">
            <a:avLst/>
          </a:prstGeom>
          <a:solidFill>
            <a:srgbClr val="99CCFF"/>
          </a:solidFill>
          <a:ln w="31750" cap="flat" cmpd="sng">
            <a:solidFill>
              <a:srgbClr val="006CD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Noto Sans Symbols"/>
              <a:buNone/>
            </a:pPr>
            <a:r>
              <a:rPr lang="en-US" sz="1400">
                <a:solidFill>
                  <a:schemeClr val="dk1"/>
                </a:solidFill>
                <a:latin typeface="Arial"/>
                <a:ea typeface="Arial"/>
                <a:cs typeface="Arial"/>
                <a:sym typeface="Arial"/>
              </a:rPr>
              <a:t>Scrum Team</a:t>
            </a:r>
            <a:endParaRPr/>
          </a:p>
        </p:txBody>
      </p:sp>
      <p:sp>
        <p:nvSpPr>
          <p:cNvPr id="206" name="Google Shape;206;p32"/>
          <p:cNvSpPr/>
          <p:nvPr/>
        </p:nvSpPr>
        <p:spPr>
          <a:xfrm rot="-2834835">
            <a:off x="5181600" y="2095500"/>
            <a:ext cx="1752600" cy="304800"/>
          </a:xfrm>
          <a:prstGeom prst="rect">
            <a:avLst/>
          </a:prstGeom>
          <a:solidFill>
            <a:srgbClr val="99CCFF"/>
          </a:solidFill>
          <a:ln w="31750" cap="flat" cmpd="sng">
            <a:solidFill>
              <a:srgbClr val="006CD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Noto Sans Symbols"/>
              <a:buNone/>
            </a:pPr>
            <a:r>
              <a:rPr lang="en-US" sz="1400">
                <a:solidFill>
                  <a:schemeClr val="dk1"/>
                </a:solidFill>
                <a:latin typeface="Arial"/>
                <a:ea typeface="Arial"/>
                <a:cs typeface="Arial"/>
                <a:sym typeface="Arial"/>
              </a:rPr>
              <a:t>Management</a:t>
            </a:r>
            <a:endParaRPr/>
          </a:p>
        </p:txBody>
      </p:sp>
      <p:sp>
        <p:nvSpPr>
          <p:cNvPr id="207" name="Google Shape;207;p32"/>
          <p:cNvSpPr/>
          <p:nvPr/>
        </p:nvSpPr>
        <p:spPr>
          <a:xfrm rot="-2834835">
            <a:off x="4584700" y="2095500"/>
            <a:ext cx="1752600" cy="304800"/>
          </a:xfrm>
          <a:prstGeom prst="rect">
            <a:avLst/>
          </a:prstGeom>
          <a:solidFill>
            <a:srgbClr val="99CCFF"/>
          </a:solidFill>
          <a:ln w="31750" cap="flat" cmpd="sng">
            <a:solidFill>
              <a:srgbClr val="006CD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Noto Sans Symbols"/>
              <a:buNone/>
            </a:pPr>
            <a:r>
              <a:rPr lang="en-US" sz="1400">
                <a:solidFill>
                  <a:schemeClr val="dk1"/>
                </a:solidFill>
                <a:latin typeface="Arial"/>
                <a:ea typeface="Arial"/>
                <a:cs typeface="Arial"/>
                <a:sym typeface="Arial"/>
              </a:rPr>
              <a:t>Customers</a:t>
            </a:r>
            <a:endParaRPr/>
          </a:p>
        </p:txBody>
      </p:sp>
      <p:sp>
        <p:nvSpPr>
          <p:cNvPr id="208" name="Google Shape;208;p32"/>
          <p:cNvSpPr/>
          <p:nvPr/>
        </p:nvSpPr>
        <p:spPr>
          <a:xfrm>
            <a:off x="6781800" y="4267200"/>
            <a:ext cx="1752600" cy="304800"/>
          </a:xfrm>
          <a:prstGeom prst="rect">
            <a:avLst/>
          </a:prstGeom>
          <a:solidFill>
            <a:srgbClr val="99CCFF"/>
          </a:solidFill>
          <a:ln w="31750" cap="flat" cmpd="sng">
            <a:solidFill>
              <a:srgbClr val="006CD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Noto Sans Symbols"/>
              <a:buNone/>
            </a:pPr>
            <a:r>
              <a:rPr lang="en-US" sz="1400">
                <a:solidFill>
                  <a:schemeClr val="dk1"/>
                </a:solidFill>
                <a:latin typeface="Arial"/>
                <a:ea typeface="Arial"/>
                <a:cs typeface="Arial"/>
                <a:sym typeface="Arial"/>
              </a:rPr>
              <a:t>Sprint Goal</a:t>
            </a:r>
            <a:endParaRPr/>
          </a:p>
        </p:txBody>
      </p:sp>
      <p:cxnSp>
        <p:nvCxnSpPr>
          <p:cNvPr id="209" name="Google Shape;209;p32"/>
          <p:cNvCxnSpPr/>
          <p:nvPr/>
        </p:nvCxnSpPr>
        <p:spPr>
          <a:xfrm>
            <a:off x="6096000" y="4419600"/>
            <a:ext cx="685800" cy="0"/>
          </a:xfrm>
          <a:prstGeom prst="straightConnector1">
            <a:avLst/>
          </a:prstGeom>
          <a:noFill/>
          <a:ln w="31750" cap="flat" cmpd="sng">
            <a:solidFill>
              <a:schemeClr val="dk1"/>
            </a:solidFill>
            <a:prstDash val="solid"/>
            <a:round/>
            <a:headEnd type="none" w="med" len="med"/>
            <a:tailEnd type="triangle" w="med" len="med"/>
          </a:ln>
        </p:spPr>
      </p:cxnSp>
    </p:spTree>
  </p:cSld>
  <p:clrMapOvr>
    <a:masterClrMapping/>
  </p:clrMapOvr>
  <p:transition>
    <p:fade thruBlk="1"/>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33"/>
          <p:cNvSpPr txBox="1">
            <a:spLocks noGrp="1"/>
          </p:cNvSpPr>
          <p:nvPr>
            <p:ph type="title"/>
          </p:nvPr>
        </p:nvSpPr>
        <p:spPr>
          <a:xfrm>
            <a:off x="1981200" y="0"/>
            <a:ext cx="7162800" cy="9906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None/>
            </a:pPr>
            <a:r>
              <a:rPr lang="en-US" sz="3600"/>
              <a:t>Parts of Sprint Planning Meeting</a:t>
            </a:r>
            <a:endParaRPr/>
          </a:p>
        </p:txBody>
      </p:sp>
      <p:sp>
        <p:nvSpPr>
          <p:cNvPr id="215" name="Google Shape;215;p33"/>
          <p:cNvSpPr txBox="1">
            <a:spLocks noGrp="1"/>
          </p:cNvSpPr>
          <p:nvPr>
            <p:ph type="body" idx="1"/>
          </p:nvPr>
        </p:nvSpPr>
        <p:spPr>
          <a:xfrm>
            <a:off x="457200" y="1371600"/>
            <a:ext cx="8001000" cy="4419600"/>
          </a:xfrm>
          <a:prstGeom prst="rect">
            <a:avLst/>
          </a:prstGeom>
          <a:noFill/>
          <a:ln>
            <a:noFill/>
          </a:ln>
        </p:spPr>
        <p:txBody>
          <a:bodyPr spcFirstLastPara="1" wrap="square" lIns="91425" tIns="45700" rIns="91425" bIns="45700" anchor="t" anchorCtr="0">
            <a:noAutofit/>
          </a:bodyPr>
          <a:lstStyle/>
          <a:p>
            <a:pPr marL="566738" lvl="0" indent="-566738" algn="l" rtl="0">
              <a:lnSpc>
                <a:spcPct val="90000"/>
              </a:lnSpc>
              <a:spcBef>
                <a:spcPts val="0"/>
              </a:spcBef>
              <a:spcAft>
                <a:spcPts val="0"/>
              </a:spcAft>
              <a:buSzPts val="2100"/>
              <a:buChar char="▪"/>
            </a:pPr>
            <a:r>
              <a:rPr lang="en-US">
                <a:latin typeface="Calibri"/>
                <a:ea typeface="Calibri"/>
                <a:cs typeface="Calibri"/>
                <a:sym typeface="Calibri"/>
              </a:rPr>
              <a:t>1st Part:</a:t>
            </a:r>
            <a:endParaRPr/>
          </a:p>
          <a:p>
            <a:pPr marL="566738" lvl="1" indent="-566738" algn="l" rtl="0">
              <a:lnSpc>
                <a:spcPct val="90000"/>
              </a:lnSpc>
              <a:spcBef>
                <a:spcPts val="1120"/>
              </a:spcBef>
              <a:spcAft>
                <a:spcPts val="0"/>
              </a:spcAft>
              <a:buSzPts val="2100"/>
              <a:buChar char="▪"/>
            </a:pPr>
            <a:r>
              <a:rPr lang="en-US" sz="2800">
                <a:solidFill>
                  <a:schemeClr val="dk1"/>
                </a:solidFill>
                <a:latin typeface="Calibri"/>
                <a:ea typeface="Calibri"/>
                <a:cs typeface="Calibri"/>
                <a:sym typeface="Calibri"/>
              </a:rPr>
              <a:t>Creating Product Backlog </a:t>
            </a:r>
            <a:endParaRPr/>
          </a:p>
          <a:p>
            <a:pPr marL="566738" lvl="1" indent="-566738" algn="l" rtl="0">
              <a:lnSpc>
                <a:spcPct val="90000"/>
              </a:lnSpc>
              <a:spcBef>
                <a:spcPts val="1120"/>
              </a:spcBef>
              <a:spcAft>
                <a:spcPts val="0"/>
              </a:spcAft>
              <a:buSzPts val="2100"/>
              <a:buChar char="▪"/>
            </a:pPr>
            <a:r>
              <a:rPr lang="en-US" sz="2800">
                <a:solidFill>
                  <a:schemeClr val="dk1"/>
                </a:solidFill>
                <a:latin typeface="Calibri"/>
                <a:ea typeface="Calibri"/>
                <a:cs typeface="Calibri"/>
                <a:sym typeface="Calibri"/>
              </a:rPr>
              <a:t>Determining the Sprint Goal. </a:t>
            </a:r>
            <a:endParaRPr/>
          </a:p>
          <a:p>
            <a:pPr marL="566738" lvl="1" indent="-566738" algn="l" rtl="0">
              <a:lnSpc>
                <a:spcPct val="90000"/>
              </a:lnSpc>
              <a:spcBef>
                <a:spcPts val="1120"/>
              </a:spcBef>
              <a:spcAft>
                <a:spcPts val="0"/>
              </a:spcAft>
              <a:buSzPts val="2100"/>
              <a:buChar char="▪"/>
            </a:pPr>
            <a:r>
              <a:rPr lang="en-US" sz="2800">
                <a:solidFill>
                  <a:schemeClr val="dk1"/>
                </a:solidFill>
                <a:latin typeface="Calibri"/>
                <a:ea typeface="Calibri"/>
                <a:cs typeface="Calibri"/>
                <a:sym typeface="Calibri"/>
              </a:rPr>
              <a:t>Participants: Product Owner, Scrum Master, Scrum Team</a:t>
            </a:r>
            <a:endParaRPr/>
          </a:p>
          <a:p>
            <a:pPr marL="566738" lvl="0" indent="-566738" algn="l" rtl="0">
              <a:lnSpc>
                <a:spcPct val="90000"/>
              </a:lnSpc>
              <a:spcBef>
                <a:spcPts val="1120"/>
              </a:spcBef>
              <a:spcAft>
                <a:spcPts val="0"/>
              </a:spcAft>
              <a:buSzPts val="2100"/>
              <a:buChar char="▪"/>
            </a:pPr>
            <a:r>
              <a:rPr lang="en-US">
                <a:latin typeface="Calibri"/>
                <a:ea typeface="Calibri"/>
                <a:cs typeface="Calibri"/>
                <a:sym typeface="Calibri"/>
              </a:rPr>
              <a:t>2nd Part:</a:t>
            </a:r>
            <a:endParaRPr/>
          </a:p>
          <a:p>
            <a:pPr marL="566738" lvl="1" indent="-566738" algn="l" rtl="0">
              <a:lnSpc>
                <a:spcPct val="90000"/>
              </a:lnSpc>
              <a:spcBef>
                <a:spcPts val="1120"/>
              </a:spcBef>
              <a:spcAft>
                <a:spcPts val="0"/>
              </a:spcAft>
              <a:buSzPts val="2100"/>
              <a:buChar char="▪"/>
            </a:pPr>
            <a:r>
              <a:rPr lang="en-US" sz="2800">
                <a:solidFill>
                  <a:schemeClr val="dk1"/>
                </a:solidFill>
                <a:latin typeface="Calibri"/>
                <a:ea typeface="Calibri"/>
                <a:cs typeface="Calibri"/>
                <a:sym typeface="Calibri"/>
              </a:rPr>
              <a:t>Participants: Scrum Master, Scrum Team</a:t>
            </a:r>
            <a:endParaRPr/>
          </a:p>
          <a:p>
            <a:pPr marL="566738" lvl="1" indent="-566738" algn="l" rtl="0">
              <a:lnSpc>
                <a:spcPct val="90000"/>
              </a:lnSpc>
              <a:spcBef>
                <a:spcPts val="1120"/>
              </a:spcBef>
              <a:spcAft>
                <a:spcPts val="0"/>
              </a:spcAft>
              <a:buSzPts val="2100"/>
              <a:buChar char="▪"/>
            </a:pPr>
            <a:r>
              <a:rPr lang="en-US" sz="2800">
                <a:solidFill>
                  <a:schemeClr val="dk1"/>
                </a:solidFill>
                <a:latin typeface="Calibri"/>
                <a:ea typeface="Calibri"/>
                <a:cs typeface="Calibri"/>
                <a:sym typeface="Calibri"/>
              </a:rPr>
              <a:t>Creating Sprint Backlog </a:t>
            </a:r>
            <a:endParaRPr/>
          </a:p>
          <a:p>
            <a:pPr marL="566738" lvl="0" indent="-566738" algn="l" rtl="0">
              <a:spcBef>
                <a:spcPts val="1120"/>
              </a:spcBef>
              <a:spcAft>
                <a:spcPts val="0"/>
              </a:spcAft>
              <a:buSzPts val="2100"/>
              <a:buFont typeface="Noto Sans Symbols"/>
              <a:buNone/>
            </a:pPr>
            <a:endParaRPr/>
          </a:p>
          <a:p>
            <a:pPr marL="566738" lvl="0" indent="-566738" algn="l" rtl="0">
              <a:spcBef>
                <a:spcPts val="1120"/>
              </a:spcBef>
              <a:spcAft>
                <a:spcPts val="0"/>
              </a:spcAft>
              <a:buSzPts val="2100"/>
              <a:buFont typeface="Noto Sans Symbols"/>
              <a:buNone/>
            </a:pPr>
            <a:endParaRPr/>
          </a:p>
        </p:txBody>
      </p:sp>
    </p:spTree>
  </p:cSld>
  <p:clrMapOvr>
    <a:masterClrMapping/>
  </p:clrMapOvr>
  <p:transition>
    <p:fade thruBlk="1"/>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34"/>
          <p:cNvSpPr txBox="1">
            <a:spLocks noGrp="1"/>
          </p:cNvSpPr>
          <p:nvPr>
            <p:ph type="title"/>
          </p:nvPr>
        </p:nvSpPr>
        <p:spPr>
          <a:xfrm>
            <a:off x="1981200" y="0"/>
            <a:ext cx="7162800" cy="9906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None/>
            </a:pPr>
            <a:r>
              <a:rPr lang="en-US"/>
              <a:t>Pre-Project/Kickoff Meeting</a:t>
            </a:r>
            <a:endParaRPr/>
          </a:p>
        </p:txBody>
      </p:sp>
      <p:sp>
        <p:nvSpPr>
          <p:cNvPr id="221" name="Google Shape;221;p34"/>
          <p:cNvSpPr txBox="1">
            <a:spLocks noGrp="1"/>
          </p:cNvSpPr>
          <p:nvPr>
            <p:ph type="body" idx="1"/>
          </p:nvPr>
        </p:nvSpPr>
        <p:spPr>
          <a:xfrm>
            <a:off x="457200" y="1371600"/>
            <a:ext cx="8001000" cy="4419600"/>
          </a:xfrm>
          <a:prstGeom prst="rect">
            <a:avLst/>
          </a:prstGeom>
          <a:noFill/>
          <a:ln>
            <a:noFill/>
          </a:ln>
        </p:spPr>
        <p:txBody>
          <a:bodyPr spcFirstLastPara="1" wrap="square" lIns="91425" tIns="45700" rIns="91425" bIns="45700" anchor="t" anchorCtr="0">
            <a:noAutofit/>
          </a:bodyPr>
          <a:lstStyle/>
          <a:p>
            <a:pPr marL="566738" lvl="0" indent="-566738" algn="l" rtl="0">
              <a:lnSpc>
                <a:spcPct val="90000"/>
              </a:lnSpc>
              <a:spcBef>
                <a:spcPts val="0"/>
              </a:spcBef>
              <a:spcAft>
                <a:spcPts val="0"/>
              </a:spcAft>
              <a:buSzPts val="2100"/>
              <a:buChar char="▪"/>
            </a:pPr>
            <a:r>
              <a:rPr lang="en-US">
                <a:latin typeface="Calibri"/>
                <a:ea typeface="Calibri"/>
                <a:cs typeface="Calibri"/>
                <a:sym typeface="Calibri"/>
              </a:rPr>
              <a:t>A special form of Sprint Planning Meeting</a:t>
            </a:r>
            <a:endParaRPr/>
          </a:p>
          <a:p>
            <a:pPr marL="566738" lvl="0" indent="-566738" algn="l" rtl="0">
              <a:lnSpc>
                <a:spcPct val="90000"/>
              </a:lnSpc>
              <a:spcBef>
                <a:spcPts val="1120"/>
              </a:spcBef>
              <a:spcAft>
                <a:spcPts val="0"/>
              </a:spcAft>
              <a:buSzPts val="2100"/>
              <a:buChar char="▪"/>
            </a:pPr>
            <a:r>
              <a:rPr lang="en-US">
                <a:latin typeface="Calibri"/>
                <a:ea typeface="Calibri"/>
                <a:cs typeface="Calibri"/>
                <a:sym typeface="Calibri"/>
              </a:rPr>
              <a:t>Meeting before the begin of the Project</a:t>
            </a:r>
            <a:endParaRPr/>
          </a:p>
          <a:p>
            <a:pPr marL="566738" lvl="0" indent="-566738" algn="l" rtl="0">
              <a:spcBef>
                <a:spcPts val="1120"/>
              </a:spcBef>
              <a:spcAft>
                <a:spcPts val="0"/>
              </a:spcAft>
              <a:buSzPts val="2100"/>
              <a:buFont typeface="Noto Sans Symbols"/>
              <a:buNone/>
            </a:pPr>
            <a:endParaRPr/>
          </a:p>
        </p:txBody>
      </p:sp>
    </p:spTree>
  </p:cSld>
  <p:clrMapOvr>
    <a:masterClrMapping/>
  </p:clrMapOvr>
  <p:transition>
    <p:fade thruBlk="1"/>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35"/>
          <p:cNvSpPr txBox="1">
            <a:spLocks noGrp="1"/>
          </p:cNvSpPr>
          <p:nvPr>
            <p:ph type="title"/>
          </p:nvPr>
        </p:nvSpPr>
        <p:spPr>
          <a:xfrm>
            <a:off x="1981200" y="0"/>
            <a:ext cx="7162800" cy="9906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None/>
            </a:pPr>
            <a:r>
              <a:rPr lang="en-US"/>
              <a:t>Sprint</a:t>
            </a:r>
            <a:endParaRPr/>
          </a:p>
        </p:txBody>
      </p:sp>
      <p:sp>
        <p:nvSpPr>
          <p:cNvPr id="227" name="Google Shape;227;p35"/>
          <p:cNvSpPr txBox="1">
            <a:spLocks noGrp="1"/>
          </p:cNvSpPr>
          <p:nvPr>
            <p:ph type="body" idx="1"/>
          </p:nvPr>
        </p:nvSpPr>
        <p:spPr>
          <a:xfrm>
            <a:off x="457200" y="1371600"/>
            <a:ext cx="8001000" cy="4419600"/>
          </a:xfrm>
          <a:prstGeom prst="rect">
            <a:avLst/>
          </a:prstGeom>
          <a:noFill/>
          <a:ln>
            <a:noFill/>
          </a:ln>
        </p:spPr>
        <p:txBody>
          <a:bodyPr spcFirstLastPara="1" wrap="square" lIns="91425" tIns="45700" rIns="91425" bIns="45700" anchor="t" anchorCtr="0">
            <a:noAutofit/>
          </a:bodyPr>
          <a:lstStyle/>
          <a:p>
            <a:pPr marL="566738" lvl="0" indent="-566738" algn="l" rtl="0">
              <a:lnSpc>
                <a:spcPct val="90000"/>
              </a:lnSpc>
              <a:spcBef>
                <a:spcPts val="0"/>
              </a:spcBef>
              <a:spcAft>
                <a:spcPts val="0"/>
              </a:spcAft>
              <a:buSzPts val="2100"/>
              <a:buChar char="▪"/>
            </a:pPr>
            <a:r>
              <a:rPr lang="en-US">
                <a:latin typeface="Calibri"/>
                <a:ea typeface="Calibri"/>
                <a:cs typeface="Calibri"/>
                <a:sym typeface="Calibri"/>
              </a:rPr>
              <a:t>A month-long iteration, during which is incremented a product functionality</a:t>
            </a:r>
            <a:endParaRPr/>
          </a:p>
          <a:p>
            <a:pPr marL="566738" lvl="0" indent="-566738" algn="l" rtl="0">
              <a:lnSpc>
                <a:spcPct val="90000"/>
              </a:lnSpc>
              <a:spcBef>
                <a:spcPts val="1120"/>
              </a:spcBef>
              <a:spcAft>
                <a:spcPts val="0"/>
              </a:spcAft>
              <a:buSzPts val="2100"/>
              <a:buChar char="▪"/>
            </a:pPr>
            <a:r>
              <a:rPr lang="en-US">
                <a:latin typeface="Calibri"/>
                <a:ea typeface="Calibri"/>
                <a:cs typeface="Calibri"/>
                <a:sym typeface="Calibri"/>
              </a:rPr>
              <a:t>NO outside influence can interfere with the Scrum team during the Sprint</a:t>
            </a:r>
            <a:endParaRPr/>
          </a:p>
          <a:p>
            <a:pPr marL="566738" lvl="0" indent="-566738" algn="l" rtl="0">
              <a:lnSpc>
                <a:spcPct val="90000"/>
              </a:lnSpc>
              <a:spcBef>
                <a:spcPts val="1120"/>
              </a:spcBef>
              <a:spcAft>
                <a:spcPts val="0"/>
              </a:spcAft>
              <a:buSzPts val="2100"/>
              <a:buChar char="▪"/>
            </a:pPr>
            <a:r>
              <a:rPr lang="en-US">
                <a:latin typeface="Calibri"/>
                <a:ea typeface="Calibri"/>
                <a:cs typeface="Calibri"/>
                <a:sym typeface="Calibri"/>
              </a:rPr>
              <a:t>Each Sprint begins with the Daily Scrum Meeting</a:t>
            </a:r>
            <a:endParaRPr>
              <a:latin typeface="Calibri"/>
              <a:ea typeface="Calibri"/>
              <a:cs typeface="Calibri"/>
              <a:sym typeface="Calibri"/>
            </a:endParaRPr>
          </a:p>
          <a:p>
            <a:pPr marL="566738" lvl="0" indent="-433388" algn="l" rtl="0">
              <a:lnSpc>
                <a:spcPct val="90000"/>
              </a:lnSpc>
              <a:spcBef>
                <a:spcPts val="1120"/>
              </a:spcBef>
              <a:spcAft>
                <a:spcPts val="0"/>
              </a:spcAft>
              <a:buSzPts val="2100"/>
              <a:buNone/>
            </a:pPr>
            <a:endParaRPr>
              <a:latin typeface="Calibri"/>
              <a:ea typeface="Calibri"/>
              <a:cs typeface="Calibri"/>
              <a:sym typeface="Calibri"/>
            </a:endParaRPr>
          </a:p>
        </p:txBody>
      </p:sp>
    </p:spTree>
  </p:cSld>
  <p:clrMapOvr>
    <a:masterClrMapping/>
  </p:clrMapOvr>
  <p:transition>
    <p:fade thruBlk="1"/>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36"/>
          <p:cNvSpPr txBox="1">
            <a:spLocks noGrp="1"/>
          </p:cNvSpPr>
          <p:nvPr>
            <p:ph type="title"/>
          </p:nvPr>
        </p:nvSpPr>
        <p:spPr>
          <a:xfrm>
            <a:off x="1981200" y="0"/>
            <a:ext cx="7162800" cy="9906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None/>
            </a:pPr>
            <a:r>
              <a:rPr lang="en-US"/>
              <a:t>Daily Scrum</a:t>
            </a:r>
            <a:endParaRPr/>
          </a:p>
        </p:txBody>
      </p:sp>
      <p:sp>
        <p:nvSpPr>
          <p:cNvPr id="233" name="Google Shape;233;p36"/>
          <p:cNvSpPr txBox="1">
            <a:spLocks noGrp="1"/>
          </p:cNvSpPr>
          <p:nvPr>
            <p:ph type="body" idx="1"/>
          </p:nvPr>
        </p:nvSpPr>
        <p:spPr>
          <a:xfrm>
            <a:off x="457200" y="1371600"/>
            <a:ext cx="8001000" cy="4419600"/>
          </a:xfrm>
          <a:prstGeom prst="rect">
            <a:avLst/>
          </a:prstGeom>
          <a:noFill/>
          <a:ln>
            <a:noFill/>
          </a:ln>
        </p:spPr>
        <p:txBody>
          <a:bodyPr spcFirstLastPara="1" wrap="square" lIns="91425" tIns="45700" rIns="91425" bIns="45700" anchor="t" anchorCtr="0">
            <a:noAutofit/>
          </a:bodyPr>
          <a:lstStyle/>
          <a:p>
            <a:pPr marL="566738" lvl="0" indent="-566738" algn="l" rtl="0">
              <a:lnSpc>
                <a:spcPct val="90000"/>
              </a:lnSpc>
              <a:spcBef>
                <a:spcPts val="0"/>
              </a:spcBef>
              <a:spcAft>
                <a:spcPts val="0"/>
              </a:spcAft>
              <a:buSzPts val="2100"/>
              <a:buChar char="▪"/>
            </a:pPr>
            <a:r>
              <a:rPr lang="en-US">
                <a:latin typeface="Calibri"/>
                <a:ea typeface="Calibri"/>
                <a:cs typeface="Calibri"/>
                <a:sym typeface="Calibri"/>
              </a:rPr>
              <a:t>Parameters</a:t>
            </a:r>
            <a:endParaRPr/>
          </a:p>
          <a:p>
            <a:pPr marL="566738" lvl="1" indent="-566738" algn="l" rtl="0">
              <a:lnSpc>
                <a:spcPct val="90000"/>
              </a:lnSpc>
              <a:spcBef>
                <a:spcPts val="1120"/>
              </a:spcBef>
              <a:spcAft>
                <a:spcPts val="0"/>
              </a:spcAft>
              <a:buSzPts val="2100"/>
              <a:buChar char="▪"/>
            </a:pPr>
            <a:r>
              <a:rPr lang="en-US" sz="2800">
                <a:solidFill>
                  <a:schemeClr val="dk1"/>
                </a:solidFill>
                <a:latin typeface="Calibri"/>
                <a:ea typeface="Calibri"/>
                <a:cs typeface="Calibri"/>
                <a:sym typeface="Calibri"/>
              </a:rPr>
              <a:t>Daily</a:t>
            </a:r>
            <a:endParaRPr/>
          </a:p>
          <a:p>
            <a:pPr marL="566738" lvl="1" indent="-566738" algn="l" rtl="0">
              <a:lnSpc>
                <a:spcPct val="90000"/>
              </a:lnSpc>
              <a:spcBef>
                <a:spcPts val="1120"/>
              </a:spcBef>
              <a:spcAft>
                <a:spcPts val="0"/>
              </a:spcAft>
              <a:buSzPts val="2100"/>
              <a:buChar char="▪"/>
            </a:pPr>
            <a:r>
              <a:rPr lang="en-US" sz="2800">
                <a:solidFill>
                  <a:schemeClr val="dk1"/>
                </a:solidFill>
                <a:latin typeface="Calibri"/>
                <a:ea typeface="Calibri"/>
                <a:cs typeface="Calibri"/>
                <a:sym typeface="Calibri"/>
              </a:rPr>
              <a:t>15-minutes</a:t>
            </a:r>
            <a:endParaRPr/>
          </a:p>
          <a:p>
            <a:pPr marL="566738" lvl="1" indent="-566738" algn="l" rtl="0">
              <a:lnSpc>
                <a:spcPct val="90000"/>
              </a:lnSpc>
              <a:spcBef>
                <a:spcPts val="1120"/>
              </a:spcBef>
              <a:spcAft>
                <a:spcPts val="0"/>
              </a:spcAft>
              <a:buSzPts val="2100"/>
              <a:buChar char="▪"/>
            </a:pPr>
            <a:r>
              <a:rPr lang="en-US" sz="2800">
                <a:solidFill>
                  <a:schemeClr val="dk1"/>
                </a:solidFill>
                <a:latin typeface="Calibri"/>
                <a:ea typeface="Calibri"/>
                <a:cs typeface="Calibri"/>
                <a:sym typeface="Calibri"/>
              </a:rPr>
              <a:t>Stand-up</a:t>
            </a:r>
            <a:endParaRPr/>
          </a:p>
          <a:p>
            <a:pPr marL="566738" lvl="1" indent="-566738" algn="l" rtl="0">
              <a:lnSpc>
                <a:spcPct val="90000"/>
              </a:lnSpc>
              <a:spcBef>
                <a:spcPts val="1120"/>
              </a:spcBef>
              <a:spcAft>
                <a:spcPts val="0"/>
              </a:spcAft>
              <a:buSzPts val="2100"/>
              <a:buChar char="▪"/>
            </a:pPr>
            <a:r>
              <a:rPr lang="en-US" sz="2800">
                <a:solidFill>
                  <a:schemeClr val="dk1"/>
                </a:solidFill>
                <a:latin typeface="Calibri"/>
                <a:ea typeface="Calibri"/>
                <a:cs typeface="Calibri"/>
                <a:sym typeface="Calibri"/>
              </a:rPr>
              <a:t>Not for problem solving</a:t>
            </a:r>
            <a:endParaRPr/>
          </a:p>
          <a:p>
            <a:pPr marL="566738" lvl="0" indent="-566738" algn="l" rtl="0">
              <a:lnSpc>
                <a:spcPct val="90000"/>
              </a:lnSpc>
              <a:spcBef>
                <a:spcPts val="1120"/>
              </a:spcBef>
              <a:spcAft>
                <a:spcPts val="0"/>
              </a:spcAft>
              <a:buSzPts val="2100"/>
              <a:buChar char="▪"/>
            </a:pPr>
            <a:r>
              <a:rPr lang="en-US">
                <a:latin typeface="Calibri"/>
                <a:ea typeface="Calibri"/>
                <a:cs typeface="Calibri"/>
                <a:sym typeface="Calibri"/>
              </a:rPr>
              <a:t>Three questions:</a:t>
            </a:r>
            <a:endParaRPr/>
          </a:p>
          <a:p>
            <a:pPr marL="566738" lvl="1" indent="-566738" algn="l" rtl="0">
              <a:lnSpc>
                <a:spcPct val="90000"/>
              </a:lnSpc>
              <a:spcBef>
                <a:spcPts val="1120"/>
              </a:spcBef>
              <a:spcAft>
                <a:spcPts val="0"/>
              </a:spcAft>
              <a:buSzPts val="2100"/>
              <a:buChar char="▪"/>
            </a:pPr>
            <a:r>
              <a:rPr lang="en-US" sz="2800">
                <a:solidFill>
                  <a:schemeClr val="dk1"/>
                </a:solidFill>
                <a:latin typeface="Calibri"/>
                <a:ea typeface="Calibri"/>
                <a:cs typeface="Calibri"/>
                <a:sym typeface="Calibri"/>
              </a:rPr>
              <a:t>What did you do yesterday</a:t>
            </a:r>
            <a:endParaRPr/>
          </a:p>
          <a:p>
            <a:pPr marL="566738" lvl="1" indent="-566738" algn="l" rtl="0">
              <a:lnSpc>
                <a:spcPct val="90000"/>
              </a:lnSpc>
              <a:spcBef>
                <a:spcPts val="1120"/>
              </a:spcBef>
              <a:spcAft>
                <a:spcPts val="0"/>
              </a:spcAft>
              <a:buSzPts val="2100"/>
              <a:buChar char="▪"/>
            </a:pPr>
            <a:r>
              <a:rPr lang="en-US" sz="2800">
                <a:solidFill>
                  <a:schemeClr val="dk1"/>
                </a:solidFill>
                <a:latin typeface="Calibri"/>
                <a:ea typeface="Calibri"/>
                <a:cs typeface="Calibri"/>
                <a:sym typeface="Calibri"/>
              </a:rPr>
              <a:t>What will you do today?</a:t>
            </a:r>
            <a:endParaRPr/>
          </a:p>
          <a:p>
            <a:pPr marL="566738" lvl="1" indent="-566738" algn="l" rtl="0">
              <a:lnSpc>
                <a:spcPct val="90000"/>
              </a:lnSpc>
              <a:spcBef>
                <a:spcPts val="1120"/>
              </a:spcBef>
              <a:spcAft>
                <a:spcPts val="0"/>
              </a:spcAft>
              <a:buSzPts val="2100"/>
              <a:buChar char="▪"/>
            </a:pPr>
            <a:r>
              <a:rPr lang="en-US" sz="2800">
                <a:solidFill>
                  <a:schemeClr val="dk1"/>
                </a:solidFill>
                <a:latin typeface="Calibri"/>
                <a:ea typeface="Calibri"/>
                <a:cs typeface="Calibri"/>
                <a:sym typeface="Calibri"/>
              </a:rPr>
              <a:t>What obstacles are in your way?</a:t>
            </a:r>
            <a:endParaRPr/>
          </a:p>
          <a:p>
            <a:pPr marL="566738" lvl="0" indent="-566738" algn="l" rtl="0">
              <a:lnSpc>
                <a:spcPct val="90000"/>
              </a:lnSpc>
              <a:spcBef>
                <a:spcPts val="1120"/>
              </a:spcBef>
              <a:spcAft>
                <a:spcPts val="0"/>
              </a:spcAft>
              <a:buSzPts val="2100"/>
              <a:buFont typeface="Noto Sans Symbols"/>
              <a:buNone/>
            </a:pPr>
            <a:endParaRPr/>
          </a:p>
        </p:txBody>
      </p:sp>
    </p:spTree>
  </p:cSld>
  <p:clrMapOvr>
    <a:masterClrMapping/>
  </p:clrMapOvr>
  <p:transition>
    <p:fade thruBlk="1"/>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37"/>
          <p:cNvSpPr txBox="1">
            <a:spLocks noGrp="1"/>
          </p:cNvSpPr>
          <p:nvPr>
            <p:ph type="title"/>
          </p:nvPr>
        </p:nvSpPr>
        <p:spPr>
          <a:xfrm>
            <a:off x="1981200" y="0"/>
            <a:ext cx="7162800" cy="9906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None/>
            </a:pPr>
            <a:r>
              <a:rPr lang="en-US"/>
              <a:t>Daily Scrum</a:t>
            </a:r>
            <a:endParaRPr/>
          </a:p>
        </p:txBody>
      </p:sp>
      <p:sp>
        <p:nvSpPr>
          <p:cNvPr id="239" name="Google Shape;239;p37"/>
          <p:cNvSpPr txBox="1">
            <a:spLocks noGrp="1"/>
          </p:cNvSpPr>
          <p:nvPr>
            <p:ph type="body" idx="1"/>
          </p:nvPr>
        </p:nvSpPr>
        <p:spPr>
          <a:xfrm>
            <a:off x="457200" y="1371600"/>
            <a:ext cx="8001000" cy="4419600"/>
          </a:xfrm>
          <a:prstGeom prst="rect">
            <a:avLst/>
          </a:prstGeom>
          <a:noFill/>
          <a:ln>
            <a:noFill/>
          </a:ln>
        </p:spPr>
        <p:txBody>
          <a:bodyPr spcFirstLastPara="1" wrap="square" lIns="91425" tIns="45700" rIns="91425" bIns="45700" anchor="t" anchorCtr="0">
            <a:noAutofit/>
          </a:bodyPr>
          <a:lstStyle/>
          <a:p>
            <a:pPr marL="566738" lvl="0" indent="-566738" algn="l" rtl="0">
              <a:spcBef>
                <a:spcPts val="0"/>
              </a:spcBef>
              <a:spcAft>
                <a:spcPts val="0"/>
              </a:spcAft>
              <a:buSzPts val="2100"/>
              <a:buChar char="▪"/>
            </a:pPr>
            <a:r>
              <a:rPr lang="en-US">
                <a:latin typeface="Calibri"/>
                <a:ea typeface="Calibri"/>
                <a:cs typeface="Calibri"/>
                <a:sym typeface="Calibri"/>
              </a:rPr>
              <a:t>Is a meeting in which team members make commitments to each other and to the Scrum Master</a:t>
            </a:r>
            <a:endParaRPr/>
          </a:p>
          <a:p>
            <a:pPr marL="566738" lvl="0" indent="-566738" algn="l" rtl="0">
              <a:spcBef>
                <a:spcPts val="1120"/>
              </a:spcBef>
              <a:spcAft>
                <a:spcPts val="0"/>
              </a:spcAft>
              <a:buSzPts val="2100"/>
              <a:buChar char="▪"/>
            </a:pPr>
            <a:r>
              <a:rPr lang="en-US">
                <a:latin typeface="Calibri"/>
                <a:ea typeface="Calibri"/>
                <a:cs typeface="Calibri"/>
                <a:sym typeface="Calibri"/>
              </a:rPr>
              <a:t>Is a good way for a Scrum Master to track the progress of the Team</a:t>
            </a:r>
            <a:endParaRPr>
              <a:latin typeface="Calibri"/>
              <a:ea typeface="Calibri"/>
              <a:cs typeface="Calibri"/>
              <a:sym typeface="Calibri"/>
            </a:endParaRPr>
          </a:p>
          <a:p>
            <a:pPr marL="566738" lvl="0" indent="-566738" algn="l" rtl="0">
              <a:spcBef>
                <a:spcPts val="1120"/>
              </a:spcBef>
              <a:spcAft>
                <a:spcPts val="0"/>
              </a:spcAft>
              <a:buSzPts val="2100"/>
              <a:buFont typeface="Noto Sans Symbols"/>
              <a:buNone/>
            </a:pPr>
            <a:endParaRPr>
              <a:latin typeface="Calibri"/>
              <a:ea typeface="Calibri"/>
              <a:cs typeface="Calibri"/>
              <a:sym typeface="Calibri"/>
            </a:endParaRPr>
          </a:p>
        </p:txBody>
      </p:sp>
    </p:spTree>
  </p:cSld>
  <p:clrMapOvr>
    <a:masterClrMapping/>
  </p:clrMapOvr>
  <p:transition>
    <p:fade thruBlk="1"/>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pic>
        <p:nvPicPr>
          <p:cNvPr id="244" name="Google Shape;244;p38"/>
          <p:cNvPicPr preferRelativeResize="0"/>
          <p:nvPr/>
        </p:nvPicPr>
        <p:blipFill rotWithShape="1">
          <a:blip r:embed="rId3">
            <a:alphaModFix/>
          </a:blip>
          <a:srcRect/>
          <a:stretch/>
        </p:blipFill>
        <p:spPr>
          <a:xfrm>
            <a:off x="4011" y="762000"/>
            <a:ext cx="9144000" cy="5867400"/>
          </a:xfrm>
          <a:prstGeom prst="rect">
            <a:avLst/>
          </a:prstGeom>
          <a:noFill/>
          <a:ln>
            <a:noFill/>
          </a:ln>
        </p:spPr>
      </p:pic>
    </p:spTree>
  </p:cSld>
  <p:clrMapOvr>
    <a:masterClrMapping/>
  </p:clrMapOvr>
  <p:transition>
    <p:fade thruBlk="1"/>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pic>
        <p:nvPicPr>
          <p:cNvPr id="249" name="Google Shape;249;p39"/>
          <p:cNvPicPr preferRelativeResize="0"/>
          <p:nvPr/>
        </p:nvPicPr>
        <p:blipFill rotWithShape="1">
          <a:blip r:embed="rId3">
            <a:alphaModFix/>
          </a:blip>
          <a:srcRect/>
          <a:stretch/>
        </p:blipFill>
        <p:spPr>
          <a:xfrm>
            <a:off x="914400" y="1066800"/>
            <a:ext cx="7467600" cy="4800599"/>
          </a:xfrm>
          <a:prstGeom prst="rect">
            <a:avLst/>
          </a:prstGeom>
          <a:noFill/>
          <a:ln>
            <a:noFill/>
          </a:ln>
        </p:spPr>
      </p:pic>
    </p:spTree>
  </p:cSld>
  <p:clrMapOvr>
    <a:masterClrMapping/>
  </p:clrMapOvr>
  <p:transition>
    <p:fade thruBlk="1"/>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40"/>
          <p:cNvSpPr txBox="1">
            <a:spLocks noGrp="1"/>
          </p:cNvSpPr>
          <p:nvPr>
            <p:ph type="title"/>
          </p:nvPr>
        </p:nvSpPr>
        <p:spPr>
          <a:xfrm>
            <a:off x="1981200" y="0"/>
            <a:ext cx="7162800" cy="9906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None/>
            </a:pPr>
            <a:r>
              <a:rPr lang="en-US"/>
              <a:t>Product Backlog</a:t>
            </a:r>
            <a:endParaRPr/>
          </a:p>
        </p:txBody>
      </p:sp>
      <p:sp>
        <p:nvSpPr>
          <p:cNvPr id="255" name="Google Shape;255;p40"/>
          <p:cNvSpPr txBox="1">
            <a:spLocks noGrp="1"/>
          </p:cNvSpPr>
          <p:nvPr>
            <p:ph type="body" idx="1"/>
          </p:nvPr>
        </p:nvSpPr>
        <p:spPr>
          <a:xfrm>
            <a:off x="457200" y="1371600"/>
            <a:ext cx="8001000" cy="4419600"/>
          </a:xfrm>
          <a:prstGeom prst="rect">
            <a:avLst/>
          </a:prstGeom>
          <a:noFill/>
          <a:ln>
            <a:noFill/>
          </a:ln>
        </p:spPr>
        <p:txBody>
          <a:bodyPr spcFirstLastPara="1" wrap="square" lIns="91425" tIns="45700" rIns="91425" bIns="45700" anchor="t" anchorCtr="0">
            <a:noAutofit/>
          </a:bodyPr>
          <a:lstStyle/>
          <a:p>
            <a:pPr marL="566738" lvl="0" indent="-566738" algn="l" rtl="0">
              <a:spcBef>
                <a:spcPts val="0"/>
              </a:spcBef>
              <a:spcAft>
                <a:spcPts val="0"/>
              </a:spcAft>
              <a:buSzPts val="2100"/>
              <a:buChar char="▪"/>
            </a:pPr>
            <a:r>
              <a:rPr lang="en-US">
                <a:latin typeface="Calibri"/>
                <a:ea typeface="Calibri"/>
                <a:cs typeface="Calibri"/>
                <a:sym typeface="Calibri"/>
              </a:rPr>
              <a:t>Requirements for a system, expressed as a prioritized list of Backlog Items</a:t>
            </a:r>
            <a:endParaRPr/>
          </a:p>
          <a:p>
            <a:pPr marL="566738" lvl="0" indent="-566738" algn="l" rtl="0">
              <a:spcBef>
                <a:spcPts val="1120"/>
              </a:spcBef>
              <a:spcAft>
                <a:spcPts val="0"/>
              </a:spcAft>
              <a:buSzPts val="2100"/>
              <a:buChar char="▪"/>
            </a:pPr>
            <a:r>
              <a:rPr lang="en-US">
                <a:latin typeface="Calibri"/>
                <a:ea typeface="Calibri"/>
                <a:cs typeface="Calibri"/>
                <a:sym typeface="Calibri"/>
              </a:rPr>
              <a:t>Is managed and owned by a Product Owner</a:t>
            </a:r>
            <a:endParaRPr/>
          </a:p>
          <a:p>
            <a:pPr marL="566738" lvl="0" indent="-566738" algn="l" rtl="0">
              <a:spcBef>
                <a:spcPts val="1120"/>
              </a:spcBef>
              <a:spcAft>
                <a:spcPts val="0"/>
              </a:spcAft>
              <a:buSzPts val="2100"/>
              <a:buChar char="▪"/>
            </a:pPr>
            <a:r>
              <a:rPr lang="en-US">
                <a:latin typeface="Calibri"/>
                <a:ea typeface="Calibri"/>
                <a:cs typeface="Calibri"/>
                <a:sym typeface="Calibri"/>
              </a:rPr>
              <a:t>Spreadsheet (typically)</a:t>
            </a:r>
            <a:endParaRPr/>
          </a:p>
          <a:p>
            <a:pPr marL="566738" lvl="0" indent="-566738" algn="l" rtl="0">
              <a:spcBef>
                <a:spcPts val="1120"/>
              </a:spcBef>
              <a:spcAft>
                <a:spcPts val="0"/>
              </a:spcAft>
              <a:buSzPts val="2100"/>
              <a:buChar char="▪"/>
            </a:pPr>
            <a:r>
              <a:rPr lang="en-US">
                <a:latin typeface="Calibri"/>
                <a:ea typeface="Calibri"/>
                <a:cs typeface="Calibri"/>
                <a:sym typeface="Calibri"/>
              </a:rPr>
              <a:t>Usually is created during the Sprint Planning Meeting</a:t>
            </a:r>
            <a:endParaRPr/>
          </a:p>
          <a:p>
            <a:pPr marL="566738" lvl="0" indent="-566738" algn="l" rtl="0">
              <a:spcBef>
                <a:spcPts val="1120"/>
              </a:spcBef>
              <a:spcAft>
                <a:spcPts val="0"/>
              </a:spcAft>
              <a:buSzPts val="2100"/>
              <a:buChar char="▪"/>
            </a:pPr>
            <a:r>
              <a:rPr lang="en-US">
                <a:latin typeface="Calibri"/>
                <a:ea typeface="Calibri"/>
                <a:cs typeface="Calibri"/>
                <a:sym typeface="Calibri"/>
              </a:rPr>
              <a:t>Can be changed and re-prioritized before each PM</a:t>
            </a:r>
            <a:endParaRPr>
              <a:latin typeface="Calibri"/>
              <a:ea typeface="Calibri"/>
              <a:cs typeface="Calibri"/>
              <a:sym typeface="Calibri"/>
            </a:endParaRPr>
          </a:p>
          <a:p>
            <a:pPr marL="566738" lvl="0" indent="-566738" algn="l" rtl="0">
              <a:spcBef>
                <a:spcPts val="1120"/>
              </a:spcBef>
              <a:spcAft>
                <a:spcPts val="0"/>
              </a:spcAft>
              <a:buSzPts val="2100"/>
              <a:buFont typeface="Noto Sans Symbols"/>
              <a:buNone/>
            </a:pPr>
            <a:endParaRPr/>
          </a:p>
        </p:txBody>
      </p:sp>
    </p:spTree>
  </p:cSld>
  <p:clrMapOvr>
    <a:masterClrMapping/>
  </p:clrMapOvr>
  <p:transition>
    <p:fade thruBlk="1"/>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pic>
        <p:nvPicPr>
          <p:cNvPr id="260" name="Google Shape;260;p41"/>
          <p:cNvPicPr preferRelativeResize="0"/>
          <p:nvPr/>
        </p:nvPicPr>
        <p:blipFill rotWithShape="1">
          <a:blip r:embed="rId3">
            <a:alphaModFix/>
          </a:blip>
          <a:srcRect/>
          <a:stretch/>
        </p:blipFill>
        <p:spPr>
          <a:xfrm>
            <a:off x="32657" y="762000"/>
            <a:ext cx="9177337" cy="4038600"/>
          </a:xfrm>
          <a:prstGeom prst="rect">
            <a:avLst/>
          </a:prstGeom>
          <a:noFill/>
          <a:ln>
            <a:noFill/>
          </a:ln>
        </p:spPr>
      </p:pic>
      <p:sp>
        <p:nvSpPr>
          <p:cNvPr id="261" name="Google Shape;261;p41"/>
          <p:cNvSpPr txBox="1"/>
          <p:nvPr/>
        </p:nvSpPr>
        <p:spPr>
          <a:xfrm>
            <a:off x="1981200" y="0"/>
            <a:ext cx="7162800" cy="533400"/>
          </a:xfrm>
          <a:prstGeom prst="rect">
            <a:avLst/>
          </a:prstGeom>
          <a:noFill/>
          <a:ln>
            <a:noFill/>
          </a:ln>
        </p:spPr>
        <p:txBody>
          <a:bodyPr spcFirstLastPara="1" wrap="square" lIns="91425" tIns="45700" rIns="91425" bIns="45700" anchor="t" anchorCtr="0">
            <a:noAutofit/>
          </a:bodyPr>
          <a:lstStyle/>
          <a:p>
            <a:pPr marL="0" marR="0" lvl="0" indent="0" algn="r" rtl="0">
              <a:lnSpc>
                <a:spcPct val="90000"/>
              </a:lnSpc>
              <a:spcBef>
                <a:spcPts val="0"/>
              </a:spcBef>
              <a:spcAft>
                <a:spcPts val="0"/>
              </a:spcAft>
              <a:buClr>
                <a:schemeClr val="dk1"/>
              </a:buClr>
              <a:buSzPts val="4000"/>
              <a:buFont typeface="Noto Sans Symbols"/>
              <a:buNone/>
            </a:pPr>
            <a:r>
              <a:rPr lang="en-US" sz="4000" i="1">
                <a:solidFill>
                  <a:schemeClr val="dk1"/>
                </a:solidFill>
                <a:latin typeface="Arial"/>
                <a:ea typeface="Arial"/>
                <a:cs typeface="Arial"/>
                <a:sym typeface="Arial"/>
              </a:rPr>
              <a:t>Sample Product Backlog</a:t>
            </a:r>
            <a:endParaRPr sz="4000" i="1">
              <a:solidFill>
                <a:schemeClr val="dk1"/>
              </a:solidFill>
              <a:latin typeface="Arial"/>
              <a:ea typeface="Arial"/>
              <a:cs typeface="Arial"/>
              <a:sym typeface="Arial"/>
            </a:endParaRPr>
          </a:p>
        </p:txBody>
      </p:sp>
    </p:spTree>
  </p:cSld>
  <p:clrMapOvr>
    <a:masterClrMapping/>
  </p:clrMapOvr>
  <p:transition>
    <p:fade thruBlk="1"/>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5"/>
          <p:cNvSpPr/>
          <p:nvPr/>
        </p:nvSpPr>
        <p:spPr>
          <a:xfrm>
            <a:off x="6967538" y="0"/>
            <a:ext cx="1360487" cy="925513"/>
          </a:xfrm>
          <a:prstGeom prst="rect">
            <a:avLst/>
          </a:prstGeom>
          <a:noFill/>
          <a:ln>
            <a:noFill/>
          </a:ln>
        </p:spPr>
        <p:txBody>
          <a:bodyPr spcFirstLastPara="1" wrap="square" lIns="91425" tIns="45700" rIns="91425" bIns="45700" anchor="ctr" anchorCtr="0">
            <a:noAutofit/>
          </a:bodyPr>
          <a:lstStyle/>
          <a:p>
            <a:pPr marL="0" marR="0" lvl="0" indent="0" algn="r" rtl="0">
              <a:lnSpc>
                <a:spcPct val="90000"/>
              </a:lnSpc>
              <a:spcBef>
                <a:spcPts val="0"/>
              </a:spcBef>
              <a:spcAft>
                <a:spcPts val="0"/>
              </a:spcAft>
              <a:buClr>
                <a:schemeClr val="dk2"/>
              </a:buClr>
              <a:buSzPts val="2100"/>
              <a:buFont typeface="Noto Sans Symbols"/>
              <a:buNone/>
            </a:pPr>
            <a:endParaRPr sz="2800">
              <a:solidFill>
                <a:schemeClr val="dk1"/>
              </a:solidFill>
              <a:latin typeface="Times New Roman"/>
              <a:ea typeface="Times New Roman"/>
              <a:cs typeface="Times New Roman"/>
              <a:sym typeface="Times New Roman"/>
            </a:endParaRPr>
          </a:p>
        </p:txBody>
      </p:sp>
      <p:sp>
        <p:nvSpPr>
          <p:cNvPr id="81" name="Google Shape;81;p15"/>
          <p:cNvSpPr txBox="1">
            <a:spLocks noGrp="1"/>
          </p:cNvSpPr>
          <p:nvPr>
            <p:ph type="title"/>
          </p:nvPr>
        </p:nvSpPr>
        <p:spPr>
          <a:xfrm>
            <a:off x="1981200" y="0"/>
            <a:ext cx="7162800" cy="9906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None/>
            </a:pPr>
            <a:r>
              <a:rPr lang="en-US"/>
              <a:t>Introduction</a:t>
            </a:r>
            <a:endParaRPr/>
          </a:p>
        </p:txBody>
      </p:sp>
      <p:sp>
        <p:nvSpPr>
          <p:cNvPr id="82" name="Google Shape;82;p15"/>
          <p:cNvSpPr txBox="1">
            <a:spLocks noGrp="1"/>
          </p:cNvSpPr>
          <p:nvPr>
            <p:ph type="body" idx="1"/>
          </p:nvPr>
        </p:nvSpPr>
        <p:spPr>
          <a:xfrm>
            <a:off x="-685800" y="1066800"/>
            <a:ext cx="8915400" cy="4419600"/>
          </a:xfrm>
          <a:prstGeom prst="rect">
            <a:avLst/>
          </a:prstGeom>
          <a:noFill/>
          <a:ln>
            <a:noFill/>
          </a:ln>
        </p:spPr>
        <p:txBody>
          <a:bodyPr spcFirstLastPara="1" wrap="square" lIns="91425" tIns="45700" rIns="91425" bIns="45700" anchor="t" anchorCtr="0">
            <a:noAutofit/>
          </a:bodyPr>
          <a:lstStyle/>
          <a:p>
            <a:pPr marL="1101725" lvl="1" indent="-533400" algn="just" rtl="0">
              <a:spcBef>
                <a:spcPts val="0"/>
              </a:spcBef>
              <a:spcAft>
                <a:spcPts val="0"/>
              </a:spcAft>
              <a:buSzPts val="1800"/>
              <a:buFont typeface="Noto Sans Symbols"/>
              <a:buNone/>
            </a:pPr>
            <a:r>
              <a:rPr lang="en-US" b="1" i="0"/>
              <a:t>	</a:t>
            </a:r>
            <a:endParaRPr/>
          </a:p>
          <a:p>
            <a:pPr marL="1101725" lvl="1" indent="-533400" algn="just" rtl="0">
              <a:spcBef>
                <a:spcPts val="960"/>
              </a:spcBef>
              <a:spcAft>
                <a:spcPts val="0"/>
              </a:spcAft>
              <a:buSzPts val="1800"/>
              <a:buFont typeface="Noto Sans Symbols"/>
              <a:buNone/>
            </a:pPr>
            <a:endParaRPr b="1" i="0"/>
          </a:p>
          <a:p>
            <a:pPr marL="1101725" lvl="1" indent="-533400" algn="just" rtl="0">
              <a:spcBef>
                <a:spcPts val="960"/>
              </a:spcBef>
              <a:spcAft>
                <a:spcPts val="0"/>
              </a:spcAft>
              <a:buSzPts val="1800"/>
              <a:buFont typeface="Noto Sans Symbols"/>
              <a:buNone/>
            </a:pPr>
            <a:r>
              <a:rPr lang="en-US" b="1" i="0"/>
              <a:t>	</a:t>
            </a:r>
            <a:endParaRPr/>
          </a:p>
        </p:txBody>
      </p:sp>
      <p:sp>
        <p:nvSpPr>
          <p:cNvPr id="83" name="Google Shape;83;p15"/>
          <p:cNvSpPr txBox="1"/>
          <p:nvPr/>
        </p:nvSpPr>
        <p:spPr>
          <a:xfrm>
            <a:off x="0" y="1371600"/>
            <a:ext cx="9144000" cy="5478423"/>
          </a:xfrm>
          <a:prstGeom prst="rect">
            <a:avLst/>
          </a:prstGeom>
          <a:noFill/>
          <a:ln>
            <a:noFill/>
          </a:ln>
        </p:spPr>
        <p:txBody>
          <a:bodyPr spcFirstLastPara="1" wrap="square" lIns="91425" tIns="45700" rIns="91425" bIns="45700" anchor="t" anchorCtr="0">
            <a:spAutoFit/>
          </a:bodyPr>
          <a:lstStyle/>
          <a:p>
            <a:pPr marL="566738" marR="0" lvl="0" indent="-566738" algn="l" rtl="0">
              <a:lnSpc>
                <a:spcPct val="100000"/>
              </a:lnSpc>
              <a:spcBef>
                <a:spcPts val="0"/>
              </a:spcBef>
              <a:spcAft>
                <a:spcPts val="0"/>
              </a:spcAft>
              <a:buClr>
                <a:schemeClr val="dk2"/>
              </a:buClr>
              <a:buSzPts val="1800"/>
              <a:buFont typeface="Noto Sans Symbols"/>
              <a:buNone/>
            </a:pPr>
            <a:r>
              <a:rPr lang="en-US" sz="2400" i="1">
                <a:solidFill>
                  <a:schemeClr val="dk1"/>
                </a:solidFill>
                <a:latin typeface="Arial"/>
                <a:ea typeface="Arial"/>
                <a:cs typeface="Arial"/>
                <a:sym typeface="Arial"/>
              </a:rPr>
              <a:t>	</a:t>
            </a:r>
            <a:r>
              <a:rPr lang="en-US" sz="2800" i="1">
                <a:solidFill>
                  <a:schemeClr val="dk1"/>
                </a:solidFill>
                <a:latin typeface="Calibri"/>
                <a:ea typeface="Calibri"/>
                <a:cs typeface="Calibri"/>
                <a:sym typeface="Calibri"/>
              </a:rPr>
              <a:t>Classical methods of software development have many disadvantages:</a:t>
            </a:r>
            <a:endParaRPr/>
          </a:p>
          <a:p>
            <a:pPr marL="457200" marR="0" lvl="1" indent="-133350" algn="l" rtl="0">
              <a:lnSpc>
                <a:spcPct val="100000"/>
              </a:lnSpc>
              <a:spcBef>
                <a:spcPts val="1120"/>
              </a:spcBef>
              <a:spcAft>
                <a:spcPts val="0"/>
              </a:spcAft>
              <a:buClr>
                <a:schemeClr val="dk2"/>
              </a:buClr>
              <a:buSzPts val="2100"/>
              <a:buFont typeface="Noto Sans Symbols"/>
              <a:buChar char="▪"/>
            </a:pPr>
            <a:r>
              <a:rPr lang="en-US" sz="2800" b="0" i="1" u="none" strike="noStrike" cap="none">
                <a:solidFill>
                  <a:schemeClr val="dk1"/>
                </a:solidFill>
                <a:latin typeface="Calibri"/>
                <a:ea typeface="Calibri"/>
                <a:cs typeface="Calibri"/>
                <a:sym typeface="Calibri"/>
              </a:rPr>
              <a:t> huge effort during the planning phase</a:t>
            </a:r>
            <a:endParaRPr/>
          </a:p>
          <a:p>
            <a:pPr marL="457200" marR="0" lvl="1" indent="-133350" algn="l" rtl="0">
              <a:lnSpc>
                <a:spcPct val="100000"/>
              </a:lnSpc>
              <a:spcBef>
                <a:spcPts val="1120"/>
              </a:spcBef>
              <a:spcAft>
                <a:spcPts val="0"/>
              </a:spcAft>
              <a:buClr>
                <a:schemeClr val="dk2"/>
              </a:buClr>
              <a:buSzPts val="2100"/>
              <a:buFont typeface="Noto Sans Symbols"/>
              <a:buChar char="▪"/>
            </a:pPr>
            <a:r>
              <a:rPr lang="en-US" sz="2800" b="0" i="1" u="none" strike="noStrike" cap="none">
                <a:solidFill>
                  <a:schemeClr val="dk1"/>
                </a:solidFill>
                <a:latin typeface="Calibri"/>
                <a:ea typeface="Calibri"/>
                <a:cs typeface="Calibri"/>
                <a:sym typeface="Calibri"/>
              </a:rPr>
              <a:t> poor requirements conversion in a rapid changing environment</a:t>
            </a:r>
            <a:endParaRPr/>
          </a:p>
          <a:p>
            <a:pPr marL="457200" marR="0" lvl="1" indent="-133350" algn="l" rtl="0">
              <a:lnSpc>
                <a:spcPct val="100000"/>
              </a:lnSpc>
              <a:spcBef>
                <a:spcPts val="1120"/>
              </a:spcBef>
              <a:spcAft>
                <a:spcPts val="0"/>
              </a:spcAft>
              <a:buClr>
                <a:schemeClr val="dk2"/>
              </a:buClr>
              <a:buSzPts val="2100"/>
              <a:buFont typeface="Noto Sans Symbols"/>
              <a:buChar char="▪"/>
            </a:pPr>
            <a:r>
              <a:rPr lang="en-US" sz="2800" b="0" i="1" u="none" strike="noStrike" cap="none">
                <a:solidFill>
                  <a:schemeClr val="dk1"/>
                </a:solidFill>
                <a:latin typeface="Calibri"/>
                <a:ea typeface="Calibri"/>
                <a:cs typeface="Calibri"/>
                <a:sym typeface="Calibri"/>
              </a:rPr>
              <a:t> Heavy documentation</a:t>
            </a:r>
            <a:endParaRPr sz="2800" b="0" i="1" u="none" strike="noStrike" cap="none">
              <a:solidFill>
                <a:schemeClr val="dk1"/>
              </a:solidFill>
              <a:latin typeface="Calibri"/>
              <a:ea typeface="Calibri"/>
              <a:cs typeface="Calibri"/>
              <a:sym typeface="Calibri"/>
            </a:endParaRPr>
          </a:p>
          <a:p>
            <a:pPr marL="457200" marR="0" lvl="1" indent="0" algn="l" rtl="0">
              <a:lnSpc>
                <a:spcPct val="100000"/>
              </a:lnSpc>
              <a:spcBef>
                <a:spcPts val="1120"/>
              </a:spcBef>
              <a:spcAft>
                <a:spcPts val="0"/>
              </a:spcAft>
              <a:buClr>
                <a:schemeClr val="dk2"/>
              </a:buClr>
              <a:buSzPts val="2100"/>
              <a:buFont typeface="Noto Sans Symbols"/>
              <a:buNone/>
            </a:pPr>
            <a:endParaRPr sz="2800" b="0" i="1" u="none" strike="noStrike" cap="none">
              <a:solidFill>
                <a:schemeClr val="dk1"/>
              </a:solidFill>
              <a:latin typeface="Calibri"/>
              <a:ea typeface="Calibri"/>
              <a:cs typeface="Calibri"/>
              <a:sym typeface="Calibri"/>
            </a:endParaRPr>
          </a:p>
          <a:p>
            <a:pPr marL="566738" marR="0" lvl="0" indent="-566738" algn="l" rtl="0">
              <a:lnSpc>
                <a:spcPct val="90000"/>
              </a:lnSpc>
              <a:spcBef>
                <a:spcPts val="1120"/>
              </a:spcBef>
              <a:spcAft>
                <a:spcPts val="0"/>
              </a:spcAft>
              <a:buClr>
                <a:schemeClr val="dk2"/>
              </a:buClr>
              <a:buSzPts val="2100"/>
              <a:buFont typeface="Noto Sans Symbols"/>
              <a:buChar char="⮚"/>
            </a:pPr>
            <a:r>
              <a:rPr lang="en-US" sz="2800" i="1">
                <a:solidFill>
                  <a:schemeClr val="dk1"/>
                </a:solidFill>
                <a:latin typeface="Calibri"/>
                <a:ea typeface="Calibri"/>
                <a:cs typeface="Calibri"/>
                <a:sym typeface="Calibri"/>
              </a:rPr>
              <a:t>New methods:</a:t>
            </a:r>
            <a:r>
              <a:rPr lang="en-US" sz="2800">
                <a:solidFill>
                  <a:schemeClr val="dk1"/>
                </a:solidFill>
                <a:latin typeface="Calibri"/>
                <a:ea typeface="Calibri"/>
                <a:cs typeface="Calibri"/>
                <a:sym typeface="Calibri"/>
              </a:rPr>
              <a:t> </a:t>
            </a:r>
            <a:endParaRPr/>
          </a:p>
          <a:p>
            <a:pPr marL="566738" marR="0" lvl="0" indent="-566738" algn="l" rtl="0">
              <a:lnSpc>
                <a:spcPct val="90000"/>
              </a:lnSpc>
              <a:spcBef>
                <a:spcPts val="840"/>
              </a:spcBef>
              <a:spcAft>
                <a:spcPts val="0"/>
              </a:spcAft>
              <a:buClr>
                <a:schemeClr val="dk2"/>
              </a:buClr>
              <a:buSzPts val="2100"/>
              <a:buFont typeface="Noto Sans Symbols"/>
              <a:buNone/>
            </a:pPr>
            <a:r>
              <a:rPr lang="en-US" sz="2800">
                <a:solidFill>
                  <a:schemeClr val="dk1"/>
                </a:solidFill>
                <a:latin typeface="Calibri"/>
                <a:ea typeface="Calibri"/>
                <a:cs typeface="Calibri"/>
                <a:sym typeface="Calibri"/>
              </a:rPr>
              <a:t>		</a:t>
            </a:r>
            <a:r>
              <a:rPr lang="en-US" sz="2800" i="1">
                <a:solidFill>
                  <a:schemeClr val="dk1"/>
                </a:solidFill>
                <a:latin typeface="Calibri"/>
                <a:ea typeface="Calibri"/>
                <a:cs typeface="Calibri"/>
                <a:sym typeface="Calibri"/>
              </a:rPr>
              <a:t>Agile Software Development Methodology</a:t>
            </a:r>
            <a:endParaRPr sz="2800" i="1">
              <a:solidFill>
                <a:schemeClr val="dk1"/>
              </a:solidFill>
              <a:latin typeface="Calibri"/>
              <a:ea typeface="Calibri"/>
              <a:cs typeface="Calibri"/>
              <a:sym typeface="Calibri"/>
            </a:endParaRPr>
          </a:p>
          <a:p>
            <a:pPr marL="566738" marR="0" lvl="0" indent="-566738" algn="l" rtl="0">
              <a:lnSpc>
                <a:spcPct val="90000"/>
              </a:lnSpc>
              <a:spcBef>
                <a:spcPts val="1400"/>
              </a:spcBef>
              <a:spcAft>
                <a:spcPts val="0"/>
              </a:spcAft>
              <a:buClr>
                <a:schemeClr val="dk2"/>
              </a:buClr>
              <a:buSzPts val="2100"/>
              <a:buFont typeface="Noto Sans Symbols"/>
              <a:buNone/>
            </a:pPr>
            <a:endParaRPr sz="2800" i="1">
              <a:solidFill>
                <a:schemeClr val="dk1"/>
              </a:solidFill>
              <a:latin typeface="Calibri"/>
              <a:ea typeface="Calibri"/>
              <a:cs typeface="Calibri"/>
              <a:sym typeface="Calibri"/>
            </a:endParaRPr>
          </a:p>
        </p:txBody>
      </p:sp>
    </p:spTree>
  </p:cSld>
  <p:clrMapOvr>
    <a:masterClrMapping/>
  </p:clrMapOvr>
  <p:transition>
    <p:fade thruBlk="1"/>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pic>
        <p:nvPicPr>
          <p:cNvPr id="266" name="Google Shape;266;p42"/>
          <p:cNvPicPr preferRelativeResize="0"/>
          <p:nvPr/>
        </p:nvPicPr>
        <p:blipFill rotWithShape="1">
          <a:blip r:embed="rId3">
            <a:alphaModFix/>
          </a:blip>
          <a:srcRect/>
          <a:stretch/>
        </p:blipFill>
        <p:spPr>
          <a:xfrm>
            <a:off x="1809750" y="1685925"/>
            <a:ext cx="5524500" cy="3486150"/>
          </a:xfrm>
          <a:prstGeom prst="rect">
            <a:avLst/>
          </a:prstGeom>
          <a:noFill/>
          <a:ln>
            <a:noFill/>
          </a:ln>
        </p:spPr>
      </p:pic>
    </p:spTree>
  </p:cSld>
  <p:clrMapOvr>
    <a:masterClrMapping/>
  </p:clrMapOvr>
  <p:transition>
    <p:fade thruBlk="1"/>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pic>
        <p:nvPicPr>
          <p:cNvPr id="271" name="Google Shape;271;p43"/>
          <p:cNvPicPr preferRelativeResize="0"/>
          <p:nvPr/>
        </p:nvPicPr>
        <p:blipFill rotWithShape="1">
          <a:blip r:embed="rId3">
            <a:alphaModFix/>
          </a:blip>
          <a:srcRect/>
          <a:stretch/>
        </p:blipFill>
        <p:spPr>
          <a:xfrm>
            <a:off x="-1" y="1809750"/>
            <a:ext cx="9144001" cy="4210050"/>
          </a:xfrm>
          <a:prstGeom prst="rect">
            <a:avLst/>
          </a:prstGeom>
          <a:noFill/>
          <a:ln>
            <a:noFill/>
          </a:ln>
        </p:spPr>
      </p:pic>
    </p:spTree>
  </p:cSld>
  <p:clrMapOvr>
    <a:masterClrMapping/>
  </p:clrMapOvr>
  <p:transition>
    <p:fade thruBlk="1"/>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44"/>
          <p:cNvSpPr txBox="1">
            <a:spLocks noGrp="1"/>
          </p:cNvSpPr>
          <p:nvPr>
            <p:ph type="title"/>
          </p:nvPr>
        </p:nvSpPr>
        <p:spPr>
          <a:xfrm>
            <a:off x="1981200" y="0"/>
            <a:ext cx="7162800" cy="9906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None/>
            </a:pPr>
            <a:r>
              <a:rPr lang="en-US"/>
              <a:t>Sprint Burn down Chart</a:t>
            </a:r>
            <a:endParaRPr/>
          </a:p>
        </p:txBody>
      </p:sp>
      <p:sp>
        <p:nvSpPr>
          <p:cNvPr id="277" name="Google Shape;277;p44"/>
          <p:cNvSpPr txBox="1">
            <a:spLocks noGrp="1"/>
          </p:cNvSpPr>
          <p:nvPr>
            <p:ph type="body" idx="1"/>
          </p:nvPr>
        </p:nvSpPr>
        <p:spPr>
          <a:xfrm>
            <a:off x="457200" y="1371600"/>
            <a:ext cx="8001000" cy="4419600"/>
          </a:xfrm>
          <a:prstGeom prst="rect">
            <a:avLst/>
          </a:prstGeom>
          <a:noFill/>
          <a:ln>
            <a:noFill/>
          </a:ln>
        </p:spPr>
        <p:txBody>
          <a:bodyPr spcFirstLastPara="1" wrap="square" lIns="91425" tIns="45700" rIns="91425" bIns="45700" anchor="t" anchorCtr="0">
            <a:noAutofit/>
          </a:bodyPr>
          <a:lstStyle/>
          <a:p>
            <a:pPr marL="566738" lvl="0" indent="-566738" algn="l" rtl="0">
              <a:spcBef>
                <a:spcPts val="0"/>
              </a:spcBef>
              <a:spcAft>
                <a:spcPts val="0"/>
              </a:spcAft>
              <a:buSzPts val="2100"/>
              <a:buChar char="▪"/>
            </a:pPr>
            <a:r>
              <a:rPr lang="en-US">
                <a:latin typeface="Calibri"/>
                <a:ea typeface="Calibri"/>
                <a:cs typeface="Calibri"/>
                <a:sym typeface="Calibri"/>
              </a:rPr>
              <a:t>Depicts the total Sprint Backlog hours remaining per day</a:t>
            </a:r>
            <a:endParaRPr/>
          </a:p>
          <a:p>
            <a:pPr marL="566738" lvl="0" indent="-566738" algn="l" rtl="0">
              <a:spcBef>
                <a:spcPts val="1120"/>
              </a:spcBef>
              <a:spcAft>
                <a:spcPts val="0"/>
              </a:spcAft>
              <a:buSzPts val="2100"/>
              <a:buChar char="▪"/>
            </a:pPr>
            <a:r>
              <a:rPr lang="en-US">
                <a:latin typeface="Calibri"/>
                <a:ea typeface="Calibri"/>
                <a:cs typeface="Calibri"/>
                <a:sym typeface="Calibri"/>
              </a:rPr>
              <a:t>Shows the estimated amount of time to release </a:t>
            </a:r>
            <a:endParaRPr>
              <a:latin typeface="Calibri"/>
              <a:ea typeface="Calibri"/>
              <a:cs typeface="Calibri"/>
              <a:sym typeface="Calibri"/>
            </a:endParaRPr>
          </a:p>
          <a:p>
            <a:pPr marL="566738" lvl="0" indent="-566738" algn="l" rtl="0">
              <a:spcBef>
                <a:spcPts val="1120"/>
              </a:spcBef>
              <a:spcAft>
                <a:spcPts val="0"/>
              </a:spcAft>
              <a:buSzPts val="2100"/>
              <a:buChar char="▪"/>
            </a:pPr>
            <a:r>
              <a:rPr lang="en-US">
                <a:latin typeface="Calibri"/>
                <a:ea typeface="Calibri"/>
                <a:cs typeface="Calibri"/>
                <a:sym typeface="Calibri"/>
              </a:rPr>
              <a:t>Ideally should burn down to zero to the end of the Sprint</a:t>
            </a:r>
            <a:endParaRPr/>
          </a:p>
          <a:p>
            <a:pPr marL="566738" lvl="0" indent="-566738" algn="l" rtl="0">
              <a:spcBef>
                <a:spcPts val="1120"/>
              </a:spcBef>
              <a:spcAft>
                <a:spcPts val="0"/>
              </a:spcAft>
              <a:buSzPts val="2100"/>
              <a:buChar char="▪"/>
            </a:pPr>
            <a:r>
              <a:rPr lang="en-US">
                <a:latin typeface="Calibri"/>
                <a:ea typeface="Calibri"/>
                <a:cs typeface="Calibri"/>
                <a:sym typeface="Calibri"/>
              </a:rPr>
              <a:t>Actually is not a straight line</a:t>
            </a:r>
            <a:endParaRPr/>
          </a:p>
          <a:p>
            <a:pPr marL="566738" lvl="0" indent="-566738" algn="l" rtl="0">
              <a:spcBef>
                <a:spcPts val="1120"/>
              </a:spcBef>
              <a:spcAft>
                <a:spcPts val="0"/>
              </a:spcAft>
              <a:buSzPts val="2100"/>
              <a:buChar char="▪"/>
            </a:pPr>
            <a:r>
              <a:rPr lang="en-US">
                <a:latin typeface="Calibri"/>
                <a:ea typeface="Calibri"/>
                <a:cs typeface="Calibri"/>
                <a:sym typeface="Calibri"/>
              </a:rPr>
              <a:t>Can bump UP</a:t>
            </a:r>
            <a:endParaRPr>
              <a:latin typeface="Calibri"/>
              <a:ea typeface="Calibri"/>
              <a:cs typeface="Calibri"/>
              <a:sym typeface="Calibri"/>
            </a:endParaRPr>
          </a:p>
          <a:p>
            <a:pPr marL="566738" lvl="0" indent="-566738" algn="l" rtl="0">
              <a:spcBef>
                <a:spcPts val="1120"/>
              </a:spcBef>
              <a:spcAft>
                <a:spcPts val="0"/>
              </a:spcAft>
              <a:buSzPts val="2100"/>
              <a:buFont typeface="Noto Sans Symbols"/>
              <a:buNone/>
            </a:pPr>
            <a:endParaRPr/>
          </a:p>
        </p:txBody>
      </p:sp>
    </p:spTree>
  </p:cSld>
  <p:clrMapOvr>
    <a:masterClrMapping/>
  </p:clrMapOvr>
  <p:transition>
    <p:fade thruBlk="1"/>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82" name="Google Shape;282;p45"/>
          <p:cNvSpPr txBox="1">
            <a:spLocks noGrp="1"/>
          </p:cNvSpPr>
          <p:nvPr>
            <p:ph type="title"/>
          </p:nvPr>
        </p:nvSpPr>
        <p:spPr>
          <a:xfrm>
            <a:off x="1981200" y="0"/>
            <a:ext cx="7162800" cy="9906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None/>
            </a:pPr>
            <a:r>
              <a:rPr lang="en-US"/>
              <a:t>Release Burndown Chart</a:t>
            </a:r>
            <a:endParaRPr/>
          </a:p>
        </p:txBody>
      </p:sp>
      <p:sp>
        <p:nvSpPr>
          <p:cNvPr id="283" name="Google Shape;283;p45"/>
          <p:cNvSpPr txBox="1">
            <a:spLocks noGrp="1"/>
          </p:cNvSpPr>
          <p:nvPr>
            <p:ph type="body" idx="1"/>
          </p:nvPr>
        </p:nvSpPr>
        <p:spPr>
          <a:xfrm>
            <a:off x="457200" y="1371600"/>
            <a:ext cx="8001000" cy="4419600"/>
          </a:xfrm>
          <a:prstGeom prst="rect">
            <a:avLst/>
          </a:prstGeom>
          <a:noFill/>
          <a:ln>
            <a:noFill/>
          </a:ln>
        </p:spPr>
        <p:txBody>
          <a:bodyPr spcFirstLastPara="1" wrap="square" lIns="91425" tIns="45700" rIns="91425" bIns="45700" anchor="t" anchorCtr="0">
            <a:noAutofit/>
          </a:bodyPr>
          <a:lstStyle/>
          <a:p>
            <a:pPr marL="566738" lvl="0" indent="-566738" algn="l" rtl="0">
              <a:spcBef>
                <a:spcPts val="0"/>
              </a:spcBef>
              <a:spcAft>
                <a:spcPts val="0"/>
              </a:spcAft>
              <a:buSzPts val="2100"/>
              <a:buChar char="▪"/>
            </a:pPr>
            <a:r>
              <a:rPr lang="en-US">
                <a:latin typeface="Calibri"/>
                <a:ea typeface="Calibri"/>
                <a:cs typeface="Calibri"/>
                <a:sym typeface="Calibri"/>
              </a:rPr>
              <a:t>Will the release be done on right time?</a:t>
            </a:r>
            <a:endParaRPr/>
          </a:p>
          <a:p>
            <a:pPr marL="566738" lvl="0" indent="-566738" algn="l" rtl="0">
              <a:spcBef>
                <a:spcPts val="1120"/>
              </a:spcBef>
              <a:spcAft>
                <a:spcPts val="0"/>
              </a:spcAft>
              <a:buSzPts val="2100"/>
              <a:buChar char="▪"/>
            </a:pPr>
            <a:r>
              <a:rPr lang="en-US">
                <a:latin typeface="Calibri"/>
                <a:ea typeface="Calibri"/>
                <a:cs typeface="Calibri"/>
                <a:sym typeface="Calibri"/>
              </a:rPr>
              <a:t>X-axis: sprints</a:t>
            </a:r>
            <a:endParaRPr/>
          </a:p>
          <a:p>
            <a:pPr marL="566738" lvl="0" indent="-566738" algn="l" rtl="0">
              <a:spcBef>
                <a:spcPts val="1120"/>
              </a:spcBef>
              <a:spcAft>
                <a:spcPts val="0"/>
              </a:spcAft>
              <a:buSzPts val="2100"/>
              <a:buChar char="▪"/>
            </a:pPr>
            <a:r>
              <a:rPr lang="en-US">
                <a:latin typeface="Calibri"/>
                <a:ea typeface="Calibri"/>
                <a:cs typeface="Calibri"/>
                <a:sym typeface="Calibri"/>
              </a:rPr>
              <a:t>Y-axis: amount of hours remaining</a:t>
            </a:r>
            <a:endParaRPr/>
          </a:p>
          <a:p>
            <a:pPr marL="566738" lvl="0" indent="-566738" algn="l" rtl="0">
              <a:spcBef>
                <a:spcPts val="1120"/>
              </a:spcBef>
              <a:spcAft>
                <a:spcPts val="0"/>
              </a:spcAft>
              <a:buSzPts val="2100"/>
              <a:buChar char="▪"/>
            </a:pPr>
            <a:r>
              <a:rPr lang="en-US">
                <a:latin typeface="Calibri"/>
                <a:ea typeface="Calibri"/>
                <a:cs typeface="Calibri"/>
                <a:sym typeface="Calibri"/>
              </a:rPr>
              <a:t>The estimated work remaining can also burn up</a:t>
            </a:r>
            <a:endParaRPr/>
          </a:p>
          <a:p>
            <a:pPr marL="566738" lvl="0" indent="-566738" algn="l" rtl="0">
              <a:spcBef>
                <a:spcPts val="1120"/>
              </a:spcBef>
              <a:spcAft>
                <a:spcPts val="0"/>
              </a:spcAft>
              <a:buSzPts val="2100"/>
              <a:buFont typeface="Noto Sans Symbols"/>
              <a:buNone/>
            </a:pPr>
            <a:endParaRPr/>
          </a:p>
        </p:txBody>
      </p:sp>
    </p:spTree>
  </p:cSld>
  <p:clrMapOvr>
    <a:masterClrMapping/>
  </p:clrMapOvr>
  <p:transition>
    <p:fade thruBlk="1"/>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pic>
        <p:nvPicPr>
          <p:cNvPr id="288" name="Google Shape;288;p46"/>
          <p:cNvPicPr preferRelativeResize="0"/>
          <p:nvPr/>
        </p:nvPicPr>
        <p:blipFill rotWithShape="1">
          <a:blip r:embed="rId3">
            <a:alphaModFix/>
          </a:blip>
          <a:srcRect/>
          <a:stretch/>
        </p:blipFill>
        <p:spPr>
          <a:xfrm>
            <a:off x="1724025" y="1404938"/>
            <a:ext cx="5695950" cy="4048125"/>
          </a:xfrm>
          <a:prstGeom prst="rect">
            <a:avLst/>
          </a:prstGeom>
          <a:noFill/>
          <a:ln>
            <a:noFill/>
          </a:ln>
        </p:spPr>
      </p:pic>
    </p:spTree>
  </p:cSld>
  <p:clrMapOvr>
    <a:masterClrMapping/>
  </p:clrMapOvr>
  <p:transition>
    <p:fade thruBlk="1"/>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pic>
        <p:nvPicPr>
          <p:cNvPr id="293" name="Google Shape;293;p47"/>
          <p:cNvPicPr preferRelativeResize="0"/>
          <p:nvPr/>
        </p:nvPicPr>
        <p:blipFill rotWithShape="1">
          <a:blip r:embed="rId3">
            <a:alphaModFix/>
          </a:blip>
          <a:srcRect/>
          <a:stretch/>
        </p:blipFill>
        <p:spPr>
          <a:xfrm>
            <a:off x="1809750" y="1657350"/>
            <a:ext cx="5524500" cy="3543300"/>
          </a:xfrm>
          <a:prstGeom prst="rect">
            <a:avLst/>
          </a:prstGeom>
          <a:noFill/>
          <a:ln>
            <a:noFill/>
          </a:ln>
        </p:spPr>
      </p:pic>
    </p:spTree>
  </p:cSld>
  <p:clrMapOvr>
    <a:masterClrMapping/>
  </p:clrMapOvr>
  <p:transition>
    <p:fade thruBlk="1"/>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Google Shape;298;p48"/>
          <p:cNvSpPr txBox="1">
            <a:spLocks noGrp="1"/>
          </p:cNvSpPr>
          <p:nvPr>
            <p:ph type="title"/>
          </p:nvPr>
        </p:nvSpPr>
        <p:spPr>
          <a:xfrm>
            <a:off x="1981200" y="0"/>
            <a:ext cx="7162800" cy="9906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None/>
            </a:pPr>
            <a:r>
              <a:rPr lang="en-US"/>
              <a:t>Scalability of Scrum</a:t>
            </a:r>
            <a:endParaRPr/>
          </a:p>
        </p:txBody>
      </p:sp>
      <p:sp>
        <p:nvSpPr>
          <p:cNvPr id="299" name="Google Shape;299;p48"/>
          <p:cNvSpPr txBox="1">
            <a:spLocks noGrp="1"/>
          </p:cNvSpPr>
          <p:nvPr>
            <p:ph type="body" idx="1"/>
          </p:nvPr>
        </p:nvSpPr>
        <p:spPr>
          <a:xfrm>
            <a:off x="457200" y="1371600"/>
            <a:ext cx="8001000" cy="4419600"/>
          </a:xfrm>
          <a:prstGeom prst="rect">
            <a:avLst/>
          </a:prstGeom>
          <a:noFill/>
          <a:ln>
            <a:noFill/>
          </a:ln>
        </p:spPr>
        <p:txBody>
          <a:bodyPr spcFirstLastPara="1" wrap="square" lIns="91425" tIns="45700" rIns="91425" bIns="45700" anchor="t" anchorCtr="0">
            <a:noAutofit/>
          </a:bodyPr>
          <a:lstStyle/>
          <a:p>
            <a:pPr marL="566738" lvl="0" indent="-566738" algn="l" rtl="0">
              <a:spcBef>
                <a:spcPts val="0"/>
              </a:spcBef>
              <a:spcAft>
                <a:spcPts val="0"/>
              </a:spcAft>
              <a:buSzPts val="2100"/>
              <a:buChar char="▪"/>
            </a:pPr>
            <a:r>
              <a:rPr lang="en-US">
                <a:latin typeface="Calibri"/>
                <a:ea typeface="Calibri"/>
                <a:cs typeface="Calibri"/>
                <a:sym typeface="Calibri"/>
              </a:rPr>
              <a:t>A typical Scrum team is 6-10 people</a:t>
            </a:r>
            <a:endParaRPr/>
          </a:p>
          <a:p>
            <a:pPr marL="566738" lvl="0" indent="-566738" algn="l" rtl="0">
              <a:spcBef>
                <a:spcPts val="1120"/>
              </a:spcBef>
              <a:spcAft>
                <a:spcPts val="0"/>
              </a:spcAft>
              <a:buSzPts val="2100"/>
              <a:buChar char="▪"/>
            </a:pPr>
            <a:r>
              <a:rPr lang="en-US">
                <a:latin typeface="Calibri"/>
                <a:ea typeface="Calibri"/>
                <a:cs typeface="Calibri"/>
                <a:sym typeface="Calibri"/>
              </a:rPr>
              <a:t>Jeff Sutherland - up to over 800 people</a:t>
            </a:r>
            <a:endParaRPr/>
          </a:p>
          <a:p>
            <a:pPr marL="566738" lvl="0" indent="-566738" algn="l" rtl="0">
              <a:spcBef>
                <a:spcPts val="1120"/>
              </a:spcBef>
              <a:spcAft>
                <a:spcPts val="0"/>
              </a:spcAft>
              <a:buSzPts val="2100"/>
              <a:buChar char="▪"/>
            </a:pPr>
            <a:r>
              <a:rPr lang="en-US">
                <a:latin typeface="Calibri"/>
                <a:ea typeface="Calibri"/>
                <a:cs typeface="Calibri"/>
                <a:sym typeface="Calibri"/>
              </a:rPr>
              <a:t> "Scrum of Scrums" or what called "Meta-Scrum“</a:t>
            </a:r>
            <a:endParaRPr/>
          </a:p>
          <a:p>
            <a:pPr marL="566738" lvl="0" indent="-566738" algn="l" rtl="0">
              <a:spcBef>
                <a:spcPts val="1120"/>
              </a:spcBef>
              <a:spcAft>
                <a:spcPts val="0"/>
              </a:spcAft>
              <a:buSzPts val="2100"/>
              <a:buChar char="▪"/>
            </a:pPr>
            <a:r>
              <a:rPr lang="en-US">
                <a:latin typeface="Calibri"/>
                <a:ea typeface="Calibri"/>
                <a:cs typeface="Calibri"/>
                <a:sym typeface="Calibri"/>
              </a:rPr>
              <a:t>Frequency of meetings is based on the degree of coupling between packets</a:t>
            </a:r>
            <a:endParaRPr/>
          </a:p>
          <a:p>
            <a:pPr marL="566738" lvl="0" indent="-566738" algn="l" rtl="0">
              <a:spcBef>
                <a:spcPts val="1120"/>
              </a:spcBef>
              <a:spcAft>
                <a:spcPts val="0"/>
              </a:spcAft>
              <a:buSzPts val="2100"/>
              <a:buFont typeface="Noto Sans Symbols"/>
              <a:buNone/>
            </a:pPr>
            <a:endParaRPr/>
          </a:p>
        </p:txBody>
      </p:sp>
    </p:spTree>
  </p:cSld>
  <p:clrMapOvr>
    <a:masterClrMapping/>
  </p:clrMapOvr>
  <p:transition>
    <p:fade thruBlk="1"/>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sp>
        <p:nvSpPr>
          <p:cNvPr id="304" name="Google Shape;304;p49"/>
          <p:cNvSpPr txBox="1">
            <a:spLocks noGrp="1"/>
          </p:cNvSpPr>
          <p:nvPr>
            <p:ph type="title"/>
          </p:nvPr>
        </p:nvSpPr>
        <p:spPr>
          <a:xfrm>
            <a:off x="1981200" y="0"/>
            <a:ext cx="7162800" cy="9906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None/>
            </a:pPr>
            <a:r>
              <a:rPr lang="en-US"/>
              <a:t>Pros/Cons</a:t>
            </a:r>
            <a:endParaRPr/>
          </a:p>
        </p:txBody>
      </p:sp>
      <p:sp>
        <p:nvSpPr>
          <p:cNvPr id="305" name="Google Shape;305;p49"/>
          <p:cNvSpPr/>
          <p:nvPr/>
        </p:nvSpPr>
        <p:spPr>
          <a:xfrm>
            <a:off x="533400" y="990600"/>
            <a:ext cx="3925888" cy="4267200"/>
          </a:xfrm>
          <a:prstGeom prst="rect">
            <a:avLst/>
          </a:prstGeom>
          <a:noFill/>
          <a:ln>
            <a:noFill/>
          </a:ln>
        </p:spPr>
        <p:txBody>
          <a:bodyPr spcFirstLastPara="1" wrap="square" lIns="91425" tIns="45700" rIns="91425" bIns="45700" anchor="t" anchorCtr="0">
            <a:noAutofit/>
          </a:bodyPr>
          <a:lstStyle/>
          <a:p>
            <a:pPr marL="566738" marR="0" lvl="0" indent="-566738" algn="l" rtl="0">
              <a:lnSpc>
                <a:spcPct val="90000"/>
              </a:lnSpc>
              <a:spcBef>
                <a:spcPts val="0"/>
              </a:spcBef>
              <a:spcAft>
                <a:spcPts val="0"/>
              </a:spcAft>
              <a:buClr>
                <a:schemeClr val="dk2"/>
              </a:buClr>
              <a:buSzPts val="2100"/>
              <a:buFont typeface="Noto Sans Symbols"/>
              <a:buChar char="▪"/>
            </a:pPr>
            <a:r>
              <a:rPr lang="en-US" sz="2800" i="1">
                <a:solidFill>
                  <a:schemeClr val="dk1"/>
                </a:solidFill>
                <a:latin typeface="Calibri"/>
                <a:ea typeface="Calibri"/>
                <a:cs typeface="Calibri"/>
                <a:sym typeface="Calibri"/>
              </a:rPr>
              <a:t>Advantages</a:t>
            </a:r>
            <a:endParaRPr/>
          </a:p>
          <a:p>
            <a:pPr marL="566738" marR="0" lvl="1" indent="-566738" algn="l" rtl="0">
              <a:lnSpc>
                <a:spcPct val="90000"/>
              </a:lnSpc>
              <a:spcBef>
                <a:spcPts val="1120"/>
              </a:spcBef>
              <a:spcAft>
                <a:spcPts val="0"/>
              </a:spcAft>
              <a:buClr>
                <a:schemeClr val="dk2"/>
              </a:buClr>
              <a:buSzPts val="2100"/>
              <a:buFont typeface="Noto Sans Symbols"/>
              <a:buChar char="▪"/>
            </a:pPr>
            <a:r>
              <a:rPr lang="en-US" sz="2800" b="0" i="1" u="none" strike="noStrike" cap="none">
                <a:solidFill>
                  <a:schemeClr val="dk1"/>
                </a:solidFill>
                <a:latin typeface="Calibri"/>
                <a:ea typeface="Calibri"/>
                <a:cs typeface="Calibri"/>
                <a:sym typeface="Calibri"/>
              </a:rPr>
              <a:t>Completely developed and tested features in short iterations </a:t>
            </a:r>
            <a:endParaRPr/>
          </a:p>
          <a:p>
            <a:pPr marL="566738" marR="0" lvl="1" indent="-566738" algn="l" rtl="0">
              <a:lnSpc>
                <a:spcPct val="90000"/>
              </a:lnSpc>
              <a:spcBef>
                <a:spcPts val="1120"/>
              </a:spcBef>
              <a:spcAft>
                <a:spcPts val="0"/>
              </a:spcAft>
              <a:buClr>
                <a:schemeClr val="dk2"/>
              </a:buClr>
              <a:buSzPts val="2100"/>
              <a:buFont typeface="Noto Sans Symbols"/>
              <a:buChar char="▪"/>
            </a:pPr>
            <a:r>
              <a:rPr lang="en-US" sz="2800" b="0" i="1" u="none" strike="noStrike" cap="none">
                <a:solidFill>
                  <a:schemeClr val="dk1"/>
                </a:solidFill>
                <a:latin typeface="Calibri"/>
                <a:ea typeface="Calibri"/>
                <a:cs typeface="Calibri"/>
                <a:sym typeface="Calibri"/>
              </a:rPr>
              <a:t>Simplicity of the process</a:t>
            </a:r>
            <a:endParaRPr/>
          </a:p>
          <a:p>
            <a:pPr marL="566738" marR="0" lvl="1" indent="-566738" algn="l" rtl="0">
              <a:lnSpc>
                <a:spcPct val="90000"/>
              </a:lnSpc>
              <a:spcBef>
                <a:spcPts val="1120"/>
              </a:spcBef>
              <a:spcAft>
                <a:spcPts val="0"/>
              </a:spcAft>
              <a:buClr>
                <a:schemeClr val="dk2"/>
              </a:buClr>
              <a:buSzPts val="2100"/>
              <a:buFont typeface="Noto Sans Symbols"/>
              <a:buChar char="▪"/>
            </a:pPr>
            <a:r>
              <a:rPr lang="en-US" sz="2800" b="0" i="1" u="none" strike="noStrike" cap="none">
                <a:solidFill>
                  <a:schemeClr val="dk1"/>
                </a:solidFill>
                <a:latin typeface="Calibri"/>
                <a:ea typeface="Calibri"/>
                <a:cs typeface="Calibri"/>
                <a:sym typeface="Calibri"/>
              </a:rPr>
              <a:t>Clearly defined rules</a:t>
            </a:r>
            <a:endParaRPr/>
          </a:p>
          <a:p>
            <a:pPr marL="566738" marR="0" lvl="1" indent="-566738" algn="l" rtl="0">
              <a:lnSpc>
                <a:spcPct val="90000"/>
              </a:lnSpc>
              <a:spcBef>
                <a:spcPts val="1120"/>
              </a:spcBef>
              <a:spcAft>
                <a:spcPts val="0"/>
              </a:spcAft>
              <a:buClr>
                <a:schemeClr val="dk2"/>
              </a:buClr>
              <a:buSzPts val="2100"/>
              <a:buFont typeface="Noto Sans Symbols"/>
              <a:buChar char="▪"/>
            </a:pPr>
            <a:r>
              <a:rPr lang="en-US" sz="2800" b="0" i="1" u="none" strike="noStrike" cap="none">
                <a:solidFill>
                  <a:schemeClr val="dk1"/>
                </a:solidFill>
                <a:latin typeface="Calibri"/>
                <a:ea typeface="Calibri"/>
                <a:cs typeface="Calibri"/>
                <a:sym typeface="Calibri"/>
              </a:rPr>
              <a:t>Increasing productivity</a:t>
            </a:r>
            <a:endParaRPr/>
          </a:p>
          <a:p>
            <a:pPr marL="566738" marR="0" lvl="1" indent="-566738" algn="l" rtl="0">
              <a:lnSpc>
                <a:spcPct val="90000"/>
              </a:lnSpc>
              <a:spcBef>
                <a:spcPts val="1120"/>
              </a:spcBef>
              <a:spcAft>
                <a:spcPts val="0"/>
              </a:spcAft>
              <a:buClr>
                <a:schemeClr val="dk2"/>
              </a:buClr>
              <a:buSzPts val="2100"/>
              <a:buFont typeface="Noto Sans Symbols"/>
              <a:buChar char="▪"/>
            </a:pPr>
            <a:r>
              <a:rPr lang="en-US" sz="2800" b="0" i="1" u="none" strike="noStrike" cap="none">
                <a:solidFill>
                  <a:schemeClr val="dk1"/>
                </a:solidFill>
                <a:latin typeface="Calibri"/>
                <a:ea typeface="Calibri"/>
                <a:cs typeface="Calibri"/>
                <a:sym typeface="Calibri"/>
              </a:rPr>
              <a:t>Self-organizing</a:t>
            </a:r>
            <a:endParaRPr/>
          </a:p>
          <a:p>
            <a:pPr marL="566738" marR="0" lvl="1" indent="-566738" algn="l" rtl="0">
              <a:lnSpc>
                <a:spcPct val="90000"/>
              </a:lnSpc>
              <a:spcBef>
                <a:spcPts val="1120"/>
              </a:spcBef>
              <a:spcAft>
                <a:spcPts val="0"/>
              </a:spcAft>
              <a:buClr>
                <a:schemeClr val="dk2"/>
              </a:buClr>
              <a:buSzPts val="2100"/>
              <a:buFont typeface="Noto Sans Symbols"/>
              <a:buChar char="▪"/>
            </a:pPr>
            <a:r>
              <a:rPr lang="en-US" sz="2800" b="0" i="1" u="none" strike="noStrike" cap="none">
                <a:solidFill>
                  <a:schemeClr val="dk1"/>
                </a:solidFill>
                <a:latin typeface="Calibri"/>
                <a:ea typeface="Calibri"/>
                <a:cs typeface="Calibri"/>
                <a:sym typeface="Calibri"/>
              </a:rPr>
              <a:t>each team member carries a lot of responsibility</a:t>
            </a:r>
            <a:endParaRPr sz="2800" b="0" i="1" u="none" strike="noStrike" cap="none">
              <a:solidFill>
                <a:schemeClr val="dk1"/>
              </a:solidFill>
              <a:latin typeface="Calibri"/>
              <a:ea typeface="Calibri"/>
              <a:cs typeface="Calibri"/>
              <a:sym typeface="Calibri"/>
            </a:endParaRPr>
          </a:p>
        </p:txBody>
      </p:sp>
      <p:sp>
        <p:nvSpPr>
          <p:cNvPr id="306" name="Google Shape;306;p49"/>
          <p:cNvSpPr/>
          <p:nvPr/>
        </p:nvSpPr>
        <p:spPr>
          <a:xfrm>
            <a:off x="4608513" y="990600"/>
            <a:ext cx="3925887" cy="4267200"/>
          </a:xfrm>
          <a:prstGeom prst="rect">
            <a:avLst/>
          </a:prstGeom>
          <a:noFill/>
          <a:ln>
            <a:noFill/>
          </a:ln>
        </p:spPr>
        <p:txBody>
          <a:bodyPr spcFirstLastPara="1" wrap="square" lIns="91425" tIns="45700" rIns="91425" bIns="45700" anchor="t" anchorCtr="0">
            <a:noAutofit/>
          </a:bodyPr>
          <a:lstStyle/>
          <a:p>
            <a:pPr marL="566738" marR="0" lvl="0" indent="-566738" algn="l" rtl="0">
              <a:lnSpc>
                <a:spcPct val="100000"/>
              </a:lnSpc>
              <a:spcBef>
                <a:spcPts val="0"/>
              </a:spcBef>
              <a:spcAft>
                <a:spcPts val="0"/>
              </a:spcAft>
              <a:buClr>
                <a:schemeClr val="dk2"/>
              </a:buClr>
              <a:buSzPts val="2100"/>
              <a:buFont typeface="Noto Sans Symbols"/>
              <a:buChar char="▪"/>
            </a:pPr>
            <a:r>
              <a:rPr lang="en-US" sz="2800" i="1">
                <a:solidFill>
                  <a:schemeClr val="dk1"/>
                </a:solidFill>
                <a:latin typeface="Calibri"/>
                <a:ea typeface="Calibri"/>
                <a:cs typeface="Calibri"/>
                <a:sym typeface="Calibri"/>
              </a:rPr>
              <a:t>Drawbacks</a:t>
            </a:r>
            <a:endParaRPr/>
          </a:p>
          <a:p>
            <a:pPr marL="1020763" marR="0" lvl="1" indent="-452438" algn="l" rtl="0">
              <a:lnSpc>
                <a:spcPct val="100000"/>
              </a:lnSpc>
              <a:spcBef>
                <a:spcPts val="1120"/>
              </a:spcBef>
              <a:spcAft>
                <a:spcPts val="0"/>
              </a:spcAft>
              <a:buClr>
                <a:schemeClr val="dk2"/>
              </a:buClr>
              <a:buSzPts val="2100"/>
              <a:buFont typeface="Noto Sans Symbols"/>
              <a:buChar char="▪"/>
            </a:pPr>
            <a:r>
              <a:rPr lang="en-US" sz="2800" b="0" i="1" u="none" strike="noStrike" cap="none">
                <a:solidFill>
                  <a:schemeClr val="dk1"/>
                </a:solidFill>
                <a:latin typeface="Calibri"/>
                <a:ea typeface="Calibri"/>
                <a:cs typeface="Calibri"/>
                <a:sym typeface="Calibri"/>
              </a:rPr>
              <a:t>“Undisciplined hacking” (no written documentation)</a:t>
            </a:r>
            <a:endParaRPr/>
          </a:p>
          <a:p>
            <a:pPr marL="1020763" marR="0" lvl="1" indent="-452438" algn="l" rtl="0">
              <a:lnSpc>
                <a:spcPct val="100000"/>
              </a:lnSpc>
              <a:spcBef>
                <a:spcPts val="1120"/>
              </a:spcBef>
              <a:spcAft>
                <a:spcPts val="0"/>
              </a:spcAft>
              <a:buClr>
                <a:schemeClr val="dk2"/>
              </a:buClr>
              <a:buSzPts val="2100"/>
              <a:buFont typeface="Noto Sans Symbols"/>
              <a:buChar char="▪"/>
            </a:pPr>
            <a:r>
              <a:rPr lang="en-US" sz="2800" b="0" i="1" u="none" strike="noStrike" cap="none">
                <a:solidFill>
                  <a:schemeClr val="dk1"/>
                </a:solidFill>
                <a:latin typeface="Calibri"/>
                <a:ea typeface="Calibri"/>
                <a:cs typeface="Calibri"/>
                <a:sym typeface="Calibri"/>
              </a:rPr>
              <a:t>Violation of responsibility </a:t>
            </a:r>
            <a:endParaRPr/>
          </a:p>
          <a:p>
            <a:pPr marL="1020763" marR="0" lvl="1" indent="-452438" algn="l" rtl="0">
              <a:lnSpc>
                <a:spcPct val="100000"/>
              </a:lnSpc>
              <a:spcBef>
                <a:spcPts val="1120"/>
              </a:spcBef>
              <a:spcAft>
                <a:spcPts val="0"/>
              </a:spcAft>
              <a:buClr>
                <a:schemeClr val="dk2"/>
              </a:buClr>
              <a:buSzPts val="2100"/>
              <a:buFont typeface="Noto Sans Symbols"/>
              <a:buChar char="▪"/>
            </a:pPr>
            <a:r>
              <a:rPr lang="en-US" sz="2800" b="0" i="1" u="none" strike="noStrike" cap="none">
                <a:solidFill>
                  <a:schemeClr val="dk1"/>
                </a:solidFill>
                <a:latin typeface="Calibri"/>
                <a:ea typeface="Calibri"/>
                <a:cs typeface="Calibri"/>
                <a:sym typeface="Calibri"/>
              </a:rPr>
              <a:t>Current mainly carried by the inventors</a:t>
            </a:r>
            <a:endParaRPr/>
          </a:p>
        </p:txBody>
      </p:sp>
    </p:spTree>
  </p:cSld>
  <p:clrMapOvr>
    <a:masterClrMapping/>
  </p:clrMapOvr>
  <p:transition>
    <p:fade thruBlk="1"/>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pic>
        <p:nvPicPr>
          <p:cNvPr id="311" name="Google Shape;311;p50"/>
          <p:cNvPicPr preferRelativeResize="0"/>
          <p:nvPr/>
        </p:nvPicPr>
        <p:blipFill rotWithShape="1">
          <a:blip r:embed="rId3">
            <a:alphaModFix/>
          </a:blip>
          <a:srcRect/>
          <a:stretch/>
        </p:blipFill>
        <p:spPr>
          <a:xfrm>
            <a:off x="914400" y="533400"/>
            <a:ext cx="7467600" cy="5715000"/>
          </a:xfrm>
          <a:prstGeom prst="rect">
            <a:avLst/>
          </a:prstGeom>
          <a:noFill/>
          <a:ln>
            <a:noFill/>
          </a:ln>
        </p:spPr>
      </p:pic>
    </p:spTree>
  </p:cSld>
  <p:clrMapOvr>
    <a:masterClrMapping/>
  </p:clrMapOvr>
  <p:transition>
    <p:fade thruBlk="1"/>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pic>
        <p:nvPicPr>
          <p:cNvPr id="316" name="Google Shape;316;p51"/>
          <p:cNvPicPr preferRelativeResize="0"/>
          <p:nvPr/>
        </p:nvPicPr>
        <p:blipFill rotWithShape="1">
          <a:blip r:embed="rId3">
            <a:alphaModFix/>
          </a:blip>
          <a:srcRect/>
          <a:stretch/>
        </p:blipFill>
        <p:spPr>
          <a:xfrm>
            <a:off x="0" y="12357"/>
            <a:ext cx="9144000" cy="6858000"/>
          </a:xfrm>
          <a:prstGeom prst="rect">
            <a:avLst/>
          </a:prstGeom>
          <a:noFill/>
          <a:ln>
            <a:noFill/>
          </a:ln>
        </p:spPr>
      </p:pic>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16"/>
                                        </p:tgtEl>
                                        <p:attrNameLst>
                                          <p:attrName>style.visibility</p:attrName>
                                        </p:attrNameLst>
                                      </p:cBhvr>
                                      <p:to>
                                        <p:strVal val="visible"/>
                                      </p:to>
                                    </p:set>
                                    <p:animEffect transition="in" filter="fade">
                                      <p:cBhvr>
                                        <p:cTn id="7" dur="1000"/>
                                        <p:tgtEl>
                                          <p:spTgt spid="3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6"/>
          <p:cNvSpPr txBox="1">
            <a:spLocks noGrp="1"/>
          </p:cNvSpPr>
          <p:nvPr>
            <p:ph type="title" idx="4294967295"/>
          </p:nvPr>
        </p:nvSpPr>
        <p:spPr>
          <a:xfrm>
            <a:off x="1981200" y="0"/>
            <a:ext cx="7162800" cy="9906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None/>
            </a:pPr>
            <a:r>
              <a:rPr lang="en-US"/>
              <a:t>What is Agile ?</a:t>
            </a:r>
            <a:endParaRPr/>
          </a:p>
        </p:txBody>
      </p:sp>
      <p:graphicFrame>
        <p:nvGraphicFramePr>
          <p:cNvPr id="89" name="Google Shape;89;p16"/>
          <p:cNvGraphicFramePr/>
          <p:nvPr/>
        </p:nvGraphicFramePr>
        <p:xfrm>
          <a:off x="1050133" y="901701"/>
          <a:ext cx="7239000" cy="5181550"/>
        </p:xfrm>
        <a:graphic>
          <a:graphicData uri="http://schemas.openxmlformats.org/drawingml/2006/table">
            <a:tbl>
              <a:tblPr>
                <a:noFill/>
                <a:tableStyleId>{D86A03AC-9967-43F6-A194-709E6DBA7CAD}</a:tableStyleId>
              </a:tblPr>
              <a:tblGrid>
                <a:gridCol w="2060875">
                  <a:extLst>
                    <a:ext uri="{9D8B030D-6E8A-4147-A177-3AD203B41FA5}">
                      <a16:colId xmlns:a16="http://schemas.microsoft.com/office/drawing/2014/main" val="20000"/>
                    </a:ext>
                  </a:extLst>
                </a:gridCol>
                <a:gridCol w="5178125">
                  <a:extLst>
                    <a:ext uri="{9D8B030D-6E8A-4147-A177-3AD203B41FA5}">
                      <a16:colId xmlns:a16="http://schemas.microsoft.com/office/drawing/2014/main" val="20001"/>
                    </a:ext>
                  </a:extLst>
                </a:gridCol>
              </a:tblGrid>
              <a:tr h="1165850">
                <a:tc>
                  <a:txBody>
                    <a:bodyPr/>
                    <a:lstStyle/>
                    <a:p>
                      <a:pPr marL="0" marR="0" lvl="0" indent="0" algn="l" rtl="0">
                        <a:spcBef>
                          <a:spcPts val="0"/>
                        </a:spcBef>
                        <a:spcAft>
                          <a:spcPts val="0"/>
                        </a:spcAft>
                        <a:buNone/>
                      </a:pPr>
                      <a:r>
                        <a:rPr lang="en-US" sz="1600" b="0" u="none" strike="noStrike" cap="none">
                          <a:latin typeface="Times New Roman"/>
                          <a:ea typeface="Times New Roman"/>
                          <a:cs typeface="Times New Roman"/>
                          <a:sym typeface="Times New Roman"/>
                        </a:rPr>
                        <a:t>Customer involvement </a:t>
                      </a:r>
                      <a:endParaRPr sz="1600" b="1" u="none" strike="noStrike" cap="none">
                        <a:latin typeface="Arial Black"/>
                        <a:ea typeface="Arial Black"/>
                        <a:cs typeface="Arial Black"/>
                        <a:sym typeface="Arial Black"/>
                      </a:endParaRPr>
                    </a:p>
                  </a:txBody>
                  <a:tcPr marL="73025" marR="73025" marT="0" marB="9145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rgbClr val="000000"/>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US" sz="1600" b="0" u="none" strike="noStrike" cap="none">
                          <a:latin typeface="Times New Roman"/>
                          <a:ea typeface="Times New Roman"/>
                          <a:cs typeface="Times New Roman"/>
                          <a:sym typeface="Times New Roman"/>
                        </a:rPr>
                        <a:t>The customer should be closely involved throughout the development process. Their role is provide and prioritise new system requirements and to evaluate the iterations of the system.</a:t>
                      </a:r>
                      <a:endParaRPr sz="1600" b="1" u="none" strike="noStrike" cap="none">
                        <a:latin typeface="Arial Black"/>
                        <a:ea typeface="Arial Black"/>
                        <a:cs typeface="Arial Black"/>
                        <a:sym typeface="Arial Black"/>
                      </a:endParaRPr>
                    </a:p>
                  </a:txBody>
                  <a:tcPr marL="73025" marR="73025" marT="0" marB="9145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rgbClr val="000000"/>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842000">
                <a:tc>
                  <a:txBody>
                    <a:bodyPr/>
                    <a:lstStyle/>
                    <a:p>
                      <a:pPr marL="0" marR="0" lvl="0" indent="0" algn="l" rtl="0">
                        <a:spcBef>
                          <a:spcPts val="0"/>
                        </a:spcBef>
                        <a:spcAft>
                          <a:spcPts val="0"/>
                        </a:spcAft>
                        <a:buNone/>
                      </a:pPr>
                      <a:r>
                        <a:rPr lang="en-US" sz="1600" b="0" u="none" strike="noStrike" cap="none">
                          <a:latin typeface="Times New Roman"/>
                          <a:ea typeface="Times New Roman"/>
                          <a:cs typeface="Times New Roman"/>
                          <a:sym typeface="Times New Roman"/>
                        </a:rPr>
                        <a:t>Incremental delivery</a:t>
                      </a:r>
                      <a:endParaRPr sz="1600" b="1" u="none" strike="noStrike" cap="none">
                        <a:latin typeface="Arial Black"/>
                        <a:ea typeface="Arial Black"/>
                        <a:cs typeface="Arial Black"/>
                        <a:sym typeface="Arial Black"/>
                      </a:endParaRPr>
                    </a:p>
                  </a:txBody>
                  <a:tcPr marL="73025" marR="73025" marT="0" marB="9145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US" sz="1600" b="0" u="none" strike="noStrike" cap="none">
                          <a:latin typeface="Times New Roman"/>
                          <a:ea typeface="Times New Roman"/>
                          <a:cs typeface="Times New Roman"/>
                          <a:sym typeface="Times New Roman"/>
                        </a:rPr>
                        <a:t>The software is developed in increments with the customer specifying the requirements to be included in each increment.</a:t>
                      </a:r>
                      <a:endParaRPr sz="1600" b="1" u="none" strike="noStrike" cap="none">
                        <a:latin typeface="Arial Black"/>
                        <a:ea typeface="Arial Black"/>
                        <a:cs typeface="Arial Black"/>
                        <a:sym typeface="Arial Black"/>
                      </a:endParaRPr>
                    </a:p>
                  </a:txBody>
                  <a:tcPr marL="73025" marR="73025" marT="0" marB="9145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r h="1165850">
                <a:tc>
                  <a:txBody>
                    <a:bodyPr/>
                    <a:lstStyle/>
                    <a:p>
                      <a:pPr marL="0" marR="0" lvl="0" indent="0" algn="l" rtl="0">
                        <a:spcBef>
                          <a:spcPts val="0"/>
                        </a:spcBef>
                        <a:spcAft>
                          <a:spcPts val="0"/>
                        </a:spcAft>
                        <a:buNone/>
                      </a:pPr>
                      <a:r>
                        <a:rPr lang="en-US" sz="1600" b="0" u="none" strike="noStrike" cap="none">
                          <a:latin typeface="Times New Roman"/>
                          <a:ea typeface="Times New Roman"/>
                          <a:cs typeface="Times New Roman"/>
                          <a:sym typeface="Times New Roman"/>
                        </a:rPr>
                        <a:t>People not process</a:t>
                      </a:r>
                      <a:endParaRPr sz="1600" b="1" u="none" strike="noStrike" cap="none">
                        <a:latin typeface="Arial Black"/>
                        <a:ea typeface="Arial Black"/>
                        <a:cs typeface="Arial Black"/>
                        <a:sym typeface="Arial Black"/>
                      </a:endParaRPr>
                    </a:p>
                  </a:txBody>
                  <a:tcPr marL="73025" marR="73025" marT="0" marB="9145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US" sz="1600" b="0" u="none" strike="noStrike" cap="none">
                          <a:latin typeface="Times New Roman"/>
                          <a:ea typeface="Times New Roman"/>
                          <a:cs typeface="Times New Roman"/>
                          <a:sym typeface="Times New Roman"/>
                        </a:rPr>
                        <a:t>The skills of the development team should be recognised and exploited. The team should be left to develop their own ways of working without prescriptive processes.</a:t>
                      </a:r>
                      <a:endParaRPr sz="1600" b="1" u="none" strike="noStrike" cap="none">
                        <a:latin typeface="Arial Black"/>
                        <a:ea typeface="Arial Black"/>
                        <a:cs typeface="Arial Black"/>
                        <a:sym typeface="Arial Black"/>
                      </a:endParaRPr>
                    </a:p>
                  </a:txBody>
                  <a:tcPr marL="73025" marR="73025" marT="0" marB="9145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r h="842000">
                <a:tc>
                  <a:txBody>
                    <a:bodyPr/>
                    <a:lstStyle/>
                    <a:p>
                      <a:pPr marL="0" marR="0" lvl="0" indent="0" algn="l" rtl="0">
                        <a:spcBef>
                          <a:spcPts val="0"/>
                        </a:spcBef>
                        <a:spcAft>
                          <a:spcPts val="0"/>
                        </a:spcAft>
                        <a:buNone/>
                      </a:pPr>
                      <a:r>
                        <a:rPr lang="en-US" sz="1600" b="0" u="none" strike="noStrike" cap="none">
                          <a:latin typeface="Times New Roman"/>
                          <a:ea typeface="Times New Roman"/>
                          <a:cs typeface="Times New Roman"/>
                          <a:sym typeface="Times New Roman"/>
                        </a:rPr>
                        <a:t>Embrace change</a:t>
                      </a:r>
                      <a:endParaRPr sz="1600" b="1" u="none" strike="noStrike" cap="none">
                        <a:latin typeface="Arial Black"/>
                        <a:ea typeface="Arial Black"/>
                        <a:cs typeface="Arial Black"/>
                        <a:sym typeface="Arial Black"/>
                      </a:endParaRPr>
                    </a:p>
                  </a:txBody>
                  <a:tcPr marL="73025" marR="73025" marT="0" marB="9145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US" sz="1600" b="0" u="none" strike="noStrike" cap="none">
                          <a:latin typeface="Times New Roman"/>
                          <a:ea typeface="Times New Roman"/>
                          <a:cs typeface="Times New Roman"/>
                          <a:sym typeface="Times New Roman"/>
                        </a:rPr>
                        <a:t>Expect the system requirements to change and design the system so that it can accommodate these changes.</a:t>
                      </a:r>
                      <a:endParaRPr sz="1600" b="1" u="none" strike="noStrike" cap="none">
                        <a:latin typeface="Arial Black"/>
                        <a:ea typeface="Arial Black"/>
                        <a:cs typeface="Arial Black"/>
                        <a:sym typeface="Arial Black"/>
                      </a:endParaRPr>
                    </a:p>
                  </a:txBody>
                  <a:tcPr marL="73025" marR="73025" marT="0" marB="9145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3"/>
                  </a:ext>
                </a:extLst>
              </a:tr>
              <a:tr h="1165850">
                <a:tc>
                  <a:txBody>
                    <a:bodyPr/>
                    <a:lstStyle/>
                    <a:p>
                      <a:pPr marL="0" marR="0" lvl="0" indent="0" algn="l" rtl="0">
                        <a:spcBef>
                          <a:spcPts val="0"/>
                        </a:spcBef>
                        <a:spcAft>
                          <a:spcPts val="0"/>
                        </a:spcAft>
                        <a:buNone/>
                      </a:pPr>
                      <a:r>
                        <a:rPr lang="en-US" sz="1600" b="0" u="none" strike="noStrike" cap="none">
                          <a:latin typeface="Times New Roman"/>
                          <a:ea typeface="Times New Roman"/>
                          <a:cs typeface="Times New Roman"/>
                          <a:sym typeface="Times New Roman"/>
                        </a:rPr>
                        <a:t>Maintain simplicity</a:t>
                      </a:r>
                      <a:endParaRPr sz="1600" b="1" u="none" strike="noStrike" cap="none">
                        <a:latin typeface="Arial Black"/>
                        <a:ea typeface="Arial Black"/>
                        <a:cs typeface="Arial Black"/>
                        <a:sym typeface="Arial Black"/>
                      </a:endParaRPr>
                    </a:p>
                  </a:txBody>
                  <a:tcPr marL="73025" marR="73025" marT="0" marB="9145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1600" b="0" u="none" strike="noStrike" cap="none">
                          <a:latin typeface="Times New Roman"/>
                          <a:ea typeface="Times New Roman"/>
                          <a:cs typeface="Times New Roman"/>
                          <a:sym typeface="Times New Roman"/>
                        </a:rPr>
                        <a:t>Focus on simplicity in both the software being developed and in the development process used. Wherever possible, actively work to eliminate complexity from the system.</a:t>
                      </a:r>
                      <a:endParaRPr sz="1600" b="1" u="none" strike="noStrike" cap="none">
                        <a:latin typeface="Arial Black"/>
                        <a:ea typeface="Arial Black"/>
                        <a:cs typeface="Arial Black"/>
                        <a:sym typeface="Arial Black"/>
                      </a:endParaRPr>
                    </a:p>
                  </a:txBody>
                  <a:tcPr marL="73025" marR="73025" marT="0" marB="9145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Tree>
  </p:cSld>
  <p:clrMapOvr>
    <a:masterClrMapping/>
  </p:clrMapOvr>
  <p:transition>
    <p:fade thruBlk="1"/>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1" name="Google Shape;321;p52"/>
          <p:cNvSpPr txBox="1">
            <a:spLocks noGrp="1"/>
          </p:cNvSpPr>
          <p:nvPr>
            <p:ph type="title"/>
          </p:nvPr>
        </p:nvSpPr>
        <p:spPr>
          <a:xfrm>
            <a:off x="1981200" y="0"/>
            <a:ext cx="7162800" cy="9906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None/>
            </a:pPr>
            <a:r>
              <a:rPr lang="en-US"/>
              <a:t>SCRUM</a:t>
            </a:r>
            <a:endParaRPr/>
          </a:p>
        </p:txBody>
      </p:sp>
      <p:pic>
        <p:nvPicPr>
          <p:cNvPr id="322" name="Google Shape;322;p52"/>
          <p:cNvPicPr preferRelativeResize="0">
            <a:picLocks noGrp="1"/>
          </p:cNvPicPr>
          <p:nvPr>
            <p:ph type="body" idx="1"/>
          </p:nvPr>
        </p:nvPicPr>
        <p:blipFill rotWithShape="1">
          <a:blip r:embed="rId3">
            <a:alphaModFix/>
          </a:blip>
          <a:srcRect/>
          <a:stretch/>
        </p:blipFill>
        <p:spPr>
          <a:xfrm>
            <a:off x="1309687" y="1743075"/>
            <a:ext cx="6296025" cy="3676650"/>
          </a:xfrm>
          <a:prstGeom prst="rect">
            <a:avLst/>
          </a:prstGeom>
          <a:noFill/>
          <a:ln>
            <a:noFill/>
          </a:ln>
        </p:spPr>
      </p:pic>
    </p:spTree>
  </p:cSld>
  <p:clrMapOvr>
    <a:masterClrMapping/>
  </p:clrMapOvr>
  <p:transition>
    <p:fade thruBlk="1"/>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pic>
        <p:nvPicPr>
          <p:cNvPr id="327" name="Google Shape;327;p53"/>
          <p:cNvPicPr preferRelativeResize="0"/>
          <p:nvPr/>
        </p:nvPicPr>
        <p:blipFill rotWithShape="1">
          <a:blip r:embed="rId3">
            <a:alphaModFix/>
          </a:blip>
          <a:srcRect/>
          <a:stretch/>
        </p:blipFill>
        <p:spPr>
          <a:xfrm>
            <a:off x="1524000" y="933450"/>
            <a:ext cx="6096000" cy="4991100"/>
          </a:xfrm>
          <a:prstGeom prst="rect">
            <a:avLst/>
          </a:prstGeom>
          <a:noFill/>
          <a:ln>
            <a:noFill/>
          </a:ln>
        </p:spPr>
      </p:pic>
    </p:spTree>
  </p:cSld>
  <p:clrMapOvr>
    <a:masterClrMapping/>
  </p:clrMapOvr>
  <p:transition>
    <p:fade thruBlk="1"/>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pic>
        <p:nvPicPr>
          <p:cNvPr id="332" name="Google Shape;332;p54"/>
          <p:cNvPicPr preferRelativeResize="0"/>
          <p:nvPr/>
        </p:nvPicPr>
        <p:blipFill rotWithShape="1">
          <a:blip r:embed="rId3">
            <a:alphaModFix/>
          </a:blip>
          <a:srcRect/>
          <a:stretch/>
        </p:blipFill>
        <p:spPr>
          <a:xfrm>
            <a:off x="457200" y="609600"/>
            <a:ext cx="8458200" cy="5638800"/>
          </a:xfrm>
          <a:prstGeom prst="rect">
            <a:avLst/>
          </a:prstGeom>
          <a:noFill/>
          <a:ln>
            <a:noFill/>
          </a:ln>
        </p:spPr>
      </p:pic>
    </p:spTree>
  </p:cSld>
  <p:clrMapOvr>
    <a:masterClrMapping/>
  </p:clrMapOvr>
  <p:transition>
    <p:fade thruBlk="1"/>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pic>
        <p:nvPicPr>
          <p:cNvPr id="337" name="Google Shape;337;p55"/>
          <p:cNvPicPr preferRelativeResize="0"/>
          <p:nvPr/>
        </p:nvPicPr>
        <p:blipFill rotWithShape="1">
          <a:blip r:embed="rId3">
            <a:alphaModFix/>
          </a:blip>
          <a:srcRect/>
          <a:stretch/>
        </p:blipFill>
        <p:spPr>
          <a:xfrm>
            <a:off x="2076450" y="1871662"/>
            <a:ext cx="4991100" cy="3114675"/>
          </a:xfrm>
          <a:prstGeom prst="rect">
            <a:avLst/>
          </a:prstGeom>
          <a:noFill/>
          <a:ln>
            <a:noFill/>
          </a:ln>
        </p:spPr>
      </p:pic>
      <p:sp>
        <p:nvSpPr>
          <p:cNvPr id="338" name="Google Shape;338;p55"/>
          <p:cNvSpPr txBox="1"/>
          <p:nvPr/>
        </p:nvSpPr>
        <p:spPr>
          <a:xfrm>
            <a:off x="2819400" y="685800"/>
            <a:ext cx="4419600" cy="480131"/>
          </a:xfrm>
          <a:prstGeom prst="rect">
            <a:avLst/>
          </a:prstGeom>
          <a:noFill/>
          <a:ln>
            <a:noFill/>
          </a:ln>
        </p:spPr>
        <p:txBody>
          <a:bodyPr spcFirstLastPara="1" wrap="square" lIns="91425" tIns="45700" rIns="91425" bIns="45700" anchor="t" anchorCtr="0">
            <a:spAutoFit/>
          </a:bodyPr>
          <a:lstStyle/>
          <a:p>
            <a:pPr marL="0" marR="0" lvl="0" indent="0" algn="r" rtl="0">
              <a:lnSpc>
                <a:spcPct val="90000"/>
              </a:lnSpc>
              <a:spcBef>
                <a:spcPts val="0"/>
              </a:spcBef>
              <a:spcAft>
                <a:spcPts val="0"/>
              </a:spcAft>
              <a:buClr>
                <a:schemeClr val="dk2"/>
              </a:buClr>
              <a:buSzPts val="2100"/>
              <a:buFont typeface="Noto Sans Symbols"/>
              <a:buNone/>
            </a:pPr>
            <a:r>
              <a:rPr lang="en-US" sz="2800">
                <a:solidFill>
                  <a:schemeClr val="dk1"/>
                </a:solidFill>
                <a:latin typeface="Times New Roman"/>
                <a:ea typeface="Times New Roman"/>
                <a:cs typeface="Times New Roman"/>
                <a:sym typeface="Times New Roman"/>
              </a:rPr>
              <a:t>Extreme Programming</a:t>
            </a:r>
            <a:endParaRPr sz="2800">
              <a:solidFill>
                <a:schemeClr val="dk1"/>
              </a:solidFill>
              <a:latin typeface="Times New Roman"/>
              <a:ea typeface="Times New Roman"/>
              <a:cs typeface="Times New Roman"/>
              <a:sym typeface="Times New Roman"/>
            </a:endParaRPr>
          </a:p>
        </p:txBody>
      </p:sp>
    </p:spTree>
  </p:cSld>
  <p:clrMapOvr>
    <a:masterClrMapping/>
  </p:clrMapOvr>
  <p:transition>
    <p:fade thruBlk="1"/>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56"/>
          <p:cNvSpPr/>
          <p:nvPr/>
        </p:nvSpPr>
        <p:spPr>
          <a:xfrm>
            <a:off x="990600" y="304800"/>
            <a:ext cx="7391400" cy="4573560"/>
          </a:xfrm>
          <a:prstGeom prst="rect">
            <a:avLst/>
          </a:prstGeom>
          <a:noFill/>
          <a:ln>
            <a:noFill/>
          </a:ln>
        </p:spPr>
        <p:txBody>
          <a:bodyPr spcFirstLastPara="1" wrap="square" lIns="91425" tIns="45700" rIns="91425" bIns="45700" anchor="t" anchorCtr="0">
            <a:noAutofit/>
          </a:bodyPr>
          <a:lstStyle/>
          <a:p>
            <a:pPr marL="0" marR="0" lvl="0" indent="-133350" algn="l" rtl="0">
              <a:lnSpc>
                <a:spcPct val="100000"/>
              </a:lnSpc>
              <a:spcBef>
                <a:spcPts val="0"/>
              </a:spcBef>
              <a:spcAft>
                <a:spcPts val="0"/>
              </a:spcAft>
              <a:buClr>
                <a:schemeClr val="dk2"/>
              </a:buClr>
              <a:buSzPts val="2100"/>
              <a:buFont typeface="Noto Sans Symbols"/>
              <a:buChar char="▪"/>
            </a:pPr>
            <a:r>
              <a:rPr lang="en-US" sz="2800" i="1">
                <a:solidFill>
                  <a:schemeClr val="dk1"/>
                </a:solidFill>
                <a:latin typeface="Calibri"/>
                <a:ea typeface="Calibri"/>
                <a:cs typeface="Calibri"/>
                <a:sym typeface="Calibri"/>
              </a:rPr>
              <a:t>XP is short for eXtreme Programming, a framework which focuses heavily on ensuring the quality of delivered software and which prescribes engineering solutions towards that end.</a:t>
            </a:r>
            <a:endParaRPr/>
          </a:p>
          <a:p>
            <a:pPr marL="0" marR="0" lvl="0" indent="-133350" algn="l" rtl="0">
              <a:lnSpc>
                <a:spcPct val="100000"/>
              </a:lnSpc>
              <a:spcBef>
                <a:spcPts val="1120"/>
              </a:spcBef>
              <a:spcAft>
                <a:spcPts val="0"/>
              </a:spcAft>
              <a:buClr>
                <a:schemeClr val="dk2"/>
              </a:buClr>
              <a:buSzPts val="2100"/>
              <a:buFont typeface="Noto Sans Symbols"/>
              <a:buChar char="▪"/>
            </a:pPr>
            <a:r>
              <a:rPr lang="en-US" sz="2800" i="1">
                <a:solidFill>
                  <a:schemeClr val="dk1"/>
                </a:solidFill>
                <a:latin typeface="Calibri"/>
                <a:ea typeface="Calibri"/>
                <a:cs typeface="Calibri"/>
                <a:sym typeface="Calibri"/>
              </a:rPr>
              <a:t>An XP team (comprised of all who contribute to the project) engage in Release Planning and Iteration Planning. They work in very short development cycles so that changes requested by the customer (who works on-site with the team) can be incorporated frequently.</a:t>
            </a:r>
            <a:endParaRPr sz="2800" i="1">
              <a:solidFill>
                <a:schemeClr val="dk1"/>
              </a:solidFill>
              <a:latin typeface="Calibri"/>
              <a:ea typeface="Calibri"/>
              <a:cs typeface="Calibri"/>
              <a:sym typeface="Calibri"/>
            </a:endParaRPr>
          </a:p>
        </p:txBody>
      </p:sp>
    </p:spTree>
  </p:cSld>
  <p:clrMapOvr>
    <a:masterClrMapping/>
  </p:clrMapOvr>
  <p:transition>
    <p:fade thruBlk="1"/>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348" name="Google Shape;348;p57"/>
          <p:cNvSpPr/>
          <p:nvPr/>
        </p:nvSpPr>
        <p:spPr>
          <a:xfrm>
            <a:off x="533400" y="1447800"/>
            <a:ext cx="8077200" cy="3539430"/>
          </a:xfrm>
          <a:prstGeom prst="rect">
            <a:avLst/>
          </a:prstGeom>
          <a:noFill/>
          <a:ln>
            <a:noFill/>
          </a:ln>
        </p:spPr>
        <p:txBody>
          <a:bodyPr spcFirstLastPara="1" wrap="square" lIns="91425" tIns="45700" rIns="91425" bIns="45700" anchor="t" anchorCtr="0">
            <a:noAutofit/>
          </a:bodyPr>
          <a:lstStyle/>
          <a:p>
            <a:pPr marL="0" marR="0" lvl="0" indent="-152400" algn="l" rtl="0">
              <a:lnSpc>
                <a:spcPct val="100000"/>
              </a:lnSpc>
              <a:spcBef>
                <a:spcPts val="0"/>
              </a:spcBef>
              <a:spcAft>
                <a:spcPts val="0"/>
              </a:spcAft>
              <a:buClr>
                <a:schemeClr val="dk2"/>
              </a:buClr>
              <a:buSzPts val="2400"/>
              <a:buFont typeface="Noto Sans Symbols"/>
              <a:buChar char="▪"/>
            </a:pPr>
            <a:r>
              <a:rPr lang="en-US" sz="3200" i="1">
                <a:solidFill>
                  <a:schemeClr val="dk1"/>
                </a:solidFill>
                <a:latin typeface="Calibri"/>
                <a:ea typeface="Calibri"/>
                <a:cs typeface="Calibri"/>
                <a:sym typeface="Calibri"/>
              </a:rPr>
              <a:t>The value that XP practices can add though is undisputable and many organisations which use Scrum adopt Pair Programming, Test Driven Development and Refactoring as practices which improve quality, speed up the release process and/or reduce the need to revisit work due to technical debt.</a:t>
            </a:r>
            <a:endParaRPr sz="3200" i="1">
              <a:solidFill>
                <a:schemeClr val="dk1"/>
              </a:solidFill>
              <a:latin typeface="Calibri"/>
              <a:ea typeface="Calibri"/>
              <a:cs typeface="Calibri"/>
              <a:sym typeface="Calibri"/>
            </a:endParaRPr>
          </a:p>
        </p:txBody>
      </p:sp>
    </p:spTree>
  </p:cSld>
  <p:clrMapOvr>
    <a:masterClrMapping/>
  </p:clrMapOvr>
  <p:transition>
    <p:fade thruBlk="1"/>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58"/>
          <p:cNvSpPr txBox="1">
            <a:spLocks noGrp="1"/>
          </p:cNvSpPr>
          <p:nvPr>
            <p:ph type="title"/>
          </p:nvPr>
        </p:nvSpPr>
        <p:spPr>
          <a:xfrm>
            <a:off x="1981200" y="0"/>
            <a:ext cx="7162800" cy="9906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None/>
            </a:pPr>
            <a:r>
              <a:rPr lang="en-US"/>
              <a:t>Atlassian Jira</a:t>
            </a:r>
            <a:endParaRPr/>
          </a:p>
        </p:txBody>
      </p:sp>
      <p:sp>
        <p:nvSpPr>
          <p:cNvPr id="354" name="Google Shape;354;p58"/>
          <p:cNvSpPr txBox="1">
            <a:spLocks noGrp="1"/>
          </p:cNvSpPr>
          <p:nvPr>
            <p:ph type="body" idx="1"/>
          </p:nvPr>
        </p:nvSpPr>
        <p:spPr>
          <a:xfrm>
            <a:off x="457200" y="1371600"/>
            <a:ext cx="8001000" cy="4419600"/>
          </a:xfrm>
          <a:prstGeom prst="rect">
            <a:avLst/>
          </a:prstGeom>
          <a:noFill/>
          <a:ln>
            <a:noFill/>
          </a:ln>
        </p:spPr>
        <p:txBody>
          <a:bodyPr spcFirstLastPara="1" wrap="square" lIns="91425" tIns="45700" rIns="91425" bIns="45700" anchor="t" anchorCtr="0">
            <a:noAutofit/>
          </a:bodyPr>
          <a:lstStyle/>
          <a:p>
            <a:pPr marL="566738" lvl="0" indent="-566738" algn="l" rtl="0">
              <a:spcBef>
                <a:spcPts val="0"/>
              </a:spcBef>
              <a:spcAft>
                <a:spcPts val="0"/>
              </a:spcAft>
              <a:buSzPts val="2100"/>
              <a:buChar char="▪"/>
            </a:pPr>
            <a:r>
              <a:rPr lang="en-US">
                <a:latin typeface="Calibri"/>
                <a:ea typeface="Calibri"/>
                <a:cs typeface="Calibri"/>
                <a:sym typeface="Calibri"/>
              </a:rPr>
              <a:t>Jira is a bug tracking tool developed by an Australian company Atlassian in 2002. It is used for project management, issue tracking, and bug tracking. Jira is not an open-source tool, i.e., Jira software is not available at free of cost; it's a paid service.</a:t>
            </a:r>
            <a:endParaRPr/>
          </a:p>
          <a:p>
            <a:pPr marL="566738" lvl="0" indent="-566738" algn="l" rtl="0">
              <a:spcBef>
                <a:spcPts val="1120"/>
              </a:spcBef>
              <a:spcAft>
                <a:spcPts val="0"/>
              </a:spcAft>
              <a:buSzPts val="2100"/>
              <a:buChar char="▪"/>
            </a:pPr>
            <a:r>
              <a:rPr lang="en-US">
                <a:latin typeface="Calibri"/>
                <a:ea typeface="Calibri"/>
                <a:cs typeface="Calibri"/>
                <a:sym typeface="Calibri"/>
              </a:rPr>
              <a:t>It is used to prioritize the tasks.</a:t>
            </a:r>
            <a:endParaRPr/>
          </a:p>
          <a:p>
            <a:pPr marL="566738" lvl="0" indent="-566738" algn="l" rtl="0">
              <a:spcBef>
                <a:spcPts val="1120"/>
              </a:spcBef>
              <a:spcAft>
                <a:spcPts val="0"/>
              </a:spcAft>
              <a:buSzPts val="2100"/>
              <a:buChar char="▪"/>
            </a:pPr>
            <a:r>
              <a:rPr lang="en-US">
                <a:latin typeface="Calibri"/>
                <a:ea typeface="Calibri"/>
                <a:cs typeface="Calibri"/>
                <a:sym typeface="Calibri"/>
              </a:rPr>
              <a:t>One can easily get to know about the next release of the build as Jira tool provides better visibility.</a:t>
            </a:r>
            <a:endParaRPr/>
          </a:p>
          <a:p>
            <a:pPr marL="566738" lvl="0" indent="-566738" algn="l" rtl="0">
              <a:spcBef>
                <a:spcPts val="1120"/>
              </a:spcBef>
              <a:spcAft>
                <a:spcPts val="0"/>
              </a:spcAft>
              <a:buSzPts val="2100"/>
              <a:buChar char="▪"/>
            </a:pPr>
            <a:r>
              <a:rPr lang="en-US">
                <a:latin typeface="Calibri"/>
                <a:ea typeface="Calibri"/>
                <a:cs typeface="Calibri"/>
                <a:sym typeface="Calibri"/>
              </a:rPr>
              <a:t>It provides a better flexibility workflow so that the team can adjust accordingly.</a:t>
            </a:r>
            <a:endParaRPr/>
          </a:p>
          <a:p>
            <a:pPr marL="566738" lvl="0" indent="-452438" algn="l" rtl="0">
              <a:spcBef>
                <a:spcPts val="1000"/>
              </a:spcBef>
              <a:spcAft>
                <a:spcPts val="0"/>
              </a:spcAft>
              <a:buSzPts val="1800"/>
              <a:buNone/>
            </a:pPr>
            <a:endParaRPr sz="2400"/>
          </a:p>
        </p:txBody>
      </p:sp>
    </p:spTree>
  </p:cSld>
  <p:clrMapOvr>
    <a:masterClrMapping/>
  </p:clrMapOvr>
  <p:transition>
    <p:fade thruBlk="1"/>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pic>
        <p:nvPicPr>
          <p:cNvPr id="359" name="Google Shape;359;p59"/>
          <p:cNvPicPr preferRelativeResize="0"/>
          <p:nvPr/>
        </p:nvPicPr>
        <p:blipFill rotWithShape="1">
          <a:blip r:embed="rId3">
            <a:alphaModFix/>
          </a:blip>
          <a:srcRect/>
          <a:stretch/>
        </p:blipFill>
        <p:spPr>
          <a:xfrm>
            <a:off x="838200" y="1447800"/>
            <a:ext cx="8115300" cy="3876675"/>
          </a:xfrm>
          <a:prstGeom prst="rect">
            <a:avLst/>
          </a:prstGeom>
          <a:noFill/>
          <a:ln>
            <a:noFill/>
          </a:ln>
        </p:spPr>
      </p:pic>
    </p:spTree>
  </p:cSld>
  <p:clrMapOvr>
    <a:masterClrMapping/>
  </p:clrMapOvr>
  <p:transition>
    <p:fade thruBlk="1"/>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363"/>
        <p:cNvGrpSpPr/>
        <p:nvPr/>
      </p:nvGrpSpPr>
      <p:grpSpPr>
        <a:xfrm>
          <a:off x="0" y="0"/>
          <a:ext cx="0" cy="0"/>
          <a:chOff x="0" y="0"/>
          <a:chExt cx="0" cy="0"/>
        </a:xfrm>
      </p:grpSpPr>
      <p:sp>
        <p:nvSpPr>
          <p:cNvPr id="364" name="Google Shape;364;p60"/>
          <p:cNvSpPr txBox="1">
            <a:spLocks noGrp="1"/>
          </p:cNvSpPr>
          <p:nvPr>
            <p:ph type="title"/>
          </p:nvPr>
        </p:nvSpPr>
        <p:spPr>
          <a:xfrm>
            <a:off x="1981200" y="0"/>
            <a:ext cx="7162800" cy="9906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None/>
            </a:pPr>
            <a:endParaRPr/>
          </a:p>
        </p:txBody>
      </p:sp>
      <p:sp>
        <p:nvSpPr>
          <p:cNvPr id="365" name="Google Shape;365;p60"/>
          <p:cNvSpPr txBox="1">
            <a:spLocks noGrp="1"/>
          </p:cNvSpPr>
          <p:nvPr>
            <p:ph type="body" idx="1"/>
          </p:nvPr>
        </p:nvSpPr>
        <p:spPr>
          <a:xfrm>
            <a:off x="457200" y="1371600"/>
            <a:ext cx="8001000" cy="4419600"/>
          </a:xfrm>
          <a:prstGeom prst="rect">
            <a:avLst/>
          </a:prstGeom>
          <a:noFill/>
          <a:ln>
            <a:noFill/>
          </a:ln>
        </p:spPr>
        <p:txBody>
          <a:bodyPr spcFirstLastPara="1" wrap="square" lIns="91425" tIns="45700" rIns="91425" bIns="45700" anchor="t" anchorCtr="0">
            <a:noAutofit/>
          </a:bodyPr>
          <a:lstStyle/>
          <a:p>
            <a:pPr marL="566738" lvl="0" indent="-566738" algn="l" rtl="0">
              <a:spcBef>
                <a:spcPts val="0"/>
              </a:spcBef>
              <a:spcAft>
                <a:spcPts val="0"/>
              </a:spcAft>
              <a:buSzPts val="2100"/>
              <a:buChar char="▪"/>
            </a:pPr>
            <a:r>
              <a:rPr lang="en-US">
                <a:latin typeface="Calibri"/>
                <a:ea typeface="Calibri"/>
                <a:cs typeface="Calibri"/>
                <a:sym typeface="Calibri"/>
              </a:rPr>
              <a:t>An issue in Jira can be a bug, feature, task, or any project work. Each Jira project comes with default issue types, and these issue types depend on the type of project that you are using.</a:t>
            </a:r>
            <a:endParaRPr/>
          </a:p>
          <a:p>
            <a:pPr marL="566738" lvl="0" indent="-566738" algn="l" rtl="0">
              <a:spcBef>
                <a:spcPts val="1120"/>
              </a:spcBef>
              <a:spcAft>
                <a:spcPts val="0"/>
              </a:spcAft>
              <a:buSzPts val="2100"/>
              <a:buChar char="▪"/>
            </a:pPr>
            <a:r>
              <a:rPr lang="en-US">
                <a:latin typeface="Calibri"/>
                <a:ea typeface="Calibri"/>
                <a:cs typeface="Calibri"/>
                <a:sym typeface="Calibri"/>
              </a:rPr>
              <a:t>There are three types of Jira projects:</a:t>
            </a:r>
            <a:endParaRPr/>
          </a:p>
          <a:p>
            <a:pPr marL="566738" lvl="0" indent="-566738" algn="l" rtl="0">
              <a:spcBef>
                <a:spcPts val="1120"/>
              </a:spcBef>
              <a:spcAft>
                <a:spcPts val="0"/>
              </a:spcAft>
              <a:buSzPts val="2100"/>
              <a:buChar char="▪"/>
            </a:pPr>
            <a:r>
              <a:rPr lang="en-US">
                <a:latin typeface="Calibri"/>
                <a:ea typeface="Calibri"/>
                <a:cs typeface="Calibri"/>
                <a:sym typeface="Calibri"/>
              </a:rPr>
              <a:t>Jira Core (business projects)</a:t>
            </a:r>
            <a:endParaRPr/>
          </a:p>
          <a:p>
            <a:pPr marL="566738" lvl="0" indent="-566738" algn="l" rtl="0">
              <a:spcBef>
                <a:spcPts val="1120"/>
              </a:spcBef>
              <a:spcAft>
                <a:spcPts val="0"/>
              </a:spcAft>
              <a:buSzPts val="2100"/>
              <a:buChar char="▪"/>
            </a:pPr>
            <a:r>
              <a:rPr lang="en-US">
                <a:latin typeface="Calibri"/>
                <a:ea typeface="Calibri"/>
                <a:cs typeface="Calibri"/>
                <a:sym typeface="Calibri"/>
              </a:rPr>
              <a:t>Jira Software (software projects)</a:t>
            </a:r>
            <a:endParaRPr/>
          </a:p>
          <a:p>
            <a:pPr marL="566738" lvl="0" indent="-566738" algn="l" rtl="0">
              <a:spcBef>
                <a:spcPts val="1120"/>
              </a:spcBef>
              <a:spcAft>
                <a:spcPts val="0"/>
              </a:spcAft>
              <a:buSzPts val="2100"/>
              <a:buChar char="▪"/>
            </a:pPr>
            <a:r>
              <a:rPr lang="en-US">
                <a:latin typeface="Calibri"/>
                <a:ea typeface="Calibri"/>
                <a:cs typeface="Calibri"/>
                <a:sym typeface="Calibri"/>
              </a:rPr>
              <a:t>Jira Service Desk (service desk projects</a:t>
            </a:r>
            <a:r>
              <a:rPr lang="en-US" b="1" i="0"/>
              <a:t>)</a:t>
            </a:r>
            <a:endParaRPr i="0"/>
          </a:p>
          <a:p>
            <a:pPr marL="566738" lvl="0" indent="-433388" algn="l" rtl="0">
              <a:spcBef>
                <a:spcPts val="1120"/>
              </a:spcBef>
              <a:spcAft>
                <a:spcPts val="0"/>
              </a:spcAft>
              <a:buSzPts val="2100"/>
              <a:buNone/>
            </a:pPr>
            <a:endParaRPr/>
          </a:p>
        </p:txBody>
      </p:sp>
    </p:spTree>
  </p:cSld>
  <p:clrMapOvr>
    <a:masterClrMapping/>
  </p:clrMapOvr>
  <p:transition>
    <p:fade thruBlk="1"/>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369"/>
        <p:cNvGrpSpPr/>
        <p:nvPr/>
      </p:nvGrpSpPr>
      <p:grpSpPr>
        <a:xfrm>
          <a:off x="0" y="0"/>
          <a:ext cx="0" cy="0"/>
          <a:chOff x="0" y="0"/>
          <a:chExt cx="0" cy="0"/>
        </a:xfrm>
      </p:grpSpPr>
      <p:sp>
        <p:nvSpPr>
          <p:cNvPr id="370" name="Google Shape;370;p61"/>
          <p:cNvSpPr txBox="1">
            <a:spLocks noGrp="1"/>
          </p:cNvSpPr>
          <p:nvPr>
            <p:ph type="body" idx="4294967295"/>
          </p:nvPr>
        </p:nvSpPr>
        <p:spPr>
          <a:xfrm>
            <a:off x="228600" y="0"/>
            <a:ext cx="8001000" cy="4419600"/>
          </a:xfrm>
          <a:prstGeom prst="rect">
            <a:avLst/>
          </a:prstGeom>
          <a:noFill/>
          <a:ln>
            <a:noFill/>
          </a:ln>
        </p:spPr>
        <p:txBody>
          <a:bodyPr spcFirstLastPara="1" wrap="square" lIns="91425" tIns="45700" rIns="91425" bIns="45700" anchor="t" anchorCtr="0">
            <a:noAutofit/>
          </a:bodyPr>
          <a:lstStyle/>
          <a:p>
            <a:pPr marL="566738" lvl="0" indent="-566738" algn="l" rtl="0">
              <a:spcBef>
                <a:spcPts val="0"/>
              </a:spcBef>
              <a:spcAft>
                <a:spcPts val="0"/>
              </a:spcAft>
              <a:buSzPts val="2100"/>
              <a:buChar char="▪"/>
            </a:pPr>
            <a:r>
              <a:rPr lang="en-US">
                <a:latin typeface="Calibri"/>
                <a:ea typeface="Calibri"/>
                <a:cs typeface="Calibri"/>
                <a:sym typeface="Calibri"/>
              </a:rPr>
              <a:t>Two types of issue exist in Jira Core:</a:t>
            </a:r>
            <a:endParaRPr/>
          </a:p>
          <a:p>
            <a:pPr marL="566738" lvl="0" indent="-566738" algn="l" rtl="0">
              <a:spcBef>
                <a:spcPts val="1120"/>
              </a:spcBef>
              <a:spcAft>
                <a:spcPts val="0"/>
              </a:spcAft>
              <a:buSzPts val="2100"/>
              <a:buChar char="▪"/>
            </a:pPr>
            <a:r>
              <a:rPr lang="en-US">
                <a:latin typeface="Calibri"/>
                <a:ea typeface="Calibri"/>
                <a:cs typeface="Calibri"/>
                <a:sym typeface="Calibri"/>
              </a:rPr>
              <a:t>Task:The task is a work that needs to be completed.</a:t>
            </a:r>
            <a:endParaRPr/>
          </a:p>
          <a:p>
            <a:pPr marL="566738" lvl="0" indent="-566738" algn="l" rtl="0">
              <a:spcBef>
                <a:spcPts val="1120"/>
              </a:spcBef>
              <a:spcAft>
                <a:spcPts val="0"/>
              </a:spcAft>
              <a:buSzPts val="2100"/>
              <a:buChar char="▪"/>
            </a:pPr>
            <a:r>
              <a:rPr lang="en-US">
                <a:latin typeface="Calibri"/>
                <a:ea typeface="Calibri"/>
                <a:cs typeface="Calibri"/>
                <a:sym typeface="Calibri"/>
              </a:rPr>
              <a:t>Subtask:Subtask is a piece of work which needs to be done to complete a task.</a:t>
            </a:r>
            <a:endParaRPr/>
          </a:p>
          <a:p>
            <a:pPr marL="566738" lvl="0" indent="-566738" algn="l" rtl="0">
              <a:spcBef>
                <a:spcPts val="1120"/>
              </a:spcBef>
              <a:spcAft>
                <a:spcPts val="0"/>
              </a:spcAft>
              <a:buSzPts val="2100"/>
              <a:buChar char="▪"/>
            </a:pPr>
            <a:r>
              <a:rPr lang="en-US">
                <a:latin typeface="Calibri"/>
                <a:ea typeface="Calibri"/>
                <a:cs typeface="Calibri"/>
                <a:sym typeface="Calibri"/>
              </a:rPr>
              <a:t>Five types of issue exist in Jira Software:</a:t>
            </a:r>
            <a:endParaRPr/>
          </a:p>
          <a:p>
            <a:pPr marL="566738" lvl="0" indent="-566738" algn="l" rtl="0">
              <a:spcBef>
                <a:spcPts val="1120"/>
              </a:spcBef>
              <a:spcAft>
                <a:spcPts val="0"/>
              </a:spcAft>
              <a:buSzPts val="2100"/>
              <a:buChar char="▪"/>
            </a:pPr>
            <a:r>
              <a:rPr lang="en-US">
                <a:latin typeface="Calibri"/>
                <a:ea typeface="Calibri"/>
                <a:cs typeface="Calibri"/>
                <a:sym typeface="Calibri"/>
              </a:rPr>
              <a:t>Bug:A bug is a problem that exists in the functionality of a product.</a:t>
            </a:r>
            <a:endParaRPr/>
          </a:p>
          <a:p>
            <a:pPr marL="566738" lvl="0" indent="-566738" algn="l" rtl="0">
              <a:spcBef>
                <a:spcPts val="1120"/>
              </a:spcBef>
              <a:spcAft>
                <a:spcPts val="0"/>
              </a:spcAft>
              <a:buSzPts val="2100"/>
              <a:buChar char="▪"/>
            </a:pPr>
            <a:r>
              <a:rPr lang="en-US">
                <a:latin typeface="Calibri"/>
                <a:ea typeface="Calibri"/>
                <a:cs typeface="Calibri"/>
                <a:sym typeface="Calibri"/>
              </a:rPr>
              <a:t>Epic:Epic is a big user story which needs to be broken into smaller stories.</a:t>
            </a:r>
            <a:endParaRPr/>
          </a:p>
          <a:p>
            <a:pPr marL="566738" lvl="0" indent="-566738" algn="l" rtl="0">
              <a:spcBef>
                <a:spcPts val="1120"/>
              </a:spcBef>
              <a:spcAft>
                <a:spcPts val="0"/>
              </a:spcAft>
              <a:buSzPts val="2100"/>
              <a:buChar char="▪"/>
            </a:pPr>
            <a:r>
              <a:rPr lang="en-US">
                <a:latin typeface="Calibri"/>
                <a:ea typeface="Calibri"/>
                <a:cs typeface="Calibri"/>
                <a:sym typeface="Calibri"/>
              </a:rPr>
              <a:t>Subtask:Subtask is a piece of work which needs to be done to complete a task.</a:t>
            </a:r>
            <a:endParaRPr/>
          </a:p>
          <a:p>
            <a:pPr marL="566738" lvl="0" indent="-566738" algn="l" rtl="0">
              <a:spcBef>
                <a:spcPts val="1120"/>
              </a:spcBef>
              <a:spcAft>
                <a:spcPts val="0"/>
              </a:spcAft>
              <a:buSzPts val="2100"/>
              <a:buChar char="▪"/>
            </a:pPr>
            <a:r>
              <a:rPr lang="en-US">
                <a:latin typeface="Calibri"/>
                <a:ea typeface="Calibri"/>
                <a:cs typeface="Calibri"/>
                <a:sym typeface="Calibri"/>
              </a:rPr>
              <a:t>Task:Task is a work that needs to be completed.</a:t>
            </a:r>
            <a:endParaRPr/>
          </a:p>
          <a:p>
            <a:pPr marL="566738" lvl="0" indent="-566738" algn="l" rtl="0">
              <a:spcBef>
                <a:spcPts val="1120"/>
              </a:spcBef>
              <a:spcAft>
                <a:spcPts val="0"/>
              </a:spcAft>
              <a:buSzPts val="2100"/>
              <a:buChar char="▪"/>
            </a:pPr>
            <a:r>
              <a:rPr lang="en-US">
                <a:latin typeface="Calibri"/>
                <a:ea typeface="Calibri"/>
                <a:cs typeface="Calibri"/>
                <a:sym typeface="Calibri"/>
              </a:rPr>
              <a:t>Story:The story is the smallest unit of work which needs to be completed.</a:t>
            </a:r>
            <a:endParaRPr/>
          </a:p>
          <a:p>
            <a:pPr marL="566738" lvl="0" indent="-433388" algn="l" rtl="0">
              <a:spcBef>
                <a:spcPts val="1120"/>
              </a:spcBef>
              <a:spcAft>
                <a:spcPts val="0"/>
              </a:spcAft>
              <a:buSzPts val="2100"/>
              <a:buNone/>
            </a:pPr>
            <a:endParaRPr>
              <a:latin typeface="Calibri"/>
              <a:ea typeface="Calibri"/>
              <a:cs typeface="Calibri"/>
              <a:sym typeface="Calibri"/>
            </a:endParaRPr>
          </a:p>
        </p:txBody>
      </p:sp>
    </p:spTree>
  </p:cSld>
  <p:clrMapOvr>
    <a:masterClrMapping/>
  </p:clrMapOvr>
  <p:transition>
    <p:fade thruBlk="1"/>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7"/>
          <p:cNvSpPr txBox="1">
            <a:spLocks noGrp="1"/>
          </p:cNvSpPr>
          <p:nvPr>
            <p:ph type="title" idx="4294967295"/>
          </p:nvPr>
        </p:nvSpPr>
        <p:spPr>
          <a:xfrm>
            <a:off x="1981200" y="0"/>
            <a:ext cx="7162800" cy="9906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None/>
            </a:pPr>
            <a:r>
              <a:rPr lang="en-US"/>
              <a:t>Contd…</a:t>
            </a:r>
            <a:endParaRPr/>
          </a:p>
        </p:txBody>
      </p:sp>
      <p:sp>
        <p:nvSpPr>
          <p:cNvPr id="95" name="Google Shape;95;p17"/>
          <p:cNvSpPr txBox="1">
            <a:spLocks noGrp="1"/>
          </p:cNvSpPr>
          <p:nvPr>
            <p:ph type="body" idx="4294967295"/>
          </p:nvPr>
        </p:nvSpPr>
        <p:spPr>
          <a:xfrm>
            <a:off x="0" y="914400"/>
            <a:ext cx="8001000" cy="4419600"/>
          </a:xfrm>
          <a:prstGeom prst="rect">
            <a:avLst/>
          </a:prstGeom>
          <a:noFill/>
          <a:ln>
            <a:noFill/>
          </a:ln>
        </p:spPr>
        <p:txBody>
          <a:bodyPr spcFirstLastPara="1" wrap="square" lIns="91425" tIns="45700" rIns="91425" bIns="45700" anchor="t" anchorCtr="0">
            <a:noAutofit/>
          </a:bodyPr>
          <a:lstStyle/>
          <a:p>
            <a:pPr marL="566738" lvl="0" indent="-566738" algn="l" rtl="0">
              <a:lnSpc>
                <a:spcPct val="90000"/>
              </a:lnSpc>
              <a:spcBef>
                <a:spcPts val="0"/>
              </a:spcBef>
              <a:spcAft>
                <a:spcPts val="0"/>
              </a:spcAft>
              <a:buSzPts val="2100"/>
              <a:buChar char="▪"/>
            </a:pPr>
            <a:r>
              <a:rPr lang="en-US">
                <a:latin typeface="Calibri"/>
                <a:ea typeface="Calibri"/>
                <a:cs typeface="Calibri"/>
                <a:sym typeface="Calibri"/>
              </a:rPr>
              <a:t>Agile methods are considered </a:t>
            </a:r>
            <a:endParaRPr/>
          </a:p>
          <a:p>
            <a:pPr marL="1020763" lvl="1" indent="-452438" algn="l" rtl="0">
              <a:lnSpc>
                <a:spcPct val="90000"/>
              </a:lnSpc>
              <a:spcBef>
                <a:spcPts val="1120"/>
              </a:spcBef>
              <a:spcAft>
                <a:spcPts val="0"/>
              </a:spcAft>
              <a:buSzPts val="2100"/>
              <a:buChar char="▪"/>
            </a:pPr>
            <a:r>
              <a:rPr lang="en-US" sz="2800">
                <a:solidFill>
                  <a:schemeClr val="dk1"/>
                </a:solidFill>
                <a:latin typeface="Calibri"/>
                <a:ea typeface="Calibri"/>
                <a:cs typeface="Calibri"/>
                <a:sym typeface="Calibri"/>
              </a:rPr>
              <a:t>Lightweight</a:t>
            </a:r>
            <a:endParaRPr/>
          </a:p>
          <a:p>
            <a:pPr marL="1020763" lvl="1" indent="-452438" algn="l" rtl="0">
              <a:lnSpc>
                <a:spcPct val="90000"/>
              </a:lnSpc>
              <a:spcBef>
                <a:spcPts val="1120"/>
              </a:spcBef>
              <a:spcAft>
                <a:spcPts val="0"/>
              </a:spcAft>
              <a:buSzPts val="2100"/>
              <a:buChar char="▪"/>
            </a:pPr>
            <a:r>
              <a:rPr lang="en-US" sz="2800">
                <a:solidFill>
                  <a:schemeClr val="dk1"/>
                </a:solidFill>
                <a:latin typeface="Calibri"/>
                <a:ea typeface="Calibri"/>
                <a:cs typeface="Calibri"/>
                <a:sym typeface="Calibri"/>
              </a:rPr>
              <a:t>People-based rather than Plan-based</a:t>
            </a:r>
            <a:endParaRPr/>
          </a:p>
          <a:p>
            <a:pPr marL="566738" lvl="0" indent="-566738" algn="l" rtl="0">
              <a:lnSpc>
                <a:spcPct val="90000"/>
              </a:lnSpc>
              <a:spcBef>
                <a:spcPts val="1120"/>
              </a:spcBef>
              <a:spcAft>
                <a:spcPts val="0"/>
              </a:spcAft>
              <a:buSzPts val="2100"/>
              <a:buChar char="▪"/>
            </a:pPr>
            <a:r>
              <a:rPr lang="en-US">
                <a:latin typeface="Calibri"/>
                <a:ea typeface="Calibri"/>
                <a:cs typeface="Calibri"/>
                <a:sym typeface="Calibri"/>
              </a:rPr>
              <a:t>Several agile methods</a:t>
            </a:r>
            <a:endParaRPr/>
          </a:p>
          <a:p>
            <a:pPr marL="566738" lvl="0" indent="-566738" algn="l" rtl="0">
              <a:lnSpc>
                <a:spcPct val="90000"/>
              </a:lnSpc>
              <a:spcBef>
                <a:spcPts val="1120"/>
              </a:spcBef>
              <a:spcAft>
                <a:spcPts val="0"/>
              </a:spcAft>
              <a:buSzPts val="2100"/>
              <a:buChar char="▪"/>
            </a:pPr>
            <a:r>
              <a:rPr lang="en-US">
                <a:latin typeface="Calibri"/>
                <a:ea typeface="Calibri"/>
                <a:cs typeface="Calibri"/>
                <a:sym typeface="Calibri"/>
              </a:rPr>
              <a:t>No single definition</a:t>
            </a:r>
            <a:endParaRPr/>
          </a:p>
          <a:p>
            <a:pPr marL="566738" lvl="0" indent="-566738" algn="l" rtl="0">
              <a:lnSpc>
                <a:spcPct val="90000"/>
              </a:lnSpc>
              <a:spcBef>
                <a:spcPts val="1120"/>
              </a:spcBef>
              <a:spcAft>
                <a:spcPts val="0"/>
              </a:spcAft>
              <a:buSzPts val="2100"/>
              <a:buChar char="▪"/>
            </a:pPr>
            <a:r>
              <a:rPr lang="en-US">
                <a:latin typeface="Calibri"/>
                <a:ea typeface="Calibri"/>
                <a:cs typeface="Calibri"/>
                <a:sym typeface="Calibri"/>
              </a:rPr>
              <a:t>Agile Manifesto closest to a definition</a:t>
            </a:r>
            <a:endParaRPr/>
          </a:p>
          <a:p>
            <a:pPr marL="1020763" lvl="1" indent="-452438" algn="l" rtl="0">
              <a:lnSpc>
                <a:spcPct val="90000"/>
              </a:lnSpc>
              <a:spcBef>
                <a:spcPts val="1120"/>
              </a:spcBef>
              <a:spcAft>
                <a:spcPts val="0"/>
              </a:spcAft>
              <a:buSzPts val="2100"/>
              <a:buChar char="▪"/>
            </a:pPr>
            <a:r>
              <a:rPr lang="en-US" sz="2800">
                <a:solidFill>
                  <a:schemeClr val="dk1"/>
                </a:solidFill>
                <a:latin typeface="Calibri"/>
                <a:ea typeface="Calibri"/>
                <a:cs typeface="Calibri"/>
                <a:sym typeface="Calibri"/>
              </a:rPr>
              <a:t>Set of principles</a:t>
            </a:r>
            <a:endParaRPr/>
          </a:p>
          <a:p>
            <a:pPr marL="1020763" lvl="1" indent="-452438" algn="l" rtl="0">
              <a:lnSpc>
                <a:spcPct val="90000"/>
              </a:lnSpc>
              <a:spcBef>
                <a:spcPts val="1120"/>
              </a:spcBef>
              <a:spcAft>
                <a:spcPts val="0"/>
              </a:spcAft>
              <a:buSzPts val="2100"/>
              <a:buChar char="▪"/>
            </a:pPr>
            <a:r>
              <a:rPr lang="en-US" sz="2800">
                <a:solidFill>
                  <a:schemeClr val="dk1"/>
                </a:solidFill>
                <a:latin typeface="Calibri"/>
                <a:ea typeface="Calibri"/>
                <a:cs typeface="Calibri"/>
                <a:sym typeface="Calibri"/>
              </a:rPr>
              <a:t>Developed by Agile Alliance</a:t>
            </a:r>
            <a:endParaRPr/>
          </a:p>
          <a:p>
            <a:pPr marL="566738" lvl="0" indent="-566738" algn="l" rtl="0">
              <a:lnSpc>
                <a:spcPct val="90000"/>
              </a:lnSpc>
              <a:spcBef>
                <a:spcPts val="1000"/>
              </a:spcBef>
              <a:spcAft>
                <a:spcPts val="0"/>
              </a:spcAft>
              <a:buSzPts val="1800"/>
              <a:buFont typeface="Noto Sans Symbols"/>
              <a:buNone/>
            </a:pPr>
            <a:endParaRPr sz="2400"/>
          </a:p>
        </p:txBody>
      </p:sp>
    </p:spTree>
  </p:cSld>
  <p:clrMapOvr>
    <a:masterClrMapping/>
  </p:clrMapOvr>
  <p:transition>
    <p:fade thruBlk="1"/>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374"/>
        <p:cNvGrpSpPr/>
        <p:nvPr/>
      </p:nvGrpSpPr>
      <p:grpSpPr>
        <a:xfrm>
          <a:off x="0" y="0"/>
          <a:ext cx="0" cy="0"/>
          <a:chOff x="0" y="0"/>
          <a:chExt cx="0" cy="0"/>
        </a:xfrm>
      </p:grpSpPr>
      <p:sp>
        <p:nvSpPr>
          <p:cNvPr id="375" name="Google Shape;375;p62"/>
          <p:cNvSpPr txBox="1">
            <a:spLocks noGrp="1"/>
          </p:cNvSpPr>
          <p:nvPr>
            <p:ph type="body" idx="4294967295"/>
          </p:nvPr>
        </p:nvSpPr>
        <p:spPr>
          <a:xfrm>
            <a:off x="0" y="0"/>
            <a:ext cx="8001000" cy="4419600"/>
          </a:xfrm>
          <a:prstGeom prst="rect">
            <a:avLst/>
          </a:prstGeom>
          <a:noFill/>
          <a:ln>
            <a:noFill/>
          </a:ln>
        </p:spPr>
        <p:txBody>
          <a:bodyPr spcFirstLastPara="1" wrap="square" lIns="91425" tIns="45700" rIns="91425" bIns="45700" anchor="t" anchorCtr="0">
            <a:noAutofit/>
          </a:bodyPr>
          <a:lstStyle/>
          <a:p>
            <a:pPr marL="566738" lvl="0" indent="-566738" algn="l" rtl="0">
              <a:spcBef>
                <a:spcPts val="0"/>
              </a:spcBef>
              <a:spcAft>
                <a:spcPts val="0"/>
              </a:spcAft>
              <a:buSzPts val="1500"/>
              <a:buNone/>
            </a:pPr>
            <a:r>
              <a:rPr lang="en-US" sz="2000">
                <a:latin typeface="Calibri"/>
                <a:ea typeface="Calibri"/>
                <a:cs typeface="Calibri"/>
                <a:sym typeface="Calibri"/>
              </a:rPr>
              <a:t>Eight types of issue exist in Jira Service Desk:</a:t>
            </a:r>
            <a:endParaRPr/>
          </a:p>
          <a:p>
            <a:pPr marL="566738" lvl="0" indent="-566738" algn="l" rtl="0">
              <a:spcBef>
                <a:spcPts val="800"/>
              </a:spcBef>
              <a:spcAft>
                <a:spcPts val="0"/>
              </a:spcAft>
              <a:buSzPts val="1500"/>
              <a:buChar char="▪"/>
            </a:pPr>
            <a:r>
              <a:rPr lang="en-US" sz="2000">
                <a:latin typeface="Calibri"/>
                <a:ea typeface="Calibri"/>
                <a:cs typeface="Calibri"/>
                <a:sym typeface="Calibri"/>
              </a:rPr>
              <a:t>Change</a:t>
            </a:r>
            <a:br>
              <a:rPr lang="en-US" sz="2000">
                <a:latin typeface="Calibri"/>
                <a:ea typeface="Calibri"/>
                <a:cs typeface="Calibri"/>
                <a:sym typeface="Calibri"/>
              </a:rPr>
            </a:br>
            <a:r>
              <a:rPr lang="en-US" sz="2000">
                <a:latin typeface="Calibri"/>
                <a:ea typeface="Calibri"/>
                <a:cs typeface="Calibri"/>
                <a:sym typeface="Calibri"/>
              </a:rPr>
              <a:t>It requests a change in a current IT profile.</a:t>
            </a:r>
            <a:endParaRPr/>
          </a:p>
          <a:p>
            <a:pPr marL="566738" lvl="0" indent="-566738" algn="l" rtl="0">
              <a:spcBef>
                <a:spcPts val="800"/>
              </a:spcBef>
              <a:spcAft>
                <a:spcPts val="0"/>
              </a:spcAft>
              <a:buSzPts val="1500"/>
              <a:buChar char="▪"/>
            </a:pPr>
            <a:r>
              <a:rPr lang="en-US" sz="2000">
                <a:latin typeface="Calibri"/>
                <a:ea typeface="Calibri"/>
                <a:cs typeface="Calibri"/>
                <a:sym typeface="Calibri"/>
              </a:rPr>
              <a:t>IT help</a:t>
            </a:r>
            <a:br>
              <a:rPr lang="en-US" sz="2000">
                <a:latin typeface="Calibri"/>
                <a:ea typeface="Calibri"/>
                <a:cs typeface="Calibri"/>
                <a:sym typeface="Calibri"/>
              </a:rPr>
            </a:br>
            <a:r>
              <a:rPr lang="en-US" sz="2000">
                <a:latin typeface="Calibri"/>
                <a:ea typeface="Calibri"/>
                <a:cs typeface="Calibri"/>
                <a:sym typeface="Calibri"/>
              </a:rPr>
              <a:t>It requests for help related to an IT-related problem.</a:t>
            </a:r>
            <a:endParaRPr/>
          </a:p>
          <a:p>
            <a:pPr marL="566738" lvl="0" indent="-566738" algn="l" rtl="0">
              <a:spcBef>
                <a:spcPts val="800"/>
              </a:spcBef>
              <a:spcAft>
                <a:spcPts val="0"/>
              </a:spcAft>
              <a:buSzPts val="1500"/>
              <a:buChar char="▪"/>
            </a:pPr>
            <a:r>
              <a:rPr lang="en-US" sz="2000">
                <a:latin typeface="Calibri"/>
                <a:ea typeface="Calibri"/>
                <a:cs typeface="Calibri"/>
                <a:sym typeface="Calibri"/>
              </a:rPr>
              <a:t>Incident</a:t>
            </a:r>
            <a:br>
              <a:rPr lang="en-US" sz="2000">
                <a:latin typeface="Calibri"/>
                <a:ea typeface="Calibri"/>
                <a:cs typeface="Calibri"/>
                <a:sym typeface="Calibri"/>
              </a:rPr>
            </a:br>
            <a:r>
              <a:rPr lang="en-US" sz="2000">
                <a:latin typeface="Calibri"/>
                <a:ea typeface="Calibri"/>
                <a:cs typeface="Calibri"/>
                <a:sym typeface="Calibri"/>
              </a:rPr>
              <a:t>It is used for reporting an incident.</a:t>
            </a:r>
            <a:endParaRPr/>
          </a:p>
          <a:p>
            <a:pPr marL="566738" lvl="0" indent="-566738" algn="l" rtl="0">
              <a:spcBef>
                <a:spcPts val="800"/>
              </a:spcBef>
              <a:spcAft>
                <a:spcPts val="0"/>
              </a:spcAft>
              <a:buSzPts val="1500"/>
              <a:buChar char="▪"/>
            </a:pPr>
            <a:r>
              <a:rPr lang="en-US" sz="2000">
                <a:latin typeface="Calibri"/>
                <a:ea typeface="Calibri"/>
                <a:cs typeface="Calibri"/>
                <a:sym typeface="Calibri"/>
              </a:rPr>
              <a:t>New feature</a:t>
            </a:r>
            <a:br>
              <a:rPr lang="en-US" sz="2000">
                <a:latin typeface="Calibri"/>
                <a:ea typeface="Calibri"/>
                <a:cs typeface="Calibri"/>
                <a:sym typeface="Calibri"/>
              </a:rPr>
            </a:br>
            <a:r>
              <a:rPr lang="en-US" sz="2000">
                <a:latin typeface="Calibri"/>
                <a:ea typeface="Calibri"/>
                <a:cs typeface="Calibri"/>
                <a:sym typeface="Calibri"/>
              </a:rPr>
              <a:t>It requests for adding a new feature or capability in software.</a:t>
            </a:r>
            <a:endParaRPr/>
          </a:p>
          <a:p>
            <a:pPr marL="566738" lvl="0" indent="-566738" algn="l" rtl="0">
              <a:spcBef>
                <a:spcPts val="800"/>
              </a:spcBef>
              <a:spcAft>
                <a:spcPts val="0"/>
              </a:spcAft>
              <a:buSzPts val="1500"/>
              <a:buChar char="▪"/>
            </a:pPr>
            <a:r>
              <a:rPr lang="en-US" sz="2000">
                <a:latin typeface="Calibri"/>
                <a:ea typeface="Calibri"/>
                <a:cs typeface="Calibri"/>
                <a:sym typeface="Calibri"/>
              </a:rPr>
              <a:t>Problem</a:t>
            </a:r>
            <a:br>
              <a:rPr lang="en-US" sz="2000">
                <a:latin typeface="Calibri"/>
                <a:ea typeface="Calibri"/>
                <a:cs typeface="Calibri"/>
                <a:sym typeface="Calibri"/>
              </a:rPr>
            </a:br>
            <a:r>
              <a:rPr lang="en-US" sz="2000">
                <a:latin typeface="Calibri"/>
                <a:ea typeface="Calibri"/>
                <a:cs typeface="Calibri"/>
                <a:sym typeface="Calibri"/>
              </a:rPr>
              <a:t>It is used for investigating and reporting the root cause of multiple incidents.</a:t>
            </a:r>
            <a:endParaRPr/>
          </a:p>
          <a:p>
            <a:pPr marL="566738" lvl="0" indent="-566738" algn="l" rtl="0">
              <a:spcBef>
                <a:spcPts val="800"/>
              </a:spcBef>
              <a:spcAft>
                <a:spcPts val="0"/>
              </a:spcAft>
              <a:buSzPts val="1500"/>
              <a:buChar char="▪"/>
            </a:pPr>
            <a:r>
              <a:rPr lang="en-US" sz="2000">
                <a:latin typeface="Calibri"/>
                <a:ea typeface="Calibri"/>
                <a:cs typeface="Calibri"/>
                <a:sym typeface="Calibri"/>
              </a:rPr>
              <a:t>Service request</a:t>
            </a:r>
            <a:br>
              <a:rPr lang="en-US" sz="2000">
                <a:latin typeface="Calibri"/>
                <a:ea typeface="Calibri"/>
                <a:cs typeface="Calibri"/>
                <a:sym typeface="Calibri"/>
              </a:rPr>
            </a:br>
            <a:r>
              <a:rPr lang="en-US" sz="2000">
                <a:latin typeface="Calibri"/>
                <a:ea typeface="Calibri"/>
                <a:cs typeface="Calibri"/>
                <a:sym typeface="Calibri"/>
              </a:rPr>
              <a:t>It is requesting for help from an internal or customer service desk.</a:t>
            </a:r>
            <a:endParaRPr/>
          </a:p>
          <a:p>
            <a:pPr marL="566738" lvl="0" indent="-566738" algn="l" rtl="0">
              <a:spcBef>
                <a:spcPts val="800"/>
              </a:spcBef>
              <a:spcAft>
                <a:spcPts val="0"/>
              </a:spcAft>
              <a:buSzPts val="1500"/>
              <a:buChar char="▪"/>
            </a:pPr>
            <a:r>
              <a:rPr lang="en-US" sz="2000">
                <a:latin typeface="Calibri"/>
                <a:ea typeface="Calibri"/>
                <a:cs typeface="Calibri"/>
                <a:sym typeface="Calibri"/>
              </a:rPr>
              <a:t>Service request with approval</a:t>
            </a:r>
            <a:br>
              <a:rPr lang="en-US" sz="2000">
                <a:latin typeface="Calibri"/>
                <a:ea typeface="Calibri"/>
                <a:cs typeface="Calibri"/>
                <a:sym typeface="Calibri"/>
              </a:rPr>
            </a:br>
            <a:r>
              <a:rPr lang="en-US" sz="2000">
                <a:latin typeface="Calibri"/>
                <a:ea typeface="Calibri"/>
                <a:cs typeface="Calibri"/>
                <a:sym typeface="Calibri"/>
              </a:rPr>
              <a:t>It is used for requesting help that requires the approval of a manager or a board.</a:t>
            </a:r>
            <a:endParaRPr/>
          </a:p>
          <a:p>
            <a:pPr marL="566738" lvl="0" indent="-566738" algn="l" rtl="0">
              <a:spcBef>
                <a:spcPts val="800"/>
              </a:spcBef>
              <a:spcAft>
                <a:spcPts val="0"/>
              </a:spcAft>
              <a:buSzPts val="1500"/>
              <a:buChar char="▪"/>
            </a:pPr>
            <a:r>
              <a:rPr lang="en-US" sz="2000">
                <a:latin typeface="Calibri"/>
                <a:ea typeface="Calibri"/>
                <a:cs typeface="Calibri"/>
                <a:sym typeface="Calibri"/>
              </a:rPr>
              <a:t>Support</a:t>
            </a:r>
            <a:br>
              <a:rPr lang="en-US" sz="2000">
                <a:latin typeface="Calibri"/>
                <a:ea typeface="Calibri"/>
                <a:cs typeface="Calibri"/>
                <a:sym typeface="Calibri"/>
              </a:rPr>
            </a:br>
            <a:r>
              <a:rPr lang="en-US" sz="2000">
                <a:latin typeface="Calibri"/>
                <a:ea typeface="Calibri"/>
                <a:cs typeface="Calibri"/>
                <a:sym typeface="Calibri"/>
              </a:rPr>
              <a:t>It is used for requesting help for customer support related issues.</a:t>
            </a:r>
            <a:endParaRPr/>
          </a:p>
          <a:p>
            <a:pPr marL="566738" lvl="0" indent="-490538" algn="l" rtl="0">
              <a:spcBef>
                <a:spcPts val="680"/>
              </a:spcBef>
              <a:spcAft>
                <a:spcPts val="0"/>
              </a:spcAft>
              <a:buSzPts val="1200"/>
              <a:buNone/>
            </a:pPr>
            <a:endParaRPr sz="1600"/>
          </a:p>
        </p:txBody>
      </p:sp>
    </p:spTree>
  </p:cSld>
  <p:clrMapOvr>
    <a:masterClrMapping/>
  </p:clrMapOvr>
  <p:transition>
    <p:fade thruBlk="1"/>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sp>
        <p:nvSpPr>
          <p:cNvPr id="380" name="Google Shape;380;p63"/>
          <p:cNvSpPr txBox="1">
            <a:spLocks noGrp="1"/>
          </p:cNvSpPr>
          <p:nvPr>
            <p:ph type="title"/>
          </p:nvPr>
        </p:nvSpPr>
        <p:spPr>
          <a:xfrm>
            <a:off x="990600" y="0"/>
            <a:ext cx="7162800" cy="9906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None/>
            </a:pPr>
            <a:endParaRPr/>
          </a:p>
        </p:txBody>
      </p:sp>
      <p:sp>
        <p:nvSpPr>
          <p:cNvPr id="381" name="Google Shape;381;p63"/>
          <p:cNvSpPr txBox="1">
            <a:spLocks noGrp="1"/>
          </p:cNvSpPr>
          <p:nvPr>
            <p:ph type="body" idx="1"/>
          </p:nvPr>
        </p:nvSpPr>
        <p:spPr>
          <a:xfrm>
            <a:off x="533400" y="1066800"/>
            <a:ext cx="8001000" cy="3124200"/>
          </a:xfrm>
          <a:prstGeom prst="rect">
            <a:avLst/>
          </a:prstGeom>
          <a:noFill/>
          <a:ln>
            <a:noFill/>
          </a:ln>
        </p:spPr>
        <p:txBody>
          <a:bodyPr spcFirstLastPara="1" wrap="square" lIns="91425" tIns="45700" rIns="91425" bIns="45700" anchor="t" anchorCtr="0">
            <a:noAutofit/>
          </a:bodyPr>
          <a:lstStyle/>
          <a:p>
            <a:pPr marL="566738" lvl="0" indent="-566738" algn="l" rtl="0">
              <a:spcBef>
                <a:spcPts val="0"/>
              </a:spcBef>
              <a:spcAft>
                <a:spcPts val="0"/>
              </a:spcAft>
              <a:buSzPts val="2100"/>
              <a:buChar char="▪"/>
            </a:pPr>
            <a:r>
              <a:rPr lang="en-US">
                <a:latin typeface="Calibri"/>
                <a:ea typeface="Calibri"/>
                <a:cs typeface="Calibri"/>
                <a:sym typeface="Calibri"/>
              </a:rPr>
              <a:t>JIRA application can be used to break the pieces of work into issues. Issues can be represented as tasks, subtasks, bug, epic, feature requests, or other pieces of work.</a:t>
            </a:r>
            <a:endParaRPr/>
          </a:p>
          <a:p>
            <a:pPr marL="566738" lvl="0" indent="-566738" algn="l" rtl="0">
              <a:spcBef>
                <a:spcPts val="1120"/>
              </a:spcBef>
              <a:spcAft>
                <a:spcPts val="0"/>
              </a:spcAft>
              <a:buSzPts val="2100"/>
              <a:buChar char="▪"/>
            </a:pPr>
            <a:r>
              <a:rPr lang="en-US">
                <a:latin typeface="Calibri"/>
                <a:ea typeface="Calibri"/>
                <a:cs typeface="Calibri"/>
                <a:sym typeface="Calibri"/>
              </a:rPr>
              <a:t>Bug</a:t>
            </a:r>
            <a:br>
              <a:rPr lang="en-US">
                <a:latin typeface="Calibri"/>
                <a:ea typeface="Calibri"/>
                <a:cs typeface="Calibri"/>
                <a:sym typeface="Calibri"/>
              </a:rPr>
            </a:br>
            <a:r>
              <a:rPr lang="en-US">
                <a:latin typeface="Calibri"/>
                <a:ea typeface="Calibri"/>
                <a:cs typeface="Calibri"/>
                <a:sym typeface="Calibri"/>
              </a:rPr>
              <a:t>A bug is the problem or defect that occurs in the functions of a product.</a:t>
            </a:r>
            <a:endParaRPr/>
          </a:p>
          <a:p>
            <a:pPr marL="566738" lvl="0" indent="-566738" algn="l" rtl="0">
              <a:spcBef>
                <a:spcPts val="880"/>
              </a:spcBef>
              <a:spcAft>
                <a:spcPts val="0"/>
              </a:spcAft>
              <a:buSzPts val="1500"/>
              <a:buChar char="▪"/>
            </a:pPr>
            <a:r>
              <a:rPr lang="en-US" sz="2000" b="1"/>
              <a:t>Epic</a:t>
            </a:r>
            <a:endParaRPr/>
          </a:p>
          <a:p>
            <a:pPr marL="566738" lvl="0" indent="-471488" algn="l" rtl="0">
              <a:spcBef>
                <a:spcPts val="800"/>
              </a:spcBef>
              <a:spcAft>
                <a:spcPts val="0"/>
              </a:spcAft>
              <a:buSzPts val="1500"/>
              <a:buNone/>
            </a:pPr>
            <a:endParaRPr sz="2000"/>
          </a:p>
          <a:p>
            <a:pPr marL="566738" lvl="0" indent="-471488" algn="l" rtl="0">
              <a:spcBef>
                <a:spcPts val="800"/>
              </a:spcBef>
              <a:spcAft>
                <a:spcPts val="0"/>
              </a:spcAft>
              <a:buSzPts val="1500"/>
              <a:buNone/>
            </a:pPr>
            <a:endParaRPr sz="2000" b="1"/>
          </a:p>
        </p:txBody>
      </p:sp>
      <p:pic>
        <p:nvPicPr>
          <p:cNvPr id="382" name="Google Shape;382;p63"/>
          <p:cNvPicPr preferRelativeResize="0"/>
          <p:nvPr/>
        </p:nvPicPr>
        <p:blipFill rotWithShape="1">
          <a:blip r:embed="rId3">
            <a:alphaModFix/>
          </a:blip>
          <a:srcRect/>
          <a:stretch/>
        </p:blipFill>
        <p:spPr>
          <a:xfrm>
            <a:off x="914400" y="4267200"/>
            <a:ext cx="5886450" cy="2114550"/>
          </a:xfrm>
          <a:prstGeom prst="rect">
            <a:avLst/>
          </a:prstGeom>
          <a:noFill/>
          <a:ln>
            <a:noFill/>
          </a:ln>
        </p:spPr>
      </p:pic>
    </p:spTree>
  </p:cSld>
  <p:clrMapOvr>
    <a:masterClrMapping/>
  </p:clrMapOvr>
  <p:transition>
    <p:fade thruBlk="1"/>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87" name="Google Shape;387;p64"/>
          <p:cNvSpPr txBox="1">
            <a:spLocks noGrp="1"/>
          </p:cNvSpPr>
          <p:nvPr>
            <p:ph type="body" idx="4294967295"/>
          </p:nvPr>
        </p:nvSpPr>
        <p:spPr>
          <a:xfrm>
            <a:off x="0" y="685800"/>
            <a:ext cx="9144000" cy="5867400"/>
          </a:xfrm>
          <a:prstGeom prst="rect">
            <a:avLst/>
          </a:prstGeom>
          <a:noFill/>
          <a:ln>
            <a:noFill/>
          </a:ln>
        </p:spPr>
        <p:txBody>
          <a:bodyPr spcFirstLastPara="1" wrap="square" lIns="91425" tIns="45700" rIns="91425" bIns="45700" anchor="t" anchorCtr="0">
            <a:noAutofit/>
          </a:bodyPr>
          <a:lstStyle/>
          <a:p>
            <a:pPr marL="566738" lvl="1" indent="-566738" algn="l" rtl="0">
              <a:lnSpc>
                <a:spcPct val="90000"/>
              </a:lnSpc>
              <a:spcBef>
                <a:spcPts val="0"/>
              </a:spcBef>
              <a:spcAft>
                <a:spcPts val="0"/>
              </a:spcAft>
              <a:buSzPts val="1500"/>
              <a:buChar char="▪"/>
            </a:pPr>
            <a:r>
              <a:rPr lang="en-US" sz="2000">
                <a:solidFill>
                  <a:schemeClr val="dk1"/>
                </a:solidFill>
                <a:latin typeface="Calibri"/>
                <a:ea typeface="Calibri"/>
                <a:cs typeface="Calibri"/>
                <a:sym typeface="Calibri"/>
              </a:rPr>
              <a:t>Epic is a large user story which is to be broken into smaller stories</a:t>
            </a:r>
            <a:endParaRPr/>
          </a:p>
          <a:p>
            <a:pPr marL="566738" lvl="1" indent="-566738" algn="l" rtl="0">
              <a:lnSpc>
                <a:spcPct val="90000"/>
              </a:lnSpc>
              <a:spcBef>
                <a:spcPts val="800"/>
              </a:spcBef>
              <a:spcAft>
                <a:spcPts val="0"/>
              </a:spcAft>
              <a:buSzPts val="1500"/>
              <a:buChar char="▪"/>
            </a:pPr>
            <a:r>
              <a:rPr lang="en-US" sz="2000">
                <a:solidFill>
                  <a:schemeClr val="dk1"/>
                </a:solidFill>
                <a:latin typeface="Calibri"/>
                <a:ea typeface="Calibri"/>
                <a:cs typeface="Calibri"/>
                <a:sym typeface="Calibri"/>
              </a:rPr>
              <a:t>It cannot be achieved in a single sprint.</a:t>
            </a:r>
            <a:endParaRPr/>
          </a:p>
          <a:p>
            <a:pPr marL="566738" lvl="1" indent="-566738" algn="l" rtl="0">
              <a:lnSpc>
                <a:spcPct val="90000"/>
              </a:lnSpc>
              <a:spcBef>
                <a:spcPts val="800"/>
              </a:spcBef>
              <a:spcAft>
                <a:spcPts val="0"/>
              </a:spcAft>
              <a:buSzPts val="1500"/>
              <a:buChar char="▪"/>
            </a:pPr>
            <a:r>
              <a:rPr lang="en-US" sz="2000">
                <a:solidFill>
                  <a:schemeClr val="dk1"/>
                </a:solidFill>
                <a:latin typeface="Calibri"/>
                <a:ea typeface="Calibri"/>
                <a:cs typeface="Calibri"/>
                <a:sym typeface="Calibri"/>
              </a:rPr>
              <a:t>The whole epic is completed in months.</a:t>
            </a:r>
            <a:endParaRPr/>
          </a:p>
          <a:p>
            <a:pPr marL="566738" lvl="1" indent="-566738" algn="l" rtl="0">
              <a:lnSpc>
                <a:spcPct val="90000"/>
              </a:lnSpc>
              <a:spcBef>
                <a:spcPts val="800"/>
              </a:spcBef>
              <a:spcAft>
                <a:spcPts val="0"/>
              </a:spcAft>
              <a:buSzPts val="1500"/>
              <a:buChar char="▪"/>
            </a:pPr>
            <a:r>
              <a:rPr lang="en-US" sz="2000">
                <a:solidFill>
                  <a:schemeClr val="dk1"/>
                </a:solidFill>
                <a:latin typeface="Calibri"/>
                <a:ea typeface="Calibri"/>
                <a:cs typeface="Calibri"/>
                <a:sym typeface="Calibri"/>
              </a:rPr>
              <a:t>Epic refers to a set of activities which are not converted into user stories yet.</a:t>
            </a:r>
            <a:endParaRPr/>
          </a:p>
          <a:p>
            <a:pPr marL="566738" lvl="1" indent="-566738" algn="l" rtl="0">
              <a:lnSpc>
                <a:spcPct val="90000"/>
              </a:lnSpc>
              <a:spcBef>
                <a:spcPts val="800"/>
              </a:spcBef>
              <a:spcAft>
                <a:spcPts val="0"/>
              </a:spcAft>
              <a:buSzPts val="1500"/>
              <a:buChar char="▪"/>
            </a:pPr>
            <a:r>
              <a:rPr lang="en-US" sz="2000">
                <a:solidFill>
                  <a:schemeClr val="dk1"/>
                </a:solidFill>
                <a:latin typeface="Calibri"/>
                <a:ea typeface="Calibri"/>
                <a:cs typeface="Calibri"/>
                <a:sym typeface="Calibri"/>
              </a:rPr>
              <a:t>First, Epics are converted into user stories, and then user stories are converted into several tasks on which agile team work.</a:t>
            </a:r>
            <a:endParaRPr/>
          </a:p>
          <a:p>
            <a:pPr marL="566738" lvl="0" indent="-471488" algn="l" rtl="0">
              <a:lnSpc>
                <a:spcPct val="90000"/>
              </a:lnSpc>
              <a:spcBef>
                <a:spcPts val="800"/>
              </a:spcBef>
              <a:spcAft>
                <a:spcPts val="0"/>
              </a:spcAft>
              <a:buSzPts val="1500"/>
              <a:buNone/>
            </a:pPr>
            <a:endParaRPr sz="2000">
              <a:latin typeface="Calibri"/>
              <a:ea typeface="Calibri"/>
              <a:cs typeface="Calibri"/>
              <a:sym typeface="Calibri"/>
            </a:endParaRPr>
          </a:p>
          <a:p>
            <a:pPr marL="566738" lvl="0" indent="-566738" algn="l" rtl="0">
              <a:lnSpc>
                <a:spcPct val="90000"/>
              </a:lnSpc>
              <a:spcBef>
                <a:spcPts val="800"/>
              </a:spcBef>
              <a:spcAft>
                <a:spcPts val="0"/>
              </a:spcAft>
              <a:buSzPts val="1500"/>
              <a:buChar char="▪"/>
            </a:pPr>
            <a:r>
              <a:rPr lang="en-US" sz="2000">
                <a:latin typeface="Calibri"/>
                <a:ea typeface="Calibri"/>
                <a:cs typeface="Calibri"/>
                <a:sym typeface="Calibri"/>
              </a:rPr>
              <a:t>Subtask</a:t>
            </a:r>
            <a:br>
              <a:rPr lang="en-US" sz="2000">
                <a:latin typeface="Calibri"/>
                <a:ea typeface="Calibri"/>
                <a:cs typeface="Calibri"/>
                <a:sym typeface="Calibri"/>
              </a:rPr>
            </a:br>
            <a:r>
              <a:rPr lang="en-US" sz="2000">
                <a:latin typeface="Calibri"/>
                <a:ea typeface="Calibri"/>
                <a:cs typeface="Calibri"/>
                <a:sym typeface="Calibri"/>
              </a:rPr>
              <a:t>Subtask is a piece of work which is to be done to complete the whole work. </a:t>
            </a:r>
            <a:endParaRPr/>
          </a:p>
          <a:p>
            <a:pPr marL="566738" lvl="0" indent="-566738" algn="l" rtl="0">
              <a:lnSpc>
                <a:spcPct val="90000"/>
              </a:lnSpc>
              <a:spcBef>
                <a:spcPts val="800"/>
              </a:spcBef>
              <a:spcAft>
                <a:spcPts val="0"/>
              </a:spcAft>
              <a:buSzPts val="1500"/>
              <a:buChar char="▪"/>
            </a:pPr>
            <a:r>
              <a:rPr lang="en-US" sz="2000">
                <a:latin typeface="Calibri"/>
                <a:ea typeface="Calibri"/>
                <a:cs typeface="Calibri"/>
                <a:sym typeface="Calibri"/>
              </a:rPr>
              <a:t>Task</a:t>
            </a:r>
            <a:br>
              <a:rPr lang="en-US" sz="2000">
                <a:latin typeface="Calibri"/>
                <a:ea typeface="Calibri"/>
                <a:cs typeface="Calibri"/>
                <a:sym typeface="Calibri"/>
              </a:rPr>
            </a:br>
            <a:r>
              <a:rPr lang="en-US" sz="2000">
                <a:latin typeface="Calibri"/>
                <a:ea typeface="Calibri"/>
                <a:cs typeface="Calibri"/>
                <a:sym typeface="Calibri"/>
              </a:rPr>
              <a:t>The task is the work which is to be completed or done to achieve the team's goal. </a:t>
            </a:r>
            <a:endParaRPr/>
          </a:p>
          <a:p>
            <a:pPr marL="566738" lvl="0" indent="-566738" algn="l" rtl="0">
              <a:lnSpc>
                <a:spcPct val="90000"/>
              </a:lnSpc>
              <a:spcBef>
                <a:spcPts val="800"/>
              </a:spcBef>
              <a:spcAft>
                <a:spcPts val="0"/>
              </a:spcAft>
              <a:buSzPts val="1500"/>
              <a:buChar char="▪"/>
            </a:pPr>
            <a:r>
              <a:rPr lang="en-US" sz="2000">
                <a:latin typeface="Calibri"/>
                <a:ea typeface="Calibri"/>
                <a:cs typeface="Calibri"/>
                <a:sym typeface="Calibri"/>
              </a:rPr>
              <a:t>Story The story is a list of tasks that need to be completed within a project.</a:t>
            </a:r>
            <a:endParaRPr/>
          </a:p>
          <a:p>
            <a:pPr marL="566738" lvl="0" indent="-566738" algn="l" rtl="0">
              <a:lnSpc>
                <a:spcPct val="90000"/>
              </a:lnSpc>
              <a:spcBef>
                <a:spcPts val="800"/>
              </a:spcBef>
              <a:spcAft>
                <a:spcPts val="0"/>
              </a:spcAft>
              <a:buSzPts val="1500"/>
              <a:buChar char="▪"/>
            </a:pPr>
            <a:r>
              <a:rPr lang="en-US" sz="2000">
                <a:latin typeface="Calibri"/>
                <a:ea typeface="Calibri"/>
                <a:cs typeface="Calibri"/>
                <a:sym typeface="Calibri"/>
              </a:rPr>
              <a:t>It defines the high-level design of project requirements.</a:t>
            </a:r>
            <a:endParaRPr/>
          </a:p>
          <a:p>
            <a:pPr marL="566738" lvl="0" indent="-566738" algn="l" rtl="0">
              <a:lnSpc>
                <a:spcPct val="90000"/>
              </a:lnSpc>
              <a:spcBef>
                <a:spcPts val="800"/>
              </a:spcBef>
              <a:spcAft>
                <a:spcPts val="0"/>
              </a:spcAft>
              <a:buSzPts val="1500"/>
              <a:buChar char="▪"/>
            </a:pPr>
            <a:r>
              <a:rPr lang="en-US" sz="2000">
                <a:latin typeface="Calibri"/>
                <a:ea typeface="Calibri"/>
                <a:cs typeface="Calibri"/>
                <a:sym typeface="Calibri"/>
              </a:rPr>
              <a:t>It defines the short and simple descriptions of the whole project.</a:t>
            </a:r>
            <a:endParaRPr/>
          </a:p>
          <a:p>
            <a:pPr marL="566738" lvl="0" indent="-566738" algn="l" rtl="0">
              <a:lnSpc>
                <a:spcPct val="90000"/>
              </a:lnSpc>
              <a:spcBef>
                <a:spcPts val="800"/>
              </a:spcBef>
              <a:spcAft>
                <a:spcPts val="0"/>
              </a:spcAft>
              <a:buSzPts val="1500"/>
              <a:buChar char="▪"/>
            </a:pPr>
            <a:r>
              <a:rPr lang="en-US" sz="2000">
                <a:latin typeface="Calibri"/>
                <a:ea typeface="Calibri"/>
                <a:cs typeface="Calibri"/>
                <a:sym typeface="Calibri"/>
              </a:rPr>
              <a:t>It is owned by the product owner of a company, but anyone can write the user story.</a:t>
            </a:r>
            <a:endParaRPr/>
          </a:p>
          <a:p>
            <a:pPr marL="566738" lvl="0" indent="-471488" algn="l" rtl="0">
              <a:lnSpc>
                <a:spcPct val="90000"/>
              </a:lnSpc>
              <a:spcBef>
                <a:spcPts val="800"/>
              </a:spcBef>
              <a:spcAft>
                <a:spcPts val="0"/>
              </a:spcAft>
              <a:buSzPts val="1500"/>
              <a:buNone/>
            </a:pPr>
            <a:endParaRPr sz="2000">
              <a:latin typeface="Calibri"/>
              <a:ea typeface="Calibri"/>
              <a:cs typeface="Calibri"/>
              <a:sym typeface="Calibri"/>
            </a:endParaRPr>
          </a:p>
        </p:txBody>
      </p:sp>
    </p:spTree>
  </p:cSld>
  <p:clrMapOvr>
    <a:masterClrMapping/>
  </p:clrMapOvr>
  <p:transition>
    <p:fade thruBlk="1"/>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391"/>
        <p:cNvGrpSpPr/>
        <p:nvPr/>
      </p:nvGrpSpPr>
      <p:grpSpPr>
        <a:xfrm>
          <a:off x="0" y="0"/>
          <a:ext cx="0" cy="0"/>
          <a:chOff x="0" y="0"/>
          <a:chExt cx="0" cy="0"/>
        </a:xfrm>
      </p:grpSpPr>
      <p:sp>
        <p:nvSpPr>
          <p:cNvPr id="392" name="Google Shape;392;p65"/>
          <p:cNvSpPr/>
          <p:nvPr/>
        </p:nvSpPr>
        <p:spPr>
          <a:xfrm>
            <a:off x="228600" y="609600"/>
            <a:ext cx="8534400" cy="5416868"/>
          </a:xfrm>
          <a:prstGeom prst="rect">
            <a:avLst/>
          </a:prstGeom>
          <a:noFill/>
          <a:ln>
            <a:noFill/>
          </a:ln>
        </p:spPr>
        <p:txBody>
          <a:bodyPr spcFirstLastPara="1" wrap="square" lIns="91425" tIns="45700" rIns="91425" bIns="45700" anchor="t" anchorCtr="0">
            <a:noAutofit/>
          </a:bodyPr>
          <a:lstStyle/>
          <a:p>
            <a:pPr marL="566738" marR="0" lvl="0" indent="-566738" algn="l" rtl="0">
              <a:lnSpc>
                <a:spcPct val="90000"/>
              </a:lnSpc>
              <a:spcBef>
                <a:spcPts val="0"/>
              </a:spcBef>
              <a:spcAft>
                <a:spcPts val="0"/>
              </a:spcAft>
              <a:buClr>
                <a:schemeClr val="dk2"/>
              </a:buClr>
              <a:buSzPts val="1500"/>
              <a:buFont typeface="Noto Sans Symbols"/>
              <a:buChar char="▪"/>
            </a:pPr>
            <a:r>
              <a:rPr lang="en-US" sz="2000" i="1">
                <a:solidFill>
                  <a:schemeClr val="dk1"/>
                </a:solidFill>
                <a:latin typeface="Calibri"/>
                <a:ea typeface="Calibri"/>
                <a:cs typeface="Calibri"/>
                <a:sym typeface="Calibri"/>
              </a:rPr>
              <a:t>The Jira workflow is known as defect lifecycle or bug lifecycle. The bug lifecycle consists of the following phases:</a:t>
            </a:r>
            <a:endParaRPr/>
          </a:p>
          <a:p>
            <a:pPr marL="566738" marR="0" lvl="0" indent="-566738" algn="l" rtl="0">
              <a:lnSpc>
                <a:spcPct val="90000"/>
              </a:lnSpc>
              <a:spcBef>
                <a:spcPts val="800"/>
              </a:spcBef>
              <a:spcAft>
                <a:spcPts val="0"/>
              </a:spcAft>
              <a:buClr>
                <a:schemeClr val="dk2"/>
              </a:buClr>
              <a:buSzPts val="1500"/>
              <a:buFont typeface="Noto Sans Symbols"/>
              <a:buChar char="▪"/>
            </a:pPr>
            <a:r>
              <a:rPr lang="en-US" sz="2000" i="1">
                <a:solidFill>
                  <a:schemeClr val="dk1"/>
                </a:solidFill>
                <a:latin typeface="Calibri"/>
                <a:ea typeface="Calibri"/>
                <a:cs typeface="Calibri"/>
                <a:sym typeface="Calibri"/>
              </a:rPr>
              <a:t>Open issue</a:t>
            </a:r>
            <a:br>
              <a:rPr lang="en-US" sz="2000" i="1">
                <a:solidFill>
                  <a:schemeClr val="dk1"/>
                </a:solidFill>
                <a:latin typeface="Calibri"/>
                <a:ea typeface="Calibri"/>
                <a:cs typeface="Calibri"/>
                <a:sym typeface="Calibri"/>
              </a:rPr>
            </a:br>
            <a:r>
              <a:rPr lang="en-US" sz="2000" i="1">
                <a:solidFill>
                  <a:schemeClr val="dk1"/>
                </a:solidFill>
                <a:latin typeface="Calibri"/>
                <a:ea typeface="Calibri"/>
                <a:cs typeface="Calibri"/>
                <a:sym typeface="Calibri"/>
              </a:rPr>
              <a:t>When the issue is created by the tester, then the issue is assigned to the software developer, and they start working on it.</a:t>
            </a:r>
            <a:endParaRPr/>
          </a:p>
          <a:p>
            <a:pPr marL="566738" marR="0" lvl="0" indent="-566738" algn="l" rtl="0">
              <a:lnSpc>
                <a:spcPct val="90000"/>
              </a:lnSpc>
              <a:spcBef>
                <a:spcPts val="800"/>
              </a:spcBef>
              <a:spcAft>
                <a:spcPts val="0"/>
              </a:spcAft>
              <a:buClr>
                <a:schemeClr val="dk2"/>
              </a:buClr>
              <a:buSzPts val="1500"/>
              <a:buFont typeface="Noto Sans Symbols"/>
              <a:buChar char="▪"/>
            </a:pPr>
            <a:r>
              <a:rPr lang="en-US" sz="2000" i="1">
                <a:solidFill>
                  <a:schemeClr val="dk1"/>
                </a:solidFill>
                <a:latin typeface="Calibri"/>
                <a:ea typeface="Calibri"/>
                <a:cs typeface="Calibri"/>
                <a:sym typeface="Calibri"/>
              </a:rPr>
              <a:t>In Progress</a:t>
            </a:r>
            <a:br>
              <a:rPr lang="en-US" sz="2000" i="1">
                <a:solidFill>
                  <a:schemeClr val="dk1"/>
                </a:solidFill>
                <a:latin typeface="Calibri"/>
                <a:ea typeface="Calibri"/>
                <a:cs typeface="Calibri"/>
                <a:sym typeface="Calibri"/>
              </a:rPr>
            </a:br>
            <a:r>
              <a:rPr lang="en-US" sz="2000" i="1">
                <a:solidFill>
                  <a:schemeClr val="dk1"/>
                </a:solidFill>
                <a:latin typeface="Calibri"/>
                <a:ea typeface="Calibri"/>
                <a:cs typeface="Calibri"/>
                <a:sym typeface="Calibri"/>
              </a:rPr>
              <a:t>This is the phase where the software developers start working on the issue.</a:t>
            </a:r>
            <a:endParaRPr/>
          </a:p>
          <a:p>
            <a:pPr marL="566738" marR="0" lvl="0" indent="-566738" algn="l" rtl="0">
              <a:lnSpc>
                <a:spcPct val="90000"/>
              </a:lnSpc>
              <a:spcBef>
                <a:spcPts val="800"/>
              </a:spcBef>
              <a:spcAft>
                <a:spcPts val="0"/>
              </a:spcAft>
              <a:buClr>
                <a:schemeClr val="dk2"/>
              </a:buClr>
              <a:buSzPts val="1500"/>
              <a:buFont typeface="Noto Sans Symbols"/>
              <a:buChar char="▪"/>
            </a:pPr>
            <a:r>
              <a:rPr lang="en-US" sz="2000" i="1">
                <a:solidFill>
                  <a:schemeClr val="dk1"/>
                </a:solidFill>
                <a:latin typeface="Calibri"/>
                <a:ea typeface="Calibri"/>
                <a:cs typeface="Calibri"/>
                <a:sym typeface="Calibri"/>
              </a:rPr>
              <a:t>Resolved issue</a:t>
            </a:r>
            <a:br>
              <a:rPr lang="en-US" sz="2000" i="1">
                <a:solidFill>
                  <a:schemeClr val="dk1"/>
                </a:solidFill>
                <a:latin typeface="Calibri"/>
                <a:ea typeface="Calibri"/>
                <a:cs typeface="Calibri"/>
                <a:sym typeface="Calibri"/>
              </a:rPr>
            </a:br>
            <a:r>
              <a:rPr lang="en-US" sz="2000" i="1">
                <a:solidFill>
                  <a:schemeClr val="dk1"/>
                </a:solidFill>
                <a:latin typeface="Calibri"/>
                <a:ea typeface="Calibri"/>
                <a:cs typeface="Calibri"/>
                <a:sym typeface="Calibri"/>
              </a:rPr>
              <a:t>When the issue is resolved by the software developer and waiting for the verification by the software tester. If the verification is successful, then the issue is closed; otherwise, the issue gets reopened.</a:t>
            </a:r>
            <a:endParaRPr/>
          </a:p>
          <a:p>
            <a:pPr marL="566738" marR="0" lvl="0" indent="-566738" algn="l" rtl="0">
              <a:lnSpc>
                <a:spcPct val="90000"/>
              </a:lnSpc>
              <a:spcBef>
                <a:spcPts val="800"/>
              </a:spcBef>
              <a:spcAft>
                <a:spcPts val="0"/>
              </a:spcAft>
              <a:buClr>
                <a:schemeClr val="dk2"/>
              </a:buClr>
              <a:buSzPts val="1500"/>
              <a:buFont typeface="Noto Sans Symbols"/>
              <a:buChar char="▪"/>
            </a:pPr>
            <a:r>
              <a:rPr lang="en-US" sz="2000" i="1">
                <a:solidFill>
                  <a:schemeClr val="dk1"/>
                </a:solidFill>
                <a:latin typeface="Calibri"/>
                <a:ea typeface="Calibri"/>
                <a:cs typeface="Calibri"/>
                <a:sym typeface="Calibri"/>
              </a:rPr>
              <a:t>Reopened issue</a:t>
            </a:r>
            <a:br>
              <a:rPr lang="en-US" sz="2000" i="1">
                <a:solidFill>
                  <a:schemeClr val="dk1"/>
                </a:solidFill>
                <a:latin typeface="Calibri"/>
                <a:ea typeface="Calibri"/>
                <a:cs typeface="Calibri"/>
                <a:sym typeface="Calibri"/>
              </a:rPr>
            </a:br>
            <a:r>
              <a:rPr lang="en-US" sz="2000" i="1">
                <a:solidFill>
                  <a:schemeClr val="dk1"/>
                </a:solidFill>
                <a:latin typeface="Calibri"/>
                <a:ea typeface="Calibri"/>
                <a:cs typeface="Calibri"/>
                <a:sym typeface="Calibri"/>
              </a:rPr>
              <a:t>If the verification is unsuccessful, then the issue is reopened and assigned to the software developer.</a:t>
            </a:r>
            <a:endParaRPr/>
          </a:p>
          <a:p>
            <a:pPr marL="566738" marR="0" lvl="0" indent="-566738" algn="l" rtl="0">
              <a:lnSpc>
                <a:spcPct val="90000"/>
              </a:lnSpc>
              <a:spcBef>
                <a:spcPts val="800"/>
              </a:spcBef>
              <a:spcAft>
                <a:spcPts val="0"/>
              </a:spcAft>
              <a:buClr>
                <a:schemeClr val="dk2"/>
              </a:buClr>
              <a:buSzPts val="1500"/>
              <a:buFont typeface="Noto Sans Symbols"/>
              <a:buChar char="▪"/>
            </a:pPr>
            <a:r>
              <a:rPr lang="en-US" sz="2000" i="1">
                <a:solidFill>
                  <a:schemeClr val="dk1"/>
                </a:solidFill>
                <a:latin typeface="Calibri"/>
                <a:ea typeface="Calibri"/>
                <a:cs typeface="Calibri"/>
                <a:sym typeface="Calibri"/>
              </a:rPr>
              <a:t>Close issue</a:t>
            </a:r>
            <a:br>
              <a:rPr lang="en-US" sz="2000" i="1">
                <a:solidFill>
                  <a:schemeClr val="dk1"/>
                </a:solidFill>
                <a:latin typeface="Calibri"/>
                <a:ea typeface="Calibri"/>
                <a:cs typeface="Calibri"/>
                <a:sym typeface="Calibri"/>
              </a:rPr>
            </a:br>
            <a:r>
              <a:rPr lang="en-US" sz="2000" i="1">
                <a:solidFill>
                  <a:schemeClr val="dk1"/>
                </a:solidFill>
                <a:latin typeface="Calibri"/>
                <a:ea typeface="Calibri"/>
                <a:cs typeface="Calibri"/>
                <a:sym typeface="Calibri"/>
              </a:rPr>
              <a:t>If the verification of the fixed bug is successful, then the issue is closed by the tester.</a:t>
            </a:r>
            <a:endParaRPr sz="2000" i="1">
              <a:solidFill>
                <a:schemeClr val="dk1"/>
              </a:solidFill>
              <a:latin typeface="Calibri"/>
              <a:ea typeface="Calibri"/>
              <a:cs typeface="Calibri"/>
              <a:sym typeface="Calibri"/>
            </a:endParaRPr>
          </a:p>
        </p:txBody>
      </p:sp>
    </p:spTree>
  </p:cSld>
  <p:clrMapOvr>
    <a:masterClrMapping/>
  </p:clrMapOvr>
  <p:transition>
    <p:fade thruBlk="1"/>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396"/>
        <p:cNvGrpSpPr/>
        <p:nvPr/>
      </p:nvGrpSpPr>
      <p:grpSpPr>
        <a:xfrm>
          <a:off x="0" y="0"/>
          <a:ext cx="0" cy="0"/>
          <a:chOff x="0" y="0"/>
          <a:chExt cx="0" cy="0"/>
        </a:xfrm>
      </p:grpSpPr>
      <p:pic>
        <p:nvPicPr>
          <p:cNvPr id="397" name="Google Shape;397;p66"/>
          <p:cNvPicPr preferRelativeResize="0"/>
          <p:nvPr/>
        </p:nvPicPr>
        <p:blipFill rotWithShape="1">
          <a:blip r:embed="rId3">
            <a:alphaModFix/>
          </a:blip>
          <a:srcRect/>
          <a:stretch/>
        </p:blipFill>
        <p:spPr>
          <a:xfrm>
            <a:off x="1385888" y="1495425"/>
            <a:ext cx="6372225" cy="3867150"/>
          </a:xfrm>
          <a:prstGeom prst="rect">
            <a:avLst/>
          </a:prstGeom>
          <a:noFill/>
          <a:ln>
            <a:noFill/>
          </a:ln>
        </p:spPr>
      </p:pic>
    </p:spTree>
  </p:cSld>
  <p:clrMapOvr>
    <a:masterClrMapping/>
  </p:clrMapOvr>
  <p:transition>
    <p:fade thruBlk="1"/>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8"/>
          <p:cNvSpPr txBox="1">
            <a:spLocks noGrp="1"/>
          </p:cNvSpPr>
          <p:nvPr>
            <p:ph type="title"/>
          </p:nvPr>
        </p:nvSpPr>
        <p:spPr>
          <a:xfrm>
            <a:off x="1981200" y="0"/>
            <a:ext cx="7162800" cy="9906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None/>
            </a:pPr>
            <a:r>
              <a:rPr lang="en-US"/>
              <a:t>Agile Manifesto </a:t>
            </a:r>
            <a:endParaRPr/>
          </a:p>
        </p:txBody>
      </p:sp>
      <p:sp>
        <p:nvSpPr>
          <p:cNvPr id="101" name="Google Shape;101;p18"/>
          <p:cNvSpPr txBox="1">
            <a:spLocks noGrp="1"/>
          </p:cNvSpPr>
          <p:nvPr>
            <p:ph type="body" idx="1"/>
          </p:nvPr>
        </p:nvSpPr>
        <p:spPr>
          <a:xfrm>
            <a:off x="457200" y="1371600"/>
            <a:ext cx="8001000" cy="4419600"/>
          </a:xfrm>
          <a:prstGeom prst="rect">
            <a:avLst/>
          </a:prstGeom>
          <a:noFill/>
          <a:ln>
            <a:noFill/>
          </a:ln>
        </p:spPr>
        <p:txBody>
          <a:bodyPr spcFirstLastPara="1" wrap="square" lIns="91425" tIns="45700" rIns="91425" bIns="45700" anchor="t" anchorCtr="0">
            <a:noAutofit/>
          </a:bodyPr>
          <a:lstStyle/>
          <a:p>
            <a:pPr marL="566738" lvl="0" indent="-566738" algn="l" rtl="0">
              <a:spcBef>
                <a:spcPts val="0"/>
              </a:spcBef>
              <a:spcAft>
                <a:spcPts val="0"/>
              </a:spcAft>
              <a:buSzPts val="2100"/>
              <a:buFont typeface="Noto Sans Symbols"/>
              <a:buNone/>
            </a:pPr>
            <a:r>
              <a:rPr lang="en-US">
                <a:latin typeface="Calibri"/>
                <a:ea typeface="Calibri"/>
                <a:cs typeface="Calibri"/>
                <a:sym typeface="Calibri"/>
              </a:rPr>
              <a:t>A Statement of Values</a:t>
            </a:r>
            <a:endParaRPr/>
          </a:p>
          <a:p>
            <a:pPr marL="566738" lvl="0" indent="-566738" algn="l" rtl="0">
              <a:spcBef>
                <a:spcPts val="1120"/>
              </a:spcBef>
              <a:spcAft>
                <a:spcPts val="0"/>
              </a:spcAft>
              <a:buSzPts val="2100"/>
              <a:buChar char="▪"/>
            </a:pPr>
            <a:r>
              <a:rPr lang="en-US">
                <a:latin typeface="Calibri"/>
                <a:ea typeface="Calibri"/>
                <a:cs typeface="Calibri"/>
                <a:sym typeface="Calibri"/>
              </a:rPr>
              <a:t>Individuals and interactions over processes and tools</a:t>
            </a:r>
            <a:endParaRPr/>
          </a:p>
          <a:p>
            <a:pPr marL="566738" lvl="0" indent="-566738" algn="l" rtl="0">
              <a:spcBef>
                <a:spcPts val="1120"/>
              </a:spcBef>
              <a:spcAft>
                <a:spcPts val="0"/>
              </a:spcAft>
              <a:buSzPts val="2100"/>
              <a:buChar char="▪"/>
            </a:pPr>
            <a:r>
              <a:rPr lang="en-US">
                <a:latin typeface="Calibri"/>
                <a:ea typeface="Calibri"/>
                <a:cs typeface="Calibri"/>
                <a:sym typeface="Calibri"/>
              </a:rPr>
              <a:t>Working software over comprehensive documentation</a:t>
            </a:r>
            <a:endParaRPr/>
          </a:p>
          <a:p>
            <a:pPr marL="566738" lvl="0" indent="-566738" algn="l" rtl="0">
              <a:spcBef>
                <a:spcPts val="1120"/>
              </a:spcBef>
              <a:spcAft>
                <a:spcPts val="0"/>
              </a:spcAft>
              <a:buSzPts val="2100"/>
              <a:buChar char="▪"/>
            </a:pPr>
            <a:r>
              <a:rPr lang="en-US">
                <a:latin typeface="Calibri"/>
                <a:ea typeface="Calibri"/>
                <a:cs typeface="Calibri"/>
                <a:sym typeface="Calibri"/>
              </a:rPr>
              <a:t>Customer collaboration over contract negotiation</a:t>
            </a:r>
            <a:endParaRPr/>
          </a:p>
          <a:p>
            <a:pPr marL="566738" lvl="0" indent="-566738" algn="l" rtl="0">
              <a:spcBef>
                <a:spcPts val="1120"/>
              </a:spcBef>
              <a:spcAft>
                <a:spcPts val="0"/>
              </a:spcAft>
              <a:buSzPts val="2100"/>
              <a:buChar char="▪"/>
            </a:pPr>
            <a:r>
              <a:rPr lang="en-US">
                <a:latin typeface="Calibri"/>
                <a:ea typeface="Calibri"/>
                <a:cs typeface="Calibri"/>
                <a:sym typeface="Calibri"/>
              </a:rPr>
              <a:t>Responding to change over following a plan </a:t>
            </a:r>
            <a:endParaRPr/>
          </a:p>
          <a:p>
            <a:pPr marL="566738" lvl="0" indent="-566738" algn="l" rtl="0">
              <a:spcBef>
                <a:spcPts val="1120"/>
              </a:spcBef>
              <a:spcAft>
                <a:spcPts val="0"/>
              </a:spcAft>
              <a:buSzPts val="2100"/>
              <a:buChar char="▪"/>
            </a:pPr>
            <a:r>
              <a:rPr lang="en-US">
                <a:latin typeface="Calibri"/>
                <a:ea typeface="Calibri"/>
                <a:cs typeface="Calibri"/>
                <a:sym typeface="Calibri"/>
              </a:rPr>
              <a:t>http://www.agilemanifesto.org</a:t>
            </a:r>
            <a:endParaRPr/>
          </a:p>
          <a:p>
            <a:pPr marL="566738" lvl="0" indent="-566738" algn="l" rtl="0">
              <a:spcBef>
                <a:spcPts val="1000"/>
              </a:spcBef>
              <a:spcAft>
                <a:spcPts val="0"/>
              </a:spcAft>
              <a:buSzPts val="1800"/>
              <a:buFont typeface="Noto Sans Symbols"/>
              <a:buNone/>
            </a:pPr>
            <a:endParaRPr sz="2400" b="1"/>
          </a:p>
        </p:txBody>
      </p:sp>
    </p:spTree>
  </p:cSld>
  <p:clrMapOvr>
    <a:masterClrMapping/>
  </p:clrMapOvr>
  <p:transition>
    <p:fade thruBlk="1"/>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9"/>
          <p:cNvSpPr txBox="1">
            <a:spLocks noGrp="1"/>
          </p:cNvSpPr>
          <p:nvPr>
            <p:ph type="title" idx="4294967295"/>
          </p:nvPr>
        </p:nvSpPr>
        <p:spPr>
          <a:xfrm>
            <a:off x="1981200" y="0"/>
            <a:ext cx="7162800" cy="9906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None/>
            </a:pPr>
            <a:r>
              <a:rPr lang="en-US"/>
              <a:t>Agile Methods</a:t>
            </a:r>
            <a:endParaRPr/>
          </a:p>
        </p:txBody>
      </p:sp>
      <p:sp>
        <p:nvSpPr>
          <p:cNvPr id="107" name="Google Shape;107;p19"/>
          <p:cNvSpPr txBox="1"/>
          <p:nvPr/>
        </p:nvSpPr>
        <p:spPr>
          <a:xfrm>
            <a:off x="923288" y="1573530"/>
            <a:ext cx="7611111" cy="3514680"/>
          </a:xfrm>
          <a:prstGeom prst="rect">
            <a:avLst/>
          </a:prstGeom>
          <a:noFill/>
          <a:ln>
            <a:noFill/>
          </a:ln>
        </p:spPr>
        <p:txBody>
          <a:bodyPr spcFirstLastPara="1" wrap="square" lIns="0" tIns="166350" rIns="0" bIns="0" anchor="t" anchorCtr="0">
            <a:spAutoFit/>
          </a:bodyPr>
          <a:lstStyle/>
          <a:p>
            <a:pPr marL="12700" marR="0" lvl="0" indent="-114300" algn="l" rtl="0">
              <a:lnSpc>
                <a:spcPct val="100000"/>
              </a:lnSpc>
              <a:spcBef>
                <a:spcPts val="0"/>
              </a:spcBef>
              <a:spcAft>
                <a:spcPts val="0"/>
              </a:spcAft>
              <a:buClr>
                <a:schemeClr val="dk2"/>
              </a:buClr>
              <a:buSzPts val="1800"/>
              <a:buFont typeface="Noto Sans Symbols"/>
              <a:buChar char="●"/>
            </a:pPr>
            <a:r>
              <a:rPr lang="en-US" sz="2400" b="1" i="1">
                <a:solidFill>
                  <a:srgbClr val="FF0000"/>
                </a:solidFill>
                <a:latin typeface="Arial"/>
                <a:ea typeface="Arial"/>
                <a:cs typeface="Arial"/>
                <a:sym typeface="Arial"/>
              </a:rPr>
              <a:t>Scrum:      Widely used</a:t>
            </a:r>
            <a:endParaRPr sz="2400" b="1">
              <a:solidFill>
                <a:srgbClr val="FF0000"/>
              </a:solidFill>
              <a:latin typeface="Arial"/>
              <a:ea typeface="Arial"/>
              <a:cs typeface="Arial"/>
              <a:sym typeface="Arial"/>
            </a:endParaRPr>
          </a:p>
          <a:p>
            <a:pPr marL="12700" marR="0" lvl="0" indent="-114300" algn="l" rtl="0">
              <a:lnSpc>
                <a:spcPct val="100000"/>
              </a:lnSpc>
              <a:spcBef>
                <a:spcPts val="1210"/>
              </a:spcBef>
              <a:spcAft>
                <a:spcPts val="0"/>
              </a:spcAft>
              <a:buClr>
                <a:schemeClr val="dk2"/>
              </a:buClr>
              <a:buSzPts val="1800"/>
              <a:buFont typeface="Noto Sans Symbols"/>
              <a:buChar char="●"/>
            </a:pPr>
            <a:r>
              <a:rPr lang="en-US" sz="2400" i="1">
                <a:solidFill>
                  <a:schemeClr val="dk1"/>
                </a:solidFill>
                <a:latin typeface="Arial"/>
                <a:ea typeface="Arial"/>
                <a:cs typeface="Arial"/>
                <a:sym typeface="Arial"/>
              </a:rPr>
              <a:t>Extreme Programming (XP)</a:t>
            </a:r>
            <a:endParaRPr sz="2400">
              <a:solidFill>
                <a:schemeClr val="dk1"/>
              </a:solidFill>
              <a:latin typeface="Arial"/>
              <a:ea typeface="Arial"/>
              <a:cs typeface="Arial"/>
              <a:sym typeface="Arial"/>
            </a:endParaRPr>
          </a:p>
          <a:p>
            <a:pPr marL="12700" marR="1019175" lvl="0" indent="-114300" algn="l" rtl="0">
              <a:lnSpc>
                <a:spcPct val="92900"/>
              </a:lnSpc>
              <a:spcBef>
                <a:spcPts val="1425"/>
              </a:spcBef>
              <a:spcAft>
                <a:spcPts val="0"/>
              </a:spcAft>
              <a:buClr>
                <a:schemeClr val="dk2"/>
              </a:buClr>
              <a:buSzPts val="1800"/>
              <a:buFont typeface="Noto Sans Symbols"/>
              <a:buChar char="●"/>
            </a:pPr>
            <a:r>
              <a:rPr lang="en-US" sz="2400" i="1">
                <a:solidFill>
                  <a:schemeClr val="dk1"/>
                </a:solidFill>
                <a:latin typeface="Arial"/>
                <a:ea typeface="Arial"/>
                <a:cs typeface="Arial"/>
                <a:sym typeface="Arial"/>
              </a:rPr>
              <a:t>Dynamic Systems  Development Method  (DSDM)</a:t>
            </a:r>
            <a:endParaRPr sz="2400">
              <a:solidFill>
                <a:schemeClr val="dk1"/>
              </a:solidFill>
              <a:latin typeface="Arial"/>
              <a:ea typeface="Arial"/>
              <a:cs typeface="Arial"/>
              <a:sym typeface="Arial"/>
            </a:endParaRPr>
          </a:p>
          <a:p>
            <a:pPr marL="12700" marR="5080" lvl="0" indent="-114300" algn="l" rtl="0">
              <a:lnSpc>
                <a:spcPct val="111666"/>
              </a:lnSpc>
              <a:spcBef>
                <a:spcPts val="1465"/>
              </a:spcBef>
              <a:spcAft>
                <a:spcPts val="0"/>
              </a:spcAft>
              <a:buClr>
                <a:schemeClr val="dk2"/>
              </a:buClr>
              <a:buSzPts val="1800"/>
              <a:buFont typeface="Noto Sans Symbols"/>
              <a:buChar char="●"/>
            </a:pPr>
            <a:r>
              <a:rPr lang="en-US" sz="2400" i="1">
                <a:solidFill>
                  <a:schemeClr val="dk1"/>
                </a:solidFill>
                <a:latin typeface="Arial"/>
                <a:ea typeface="Arial"/>
                <a:cs typeface="Arial"/>
                <a:sym typeface="Arial"/>
              </a:rPr>
              <a:t>Feature-Driven Development  (FDD)</a:t>
            </a:r>
            <a:endParaRPr sz="2400">
              <a:solidFill>
                <a:schemeClr val="dk1"/>
              </a:solidFill>
              <a:latin typeface="Arial"/>
              <a:ea typeface="Arial"/>
              <a:cs typeface="Arial"/>
              <a:sym typeface="Arial"/>
            </a:endParaRPr>
          </a:p>
          <a:p>
            <a:pPr marL="12700" marR="222250" lvl="0" indent="-114300" algn="l" rtl="0">
              <a:lnSpc>
                <a:spcPct val="111666"/>
              </a:lnSpc>
              <a:spcBef>
                <a:spcPts val="1410"/>
              </a:spcBef>
              <a:spcAft>
                <a:spcPts val="0"/>
              </a:spcAft>
              <a:buClr>
                <a:schemeClr val="dk2"/>
              </a:buClr>
              <a:buSzPts val="1800"/>
              <a:buFont typeface="Noto Sans Symbols"/>
              <a:buChar char="●"/>
            </a:pPr>
            <a:r>
              <a:rPr lang="en-US" sz="2400" i="1">
                <a:solidFill>
                  <a:schemeClr val="dk1"/>
                </a:solidFill>
                <a:latin typeface="Arial"/>
                <a:ea typeface="Arial"/>
                <a:cs typeface="Arial"/>
                <a:sym typeface="Arial"/>
              </a:rPr>
              <a:t>Lean and Kanban Software  Development</a:t>
            </a:r>
            <a:endParaRPr sz="2400">
              <a:solidFill>
                <a:schemeClr val="dk1"/>
              </a:solidFill>
              <a:latin typeface="Arial"/>
              <a:ea typeface="Arial"/>
              <a:cs typeface="Arial"/>
              <a:sym typeface="Arial"/>
            </a:endParaRPr>
          </a:p>
          <a:p>
            <a:pPr marL="12700" marR="0" lvl="0" indent="-114300" algn="l" rtl="0">
              <a:lnSpc>
                <a:spcPct val="100000"/>
              </a:lnSpc>
              <a:spcBef>
                <a:spcPts val="1155"/>
              </a:spcBef>
              <a:spcAft>
                <a:spcPts val="0"/>
              </a:spcAft>
              <a:buClr>
                <a:schemeClr val="dk2"/>
              </a:buClr>
              <a:buSzPts val="1800"/>
              <a:buFont typeface="Noto Sans Symbols"/>
              <a:buChar char="●"/>
            </a:pPr>
            <a:r>
              <a:rPr lang="en-US" sz="2400" i="1">
                <a:solidFill>
                  <a:schemeClr val="dk1"/>
                </a:solidFill>
                <a:latin typeface="Arial"/>
                <a:ea typeface="Arial"/>
                <a:cs typeface="Arial"/>
                <a:sym typeface="Arial"/>
              </a:rPr>
              <a:t>Crystal</a:t>
            </a:r>
            <a:endParaRPr sz="2400">
              <a:solidFill>
                <a:schemeClr val="dk1"/>
              </a:solidFill>
              <a:latin typeface="Arial"/>
              <a:ea typeface="Arial"/>
              <a:cs typeface="Arial"/>
              <a:sym typeface="Arial"/>
            </a:endParaRPr>
          </a:p>
        </p:txBody>
      </p:sp>
    </p:spTree>
  </p:cSld>
  <p:clrMapOvr>
    <a:masterClrMapping/>
  </p:clrMapOvr>
  <p:transition>
    <p:fade thruBlk="1"/>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20"/>
          <p:cNvSpPr txBox="1">
            <a:spLocks noGrp="1"/>
          </p:cNvSpPr>
          <p:nvPr>
            <p:ph type="title"/>
          </p:nvPr>
        </p:nvSpPr>
        <p:spPr>
          <a:xfrm>
            <a:off x="1981200" y="0"/>
            <a:ext cx="7162800" cy="9906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None/>
            </a:pPr>
            <a:r>
              <a:rPr lang="en-US"/>
              <a:t>History of Scrum</a:t>
            </a:r>
            <a:endParaRPr/>
          </a:p>
        </p:txBody>
      </p:sp>
      <p:sp>
        <p:nvSpPr>
          <p:cNvPr id="113" name="Google Shape;113;p20"/>
          <p:cNvSpPr txBox="1">
            <a:spLocks noGrp="1"/>
          </p:cNvSpPr>
          <p:nvPr>
            <p:ph type="body" idx="1"/>
          </p:nvPr>
        </p:nvSpPr>
        <p:spPr>
          <a:xfrm>
            <a:off x="0" y="762000"/>
            <a:ext cx="9144000" cy="5943600"/>
          </a:xfrm>
          <a:prstGeom prst="rect">
            <a:avLst/>
          </a:prstGeom>
          <a:noFill/>
          <a:ln>
            <a:noFill/>
          </a:ln>
        </p:spPr>
        <p:txBody>
          <a:bodyPr spcFirstLastPara="1" wrap="square" lIns="91425" tIns="45700" rIns="91425" bIns="45700" anchor="t" anchorCtr="0">
            <a:noAutofit/>
          </a:bodyPr>
          <a:lstStyle/>
          <a:p>
            <a:pPr marL="566738" lvl="0" indent="-566738" algn="l" rtl="0">
              <a:lnSpc>
                <a:spcPct val="80000"/>
              </a:lnSpc>
              <a:spcBef>
                <a:spcPts val="0"/>
              </a:spcBef>
              <a:spcAft>
                <a:spcPts val="0"/>
              </a:spcAft>
              <a:buSzPts val="1500"/>
              <a:buChar char="▪"/>
            </a:pPr>
            <a:r>
              <a:rPr lang="en-US" sz="2000" b="1">
                <a:latin typeface="Calibri"/>
                <a:ea typeface="Calibri"/>
                <a:cs typeface="Calibri"/>
                <a:sym typeface="Calibri"/>
              </a:rPr>
              <a:t>1995:</a:t>
            </a:r>
            <a:r>
              <a:rPr lang="en-US" sz="2000">
                <a:latin typeface="Calibri"/>
                <a:ea typeface="Calibri"/>
                <a:cs typeface="Calibri"/>
                <a:sym typeface="Calibri"/>
              </a:rPr>
              <a:t> </a:t>
            </a:r>
            <a:endParaRPr/>
          </a:p>
          <a:p>
            <a:pPr marL="1020763" lvl="1" indent="-452438" algn="l" rtl="0">
              <a:lnSpc>
                <a:spcPct val="80000"/>
              </a:lnSpc>
              <a:spcBef>
                <a:spcPts val="800"/>
              </a:spcBef>
              <a:spcAft>
                <a:spcPts val="0"/>
              </a:spcAft>
              <a:buSzPts val="1500"/>
              <a:buChar char="▪"/>
            </a:pPr>
            <a:r>
              <a:rPr lang="en-US" sz="2000">
                <a:solidFill>
                  <a:schemeClr val="dk1"/>
                </a:solidFill>
                <a:latin typeface="Calibri"/>
                <a:ea typeface="Calibri"/>
                <a:cs typeface="Calibri"/>
                <a:sym typeface="Calibri"/>
              </a:rPr>
              <a:t>analysis of common software development processes 🡪 not suitable for empirical, unpredictable and non-repeatable processes </a:t>
            </a:r>
            <a:endParaRPr/>
          </a:p>
          <a:p>
            <a:pPr marL="1020763" lvl="1" indent="-452438" algn="l" rtl="0">
              <a:lnSpc>
                <a:spcPct val="80000"/>
              </a:lnSpc>
              <a:spcBef>
                <a:spcPts val="800"/>
              </a:spcBef>
              <a:spcAft>
                <a:spcPts val="0"/>
              </a:spcAft>
              <a:buSzPts val="1500"/>
              <a:buChar char="▪"/>
            </a:pPr>
            <a:r>
              <a:rPr lang="en-US" sz="2000">
                <a:solidFill>
                  <a:schemeClr val="dk1"/>
                </a:solidFill>
                <a:latin typeface="Calibri"/>
                <a:ea typeface="Calibri"/>
                <a:cs typeface="Calibri"/>
                <a:sym typeface="Calibri"/>
              </a:rPr>
              <a:t>Design of a new method: Scrum by Jeff Sutherland &amp; Ken Schwaber</a:t>
            </a:r>
            <a:endParaRPr sz="2000">
              <a:solidFill>
                <a:schemeClr val="dk1"/>
              </a:solidFill>
              <a:latin typeface="Calibri"/>
              <a:ea typeface="Calibri"/>
              <a:cs typeface="Calibri"/>
              <a:sym typeface="Calibri"/>
            </a:endParaRPr>
          </a:p>
          <a:p>
            <a:pPr marL="1020763" lvl="1" indent="-452438" algn="l" rtl="0">
              <a:lnSpc>
                <a:spcPct val="80000"/>
              </a:lnSpc>
              <a:spcBef>
                <a:spcPts val="800"/>
              </a:spcBef>
              <a:spcAft>
                <a:spcPts val="0"/>
              </a:spcAft>
              <a:buSzPts val="1500"/>
              <a:buChar char="▪"/>
            </a:pPr>
            <a:r>
              <a:rPr lang="en-US" sz="2000">
                <a:solidFill>
                  <a:schemeClr val="dk1"/>
                </a:solidFill>
                <a:latin typeface="Calibri"/>
                <a:ea typeface="Calibri"/>
                <a:cs typeface="Calibri"/>
                <a:sym typeface="Calibri"/>
              </a:rPr>
              <a:t>Enhancement of Scrum by Mike Beedle &amp; combination of Scrum with Extreme Programming</a:t>
            </a:r>
            <a:endParaRPr/>
          </a:p>
          <a:p>
            <a:pPr marL="566738" lvl="0" indent="-471488" algn="l" rtl="0">
              <a:lnSpc>
                <a:spcPct val="80000"/>
              </a:lnSpc>
              <a:spcBef>
                <a:spcPts val="800"/>
              </a:spcBef>
              <a:spcAft>
                <a:spcPts val="0"/>
              </a:spcAft>
              <a:buSzPts val="1500"/>
              <a:buNone/>
            </a:pPr>
            <a:endParaRPr sz="2000">
              <a:latin typeface="Calibri"/>
              <a:ea typeface="Calibri"/>
              <a:cs typeface="Calibri"/>
              <a:sym typeface="Calibri"/>
            </a:endParaRPr>
          </a:p>
          <a:p>
            <a:pPr marL="566738" lvl="0" indent="-566738" algn="l" rtl="0">
              <a:lnSpc>
                <a:spcPct val="80000"/>
              </a:lnSpc>
              <a:spcBef>
                <a:spcPts val="800"/>
              </a:spcBef>
              <a:spcAft>
                <a:spcPts val="0"/>
              </a:spcAft>
              <a:buSzPts val="1500"/>
              <a:buChar char="▪"/>
            </a:pPr>
            <a:r>
              <a:rPr lang="en-US" sz="2000" b="1">
                <a:latin typeface="Calibri"/>
                <a:ea typeface="Calibri"/>
                <a:cs typeface="Calibri"/>
                <a:sym typeface="Calibri"/>
              </a:rPr>
              <a:t>1996:</a:t>
            </a:r>
            <a:endParaRPr/>
          </a:p>
          <a:p>
            <a:pPr marL="1020763" lvl="1" indent="-452438" algn="l" rtl="0">
              <a:lnSpc>
                <a:spcPct val="80000"/>
              </a:lnSpc>
              <a:spcBef>
                <a:spcPts val="800"/>
              </a:spcBef>
              <a:spcAft>
                <a:spcPts val="0"/>
              </a:spcAft>
              <a:buSzPts val="1500"/>
              <a:buFont typeface="Noto Sans Symbols"/>
              <a:buNone/>
            </a:pPr>
            <a:r>
              <a:rPr lang="en-US" sz="2000">
                <a:solidFill>
                  <a:schemeClr val="dk1"/>
                </a:solidFill>
                <a:latin typeface="Calibri"/>
                <a:ea typeface="Calibri"/>
                <a:cs typeface="Calibri"/>
                <a:sym typeface="Calibri"/>
              </a:rPr>
              <a:t>introduction of Scrum at OOPSLA conference</a:t>
            </a:r>
            <a:endParaRPr/>
          </a:p>
          <a:p>
            <a:pPr marL="1020763" lvl="1" indent="-452438" algn="l" rtl="0">
              <a:lnSpc>
                <a:spcPct val="80000"/>
              </a:lnSpc>
              <a:spcBef>
                <a:spcPts val="800"/>
              </a:spcBef>
              <a:spcAft>
                <a:spcPts val="0"/>
              </a:spcAft>
              <a:buSzPts val="1500"/>
              <a:buFont typeface="Noto Sans Symbols"/>
              <a:buNone/>
            </a:pPr>
            <a:endParaRPr sz="2000">
              <a:solidFill>
                <a:schemeClr val="dk1"/>
              </a:solidFill>
              <a:latin typeface="Calibri"/>
              <a:ea typeface="Calibri"/>
              <a:cs typeface="Calibri"/>
              <a:sym typeface="Calibri"/>
            </a:endParaRPr>
          </a:p>
          <a:p>
            <a:pPr marL="566738" lvl="0" indent="-566738" algn="l" rtl="0">
              <a:lnSpc>
                <a:spcPct val="80000"/>
              </a:lnSpc>
              <a:spcBef>
                <a:spcPts val="800"/>
              </a:spcBef>
              <a:spcAft>
                <a:spcPts val="0"/>
              </a:spcAft>
              <a:buSzPts val="1500"/>
              <a:buChar char="▪"/>
            </a:pPr>
            <a:r>
              <a:rPr lang="en-US" sz="2000" b="1">
                <a:latin typeface="Calibri"/>
                <a:ea typeface="Calibri"/>
                <a:cs typeface="Calibri"/>
                <a:sym typeface="Calibri"/>
              </a:rPr>
              <a:t>2001:</a:t>
            </a:r>
            <a:endParaRPr/>
          </a:p>
          <a:p>
            <a:pPr marL="1020763" lvl="1" indent="-452438" algn="l" rtl="0">
              <a:lnSpc>
                <a:spcPct val="80000"/>
              </a:lnSpc>
              <a:spcBef>
                <a:spcPts val="800"/>
              </a:spcBef>
              <a:spcAft>
                <a:spcPts val="0"/>
              </a:spcAft>
              <a:buSzPts val="1500"/>
              <a:buFont typeface="Noto Sans Symbols"/>
              <a:buNone/>
            </a:pPr>
            <a:r>
              <a:rPr lang="en-US" sz="2000">
                <a:solidFill>
                  <a:schemeClr val="dk1"/>
                </a:solidFill>
                <a:latin typeface="Calibri"/>
                <a:ea typeface="Calibri"/>
                <a:cs typeface="Calibri"/>
                <a:sym typeface="Calibri"/>
              </a:rPr>
              <a:t>publication “Agile Software Development with Scrum” by</a:t>
            </a:r>
            <a:endParaRPr/>
          </a:p>
          <a:p>
            <a:pPr marL="1020763" lvl="1" indent="-452438" algn="l" rtl="0">
              <a:lnSpc>
                <a:spcPct val="80000"/>
              </a:lnSpc>
              <a:spcBef>
                <a:spcPts val="800"/>
              </a:spcBef>
              <a:spcAft>
                <a:spcPts val="0"/>
              </a:spcAft>
              <a:buSzPts val="1500"/>
              <a:buFont typeface="Noto Sans Symbols"/>
              <a:buNone/>
            </a:pPr>
            <a:r>
              <a:rPr lang="en-US" sz="2000">
                <a:solidFill>
                  <a:schemeClr val="dk1"/>
                </a:solidFill>
                <a:latin typeface="Calibri"/>
                <a:ea typeface="Calibri"/>
                <a:cs typeface="Calibri"/>
                <a:sym typeface="Calibri"/>
              </a:rPr>
              <a:t>Ken Schwaber &amp; Mike Beedle</a:t>
            </a:r>
            <a:endParaRPr sz="2000">
              <a:solidFill>
                <a:schemeClr val="dk1"/>
              </a:solidFill>
              <a:latin typeface="Calibri"/>
              <a:ea typeface="Calibri"/>
              <a:cs typeface="Calibri"/>
              <a:sym typeface="Calibri"/>
            </a:endParaRPr>
          </a:p>
          <a:p>
            <a:pPr marL="1020763" lvl="1" indent="-452438" algn="l" rtl="0">
              <a:lnSpc>
                <a:spcPct val="80000"/>
              </a:lnSpc>
              <a:spcBef>
                <a:spcPts val="800"/>
              </a:spcBef>
              <a:spcAft>
                <a:spcPts val="0"/>
              </a:spcAft>
              <a:buSzPts val="1500"/>
              <a:buFont typeface="Noto Sans Symbols"/>
              <a:buNone/>
            </a:pPr>
            <a:endParaRPr sz="2000">
              <a:solidFill>
                <a:schemeClr val="dk1"/>
              </a:solidFill>
              <a:latin typeface="Calibri"/>
              <a:ea typeface="Calibri"/>
              <a:cs typeface="Calibri"/>
              <a:sym typeface="Calibri"/>
            </a:endParaRPr>
          </a:p>
          <a:p>
            <a:pPr marL="566738" lvl="0" indent="-566738" algn="l" rtl="0">
              <a:lnSpc>
                <a:spcPct val="80000"/>
              </a:lnSpc>
              <a:spcBef>
                <a:spcPts val="800"/>
              </a:spcBef>
              <a:spcAft>
                <a:spcPts val="0"/>
              </a:spcAft>
              <a:buSzPts val="1500"/>
              <a:buFont typeface="Noto Sans Symbols"/>
              <a:buChar char="🡪"/>
            </a:pPr>
            <a:r>
              <a:rPr lang="en-US" sz="2000">
                <a:latin typeface="Calibri"/>
                <a:ea typeface="Calibri"/>
                <a:cs typeface="Calibri"/>
                <a:sym typeface="Calibri"/>
              </a:rPr>
              <a:t>Successful appliance of Scrum in over 50 companies</a:t>
            </a:r>
            <a:endParaRPr/>
          </a:p>
          <a:p>
            <a:pPr marL="566738" lvl="0" indent="-566738" algn="l" rtl="0">
              <a:lnSpc>
                <a:spcPct val="80000"/>
              </a:lnSpc>
              <a:spcBef>
                <a:spcPts val="800"/>
              </a:spcBef>
              <a:spcAft>
                <a:spcPts val="0"/>
              </a:spcAft>
              <a:buSzPts val="1500"/>
              <a:buFont typeface="Noto Sans Symbols"/>
              <a:buNone/>
            </a:pPr>
            <a:r>
              <a:rPr lang="en-US" sz="2000">
                <a:latin typeface="Calibri"/>
                <a:ea typeface="Calibri"/>
                <a:cs typeface="Calibri"/>
                <a:sym typeface="Calibri"/>
              </a:rPr>
              <a:t>	Founders are members in the Agile Alliance</a:t>
            </a:r>
            <a:endParaRPr/>
          </a:p>
          <a:p>
            <a:pPr marL="566738" lvl="0" indent="-566738" algn="l" rtl="0">
              <a:lnSpc>
                <a:spcPct val="80000"/>
              </a:lnSpc>
              <a:spcBef>
                <a:spcPts val="800"/>
              </a:spcBef>
              <a:spcAft>
                <a:spcPts val="0"/>
              </a:spcAft>
              <a:buSzPts val="1500"/>
              <a:buFont typeface="Noto Sans Symbols"/>
              <a:buNone/>
            </a:pPr>
            <a:endParaRPr sz="2000">
              <a:latin typeface="Calibri"/>
              <a:ea typeface="Calibri"/>
              <a:cs typeface="Calibri"/>
              <a:sym typeface="Calibri"/>
            </a:endParaRPr>
          </a:p>
        </p:txBody>
      </p:sp>
    </p:spTree>
  </p:cSld>
  <p:clrMapOvr>
    <a:masterClrMapping/>
  </p:clrMapOvr>
  <p:transition>
    <p:fade thruBlk="1"/>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1"/>
          <p:cNvSpPr txBox="1">
            <a:spLocks noGrp="1"/>
          </p:cNvSpPr>
          <p:nvPr>
            <p:ph type="title"/>
          </p:nvPr>
        </p:nvSpPr>
        <p:spPr>
          <a:xfrm>
            <a:off x="1981200" y="0"/>
            <a:ext cx="7162800" cy="9906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None/>
            </a:pPr>
            <a:r>
              <a:rPr lang="en-US"/>
              <a:t>Characteristics</a:t>
            </a:r>
            <a:endParaRPr/>
          </a:p>
        </p:txBody>
      </p:sp>
      <p:sp>
        <p:nvSpPr>
          <p:cNvPr id="119" name="Google Shape;119;p21"/>
          <p:cNvSpPr txBox="1">
            <a:spLocks noGrp="1"/>
          </p:cNvSpPr>
          <p:nvPr>
            <p:ph type="body" idx="1"/>
          </p:nvPr>
        </p:nvSpPr>
        <p:spPr>
          <a:xfrm>
            <a:off x="457200" y="1371600"/>
            <a:ext cx="8686800" cy="4419600"/>
          </a:xfrm>
          <a:prstGeom prst="rect">
            <a:avLst/>
          </a:prstGeom>
          <a:noFill/>
          <a:ln>
            <a:noFill/>
          </a:ln>
        </p:spPr>
        <p:txBody>
          <a:bodyPr spcFirstLastPara="1" wrap="square" lIns="91425" tIns="45700" rIns="91425" bIns="45700" anchor="t" anchorCtr="0">
            <a:noAutofit/>
          </a:bodyPr>
          <a:lstStyle/>
          <a:p>
            <a:pPr marL="566738" lvl="0" indent="-566738" algn="l" rtl="0">
              <a:lnSpc>
                <a:spcPct val="90000"/>
              </a:lnSpc>
              <a:spcBef>
                <a:spcPts val="0"/>
              </a:spcBef>
              <a:spcAft>
                <a:spcPts val="0"/>
              </a:spcAft>
              <a:buSzPts val="2100"/>
              <a:buChar char="▪"/>
            </a:pPr>
            <a:r>
              <a:rPr lang="en-US">
                <a:latin typeface="Calibri"/>
                <a:ea typeface="Calibri"/>
                <a:cs typeface="Calibri"/>
                <a:sym typeface="Calibri"/>
              </a:rPr>
              <a:t>Self-organizing teams</a:t>
            </a:r>
            <a:endParaRPr/>
          </a:p>
          <a:p>
            <a:pPr marL="566738" lvl="0" indent="-566738" algn="l" rtl="0">
              <a:lnSpc>
                <a:spcPct val="90000"/>
              </a:lnSpc>
              <a:spcBef>
                <a:spcPts val="1120"/>
              </a:spcBef>
              <a:spcAft>
                <a:spcPts val="0"/>
              </a:spcAft>
              <a:buSzPts val="2100"/>
              <a:buChar char="▪"/>
            </a:pPr>
            <a:r>
              <a:rPr lang="en-US">
                <a:latin typeface="Calibri"/>
                <a:ea typeface="Calibri"/>
                <a:cs typeface="Calibri"/>
                <a:sym typeface="Calibri"/>
              </a:rPr>
              <a:t>Product progresses in a series of month-long “sprints”</a:t>
            </a:r>
            <a:endParaRPr/>
          </a:p>
          <a:p>
            <a:pPr marL="566738" lvl="0" indent="-566738" algn="l" rtl="0">
              <a:lnSpc>
                <a:spcPct val="90000"/>
              </a:lnSpc>
              <a:spcBef>
                <a:spcPts val="1120"/>
              </a:spcBef>
              <a:spcAft>
                <a:spcPts val="0"/>
              </a:spcAft>
              <a:buSzPts val="2100"/>
              <a:buChar char="▪"/>
            </a:pPr>
            <a:r>
              <a:rPr lang="en-US">
                <a:latin typeface="Calibri"/>
                <a:ea typeface="Calibri"/>
                <a:cs typeface="Calibri"/>
                <a:sym typeface="Calibri"/>
              </a:rPr>
              <a:t>Requirements are captured as items in a list of “product backlog.</a:t>
            </a:r>
            <a:endParaRPr>
              <a:latin typeface="Calibri"/>
              <a:ea typeface="Calibri"/>
              <a:cs typeface="Calibri"/>
              <a:sym typeface="Calibri"/>
            </a:endParaRPr>
          </a:p>
          <a:p>
            <a:pPr marL="566738" lvl="0" indent="-566738" algn="l" rtl="0">
              <a:lnSpc>
                <a:spcPct val="90000"/>
              </a:lnSpc>
              <a:spcBef>
                <a:spcPts val="1120"/>
              </a:spcBef>
              <a:spcAft>
                <a:spcPts val="0"/>
              </a:spcAft>
              <a:buSzPts val="2100"/>
              <a:buChar char="▪"/>
            </a:pPr>
            <a:r>
              <a:rPr lang="en-US">
                <a:latin typeface="Calibri"/>
                <a:ea typeface="Calibri"/>
                <a:cs typeface="Calibri"/>
                <a:sym typeface="Calibri"/>
              </a:rPr>
              <a:t>Uses generative rules to create an agile environment for delivering projects</a:t>
            </a:r>
            <a:endParaRPr/>
          </a:p>
          <a:p>
            <a:pPr marL="566738" lvl="0" indent="-566738" algn="l" rtl="0">
              <a:lnSpc>
                <a:spcPct val="90000"/>
              </a:lnSpc>
              <a:spcBef>
                <a:spcPts val="1120"/>
              </a:spcBef>
              <a:spcAft>
                <a:spcPts val="0"/>
              </a:spcAft>
              <a:buSzPts val="2100"/>
              <a:buChar char="▪"/>
            </a:pPr>
            <a:r>
              <a:rPr lang="en-US">
                <a:latin typeface="Calibri"/>
                <a:ea typeface="Calibri"/>
                <a:cs typeface="Calibri"/>
                <a:sym typeface="Calibri"/>
              </a:rPr>
              <a:t>One of the “agile processes”</a:t>
            </a:r>
            <a:endParaRPr/>
          </a:p>
          <a:p>
            <a:pPr marL="566738" lvl="0" indent="-566738" algn="l" rtl="0">
              <a:spcBef>
                <a:spcPts val="1000"/>
              </a:spcBef>
              <a:spcAft>
                <a:spcPts val="0"/>
              </a:spcAft>
              <a:buSzPts val="1800"/>
              <a:buFont typeface="Noto Sans Symbols"/>
              <a:buNone/>
            </a:pPr>
            <a:endParaRPr sz="2400"/>
          </a:p>
        </p:txBody>
      </p:sp>
    </p:spTree>
  </p:cSld>
  <p:clrMapOvr>
    <a:masterClrMapping/>
  </p:clrMapOvr>
  <p:transition>
    <p:fade thruBlk="1"/>
  </p:transition>
</p:sld>
</file>

<file path=ppt/theme/theme1.xml><?xml version="1.0" encoding="utf-8"?>
<a:theme xmlns:a="http://schemas.openxmlformats.org/drawingml/2006/main" name="Corporate_Presentation_Template">
  <a:themeElements>
    <a:clrScheme name="Corporate_Presentation_Template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A5D58FE9C854346A42EDBBE9E7123BB" ma:contentTypeVersion="8" ma:contentTypeDescription="Create a new document." ma:contentTypeScope="" ma:versionID="3bbfbb1d57601bc9ea3e0fe375c5f97b">
  <xsd:schema xmlns:xsd="http://www.w3.org/2001/XMLSchema" xmlns:xs="http://www.w3.org/2001/XMLSchema" xmlns:p="http://schemas.microsoft.com/office/2006/metadata/properties" xmlns:ns2="9a539919-7cbe-4086-b468-9b48f25fd8a6" targetNamespace="http://schemas.microsoft.com/office/2006/metadata/properties" ma:root="true" ma:fieldsID="e61520f38727adf61c7e23363b501ccc" ns2:_="">
    <xsd:import namespace="9a539919-7cbe-4086-b468-9b48f25fd8a6"/>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LengthInSecond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a539919-7cbe-4086-b468-9b48f25fd8a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LengthInSeconds" ma:index="12" nillable="true" ma:displayName="MediaLengthInSeconds" ma:hidden="true" ma:internalName="MediaLengthInSeconds" ma:readOnly="true">
      <xsd:simpleType>
        <xsd:restriction base="dms:Unknown"/>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D7BAD3C-00E1-408A-8392-2EB65D5048AB}">
  <ds:schemaRefs>
    <ds:schemaRef ds:uri="9a539919-7cbe-4086-b468-9b48f25fd8a6"/>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C4F2ACBA-18EC-4BA9-8E82-ADA2DA12E3B2}">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4B872E1D-7961-483E-B9BC-0B145E907D6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(4:3)</PresentationFormat>
  <Slides>54</Slides>
  <Notes>54</Notes>
  <HiddenSlides>0</HiddenSlides>
  <ScaleCrop>false</ScaleCrop>
  <HeadingPairs>
    <vt:vector size="4" baseType="variant">
      <vt:variant>
        <vt:lpstr>Theme</vt:lpstr>
      </vt:variant>
      <vt:variant>
        <vt:i4>1</vt:i4>
      </vt:variant>
      <vt:variant>
        <vt:lpstr>Slide Titles</vt:lpstr>
      </vt:variant>
      <vt:variant>
        <vt:i4>54</vt:i4>
      </vt:variant>
    </vt:vector>
  </HeadingPairs>
  <TitlesOfParts>
    <vt:vector size="55" baseType="lpstr">
      <vt:lpstr>Corporate_Presentation_Template</vt:lpstr>
      <vt:lpstr>PowerPoint Presentation</vt:lpstr>
      <vt:lpstr>PowerPoint Presentation</vt:lpstr>
      <vt:lpstr>Introduction</vt:lpstr>
      <vt:lpstr>What is Agile ?</vt:lpstr>
      <vt:lpstr>Contd…</vt:lpstr>
      <vt:lpstr>Agile Manifesto </vt:lpstr>
      <vt:lpstr>Agile Methods</vt:lpstr>
      <vt:lpstr>History of Scrum</vt:lpstr>
      <vt:lpstr>Characteristics</vt:lpstr>
      <vt:lpstr>How Scrum Works?</vt:lpstr>
      <vt:lpstr>PowerPoint Presentation</vt:lpstr>
      <vt:lpstr>PowerPoint Presentation</vt:lpstr>
      <vt:lpstr>Sprints</vt:lpstr>
      <vt:lpstr>Scrum Framework</vt:lpstr>
      <vt:lpstr>Product Owner</vt:lpstr>
      <vt:lpstr>The Scrum Master</vt:lpstr>
      <vt:lpstr>Scrum Team</vt:lpstr>
      <vt:lpstr>PowerPoint Presentation</vt:lpstr>
      <vt:lpstr>Ceremonies</vt:lpstr>
      <vt:lpstr>Spring Planning Meeting</vt:lpstr>
      <vt:lpstr>Parts of Sprint Planning Meeting</vt:lpstr>
      <vt:lpstr>Pre-Project/Kickoff Meeting</vt:lpstr>
      <vt:lpstr>Sprint</vt:lpstr>
      <vt:lpstr>Daily Scrum</vt:lpstr>
      <vt:lpstr>Daily Scrum</vt:lpstr>
      <vt:lpstr>PowerPoint Presentation</vt:lpstr>
      <vt:lpstr>PowerPoint Presentation</vt:lpstr>
      <vt:lpstr>Product Backlog</vt:lpstr>
      <vt:lpstr>PowerPoint Presentation</vt:lpstr>
      <vt:lpstr>PowerPoint Presentation</vt:lpstr>
      <vt:lpstr>PowerPoint Presentation</vt:lpstr>
      <vt:lpstr>Sprint Burn down Chart</vt:lpstr>
      <vt:lpstr>Release Burndown Chart</vt:lpstr>
      <vt:lpstr>PowerPoint Presentation</vt:lpstr>
      <vt:lpstr>PowerPoint Presentation</vt:lpstr>
      <vt:lpstr>Scalability of Scrum</vt:lpstr>
      <vt:lpstr>Pros/Cons</vt:lpstr>
      <vt:lpstr>PowerPoint Presentation</vt:lpstr>
      <vt:lpstr>PowerPoint Presentation</vt:lpstr>
      <vt:lpstr>SCRUM</vt:lpstr>
      <vt:lpstr>PowerPoint Presentation</vt:lpstr>
      <vt:lpstr>PowerPoint Presentation</vt:lpstr>
      <vt:lpstr>PowerPoint Presentation</vt:lpstr>
      <vt:lpstr>PowerPoint Presentation</vt:lpstr>
      <vt:lpstr>PowerPoint Presentation</vt:lpstr>
      <vt:lpstr>Atlassian Jira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revision>1</cp:revision>
  <dcterms:modified xsi:type="dcterms:W3CDTF">2022-03-09T08:39:07Z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0x0101005A5D58FE9C854346A42EDBBE9E7123BB</vt:lpwstr>
  </property>
</Properties>
</file>