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D17F-0C04-465F-9233-99DCC5CC2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C1F6F-7A28-44A3-8D17-CE30FF8A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0584-5955-485B-8BD4-4D232C03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E709-2B44-4137-9AF1-0E77059B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527C-AB1D-4BB1-9B82-E26096B6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165A-B199-4C90-826D-ED61E70D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AA8A8-F603-4756-865F-CC0E297A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BB5C-68C5-40E3-944C-73CD6EF5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57C4-14AE-493F-B72C-33AC1CCB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89A4-E452-42A3-91D7-8BD5D173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13D72-31FD-44E6-A321-38DF37FDD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6D361-C5AA-4E41-B324-BEE77729D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8632-C4C1-4EBA-B74C-1E705D5D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0EB0-B017-4597-A275-07EB835D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4703-8D80-40B0-B4C3-37730EF1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1ED2-10A3-435F-AD54-8CECBE53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C731-7925-444C-ABE4-EF30CDEE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4BB3-4036-4884-A3BF-589A1AF8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999D-5A3F-4853-93E1-4458C9B4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763A-B8D0-4318-A6EA-156641B3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4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295E-A554-4B4E-A89B-83BA8C1B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55895-60F8-4CE4-94B3-2D830C86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4422-F1D1-4FB5-A79F-4F9085AE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40B0-16CA-4F5F-A9F4-66456FE7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4C87-1BB6-45B2-A5F8-82A40BBF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F663-1A29-42BC-9FEE-CF0C3FBB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D1D7-2FB4-4867-BDF3-1E6304F1D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70A8-4DDD-4E3D-A0C6-2A2D4762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581E-162C-457B-A3C6-42203E07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0976E-2A71-469E-8D86-ECD5E5ED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16B3E-EAED-4647-8540-8A9495DB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540F-D01E-4843-A1B4-0F6CB0C2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BE2D7-7FCC-45B5-896C-D9F4FE11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A867B-99D6-4857-BBC8-5EA8B3EE1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0DF1D-1E39-43AA-9238-A4DA9A843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272C6-A287-4CCD-A55C-CE3BBF1B1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CD6DF-901C-4C58-91E5-44D736C3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E04AA-38FA-4465-B18E-430EB477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542EB-1EC0-46AD-AD31-D25E591E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7FFF-C45D-4EF2-8E4B-64D69571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84A7E-7949-46DA-8BC3-62621230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B00BF-EA87-4734-BA9A-42AF35BB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6491D-8E0D-46F9-947F-5F41804A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6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3544C-3A45-4334-86E3-C28694D3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43205-B097-4F1A-83EB-DDB51789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63568-F841-45B5-8C10-F0FB35F3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7E8A-9546-4A49-A525-0BBB4B32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FEFB-5CD1-4594-AFB7-55C28AFE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4E813-D884-42EA-AE68-A5B39CA51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BB091-15F8-41C4-AB86-4577FBD0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81814-DC32-4398-932D-0255FAB3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54DD1-F4C4-479E-BD5D-294278E6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BA8A-FA9E-4BD4-BF9C-8471F86B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B7F3D-494C-4511-BE18-6B03BBF0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B018-0B3B-4FB3-8210-6DC0BD66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1742-DEF1-42AC-B43D-0DC5683E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684FD-B695-427B-9E08-755B490E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15ABE-4F86-481D-8F5C-F578DAB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49EF1-154E-4934-8441-A78CB114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0E07E-A275-4CBF-8C49-A5E9CD36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E767-B0A3-43E5-BC42-621D45933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AC97-D651-4F2B-B30E-CF12C727CBD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BF9F-712A-42EA-9A0F-4B620005D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D3E6-6C3A-4CFC-B5C5-E72ECDAB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7594C1E-A216-4701-BB30-9F8B734845CF}"/>
              </a:ext>
            </a:extLst>
          </p:cNvPr>
          <p:cNvGrpSpPr/>
          <p:nvPr/>
        </p:nvGrpSpPr>
        <p:grpSpPr>
          <a:xfrm>
            <a:off x="3971925" y="247650"/>
            <a:ext cx="3771900" cy="4762500"/>
            <a:chOff x="3971925" y="247650"/>
            <a:chExt cx="3771900" cy="47625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7F4F44-AB69-462A-B1AE-B933B0B11365}"/>
                </a:ext>
              </a:extLst>
            </p:cNvPr>
            <p:cNvSpPr/>
            <p:nvPr/>
          </p:nvSpPr>
          <p:spPr>
            <a:xfrm>
              <a:off x="3971925" y="247650"/>
              <a:ext cx="3771900" cy="4762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0BD4A4-DF84-4687-9D27-4DD38547918D}"/>
                </a:ext>
              </a:extLst>
            </p:cNvPr>
            <p:cNvSpPr/>
            <p:nvPr/>
          </p:nvSpPr>
          <p:spPr>
            <a:xfrm>
              <a:off x="4190384" y="1914329"/>
              <a:ext cx="1269386" cy="2935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D10B8C-615E-4C8E-86D0-E46E4A0D2207}"/>
                </a:ext>
              </a:extLst>
            </p:cNvPr>
            <p:cNvSpPr/>
            <p:nvPr/>
          </p:nvSpPr>
          <p:spPr>
            <a:xfrm>
              <a:off x="4192314" y="1914329"/>
              <a:ext cx="1269386" cy="368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4FB746-78DA-4646-BE5A-40B6ADBFA007}"/>
                </a:ext>
              </a:extLst>
            </p:cNvPr>
            <p:cNvSpPr/>
            <p:nvPr/>
          </p:nvSpPr>
          <p:spPr>
            <a:xfrm>
              <a:off x="4190057" y="2691419"/>
              <a:ext cx="1269386" cy="368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D4CF2D-C6C1-4981-9037-C213D9B81223}"/>
                </a:ext>
              </a:extLst>
            </p:cNvPr>
            <p:cNvSpPr/>
            <p:nvPr/>
          </p:nvSpPr>
          <p:spPr>
            <a:xfrm>
              <a:off x="4192849" y="4483808"/>
              <a:ext cx="1269386" cy="368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DD9379-6D1C-47DD-8AC6-405DCD84823B}"/>
                </a:ext>
              </a:extLst>
            </p:cNvPr>
            <p:cNvSpPr/>
            <p:nvPr/>
          </p:nvSpPr>
          <p:spPr>
            <a:xfrm>
              <a:off x="4190057" y="3417983"/>
              <a:ext cx="1269386" cy="646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E03AC-68E9-4EAA-B6E3-CF8334856131}"/>
                </a:ext>
              </a:extLst>
            </p:cNvPr>
            <p:cNvSpPr txBox="1"/>
            <p:nvPr/>
          </p:nvSpPr>
          <p:spPr>
            <a:xfrm>
              <a:off x="4443235" y="488461"/>
              <a:ext cx="3013261" cy="5847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Data Preparation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AE2C99B-FC1C-4C5E-B219-983256D8448D}"/>
                </a:ext>
              </a:extLst>
            </p:cNvPr>
            <p:cNvGrpSpPr/>
            <p:nvPr/>
          </p:nvGrpSpPr>
          <p:grpSpPr>
            <a:xfrm>
              <a:off x="5669632" y="1914329"/>
              <a:ext cx="1829855" cy="369332"/>
              <a:chOff x="5823636" y="2000054"/>
              <a:chExt cx="1829855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04BE0-82F9-48FF-A8EC-3C4A26ED7477}"/>
                  </a:ext>
                </a:extLst>
              </p:cNvPr>
              <p:cNvSpPr txBox="1"/>
              <p:nvPr/>
            </p:nvSpPr>
            <p:spPr>
              <a:xfrm>
                <a:off x="5823636" y="2000054"/>
                <a:ext cx="84952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Table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0E44DF-FD0A-4D3F-9275-411D1EE12B90}"/>
                  </a:ext>
                </a:extLst>
              </p:cNvPr>
              <p:cNvSpPr txBox="1"/>
              <p:nvPr/>
            </p:nvSpPr>
            <p:spPr>
              <a:xfrm>
                <a:off x="6803963" y="2000054"/>
                <a:ext cx="84952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Table 2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4927B-A248-466E-9D9D-523E986875C5}"/>
                </a:ext>
              </a:extLst>
            </p:cNvPr>
            <p:cNvSpPr txBox="1"/>
            <p:nvPr/>
          </p:nvSpPr>
          <p:spPr>
            <a:xfrm>
              <a:off x="4215904" y="1914329"/>
              <a:ext cx="1218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Amazon S3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1BA619-F3F8-4BAF-A262-9335D6C5474F}"/>
                </a:ext>
              </a:extLst>
            </p:cNvPr>
            <p:cNvSpPr txBox="1"/>
            <p:nvPr/>
          </p:nvSpPr>
          <p:spPr>
            <a:xfrm>
              <a:off x="5949866" y="2671892"/>
              <a:ext cx="1269386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ETL Process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3D946F-978C-4818-A088-DB77DE036ECF}"/>
                </a:ext>
              </a:extLst>
            </p:cNvPr>
            <p:cNvSpPr txBox="1"/>
            <p:nvPr/>
          </p:nvSpPr>
          <p:spPr>
            <a:xfrm>
              <a:off x="4471455" y="267189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Spark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9073E2-34DD-4EA7-AAC9-F31401BD9504}"/>
                </a:ext>
              </a:extLst>
            </p:cNvPr>
            <p:cNvSpPr txBox="1"/>
            <p:nvPr/>
          </p:nvSpPr>
          <p:spPr>
            <a:xfrm>
              <a:off x="5670366" y="3429000"/>
              <a:ext cx="1828386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Union Two Tables</a:t>
              </a:r>
            </a:p>
            <a:p>
              <a:r>
                <a:rPr lang="en-US" dirty="0"/>
                <a:t>Create new table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F7700E-4717-4D49-94B1-EC4D7DBEEAB4}"/>
                </a:ext>
              </a:extLst>
            </p:cNvPr>
            <p:cNvSpPr txBox="1"/>
            <p:nvPr/>
          </p:nvSpPr>
          <p:spPr>
            <a:xfrm>
              <a:off x="4251843" y="3429000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pgAdmin4</a:t>
              </a:r>
            </a:p>
            <a:p>
              <a:r>
                <a:rPr lang="en-US" dirty="0"/>
                <a:t>and RDS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BD3D9-0E80-41C5-B4E1-BC90D6E3B5B5}"/>
                </a:ext>
              </a:extLst>
            </p:cNvPr>
            <p:cNvSpPr txBox="1"/>
            <p:nvPr/>
          </p:nvSpPr>
          <p:spPr>
            <a:xfrm>
              <a:off x="5614838" y="4480597"/>
              <a:ext cx="193944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tables for ML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9A03A1-02C4-47C4-8B65-9E90FBF9F69F}"/>
                </a:ext>
              </a:extLst>
            </p:cNvPr>
            <p:cNvSpPr txBox="1"/>
            <p:nvPr/>
          </p:nvSpPr>
          <p:spPr>
            <a:xfrm>
              <a:off x="4209107" y="4480597"/>
              <a:ext cx="1231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sqlalchemy</a:t>
              </a:r>
              <a:endParaRPr lang="en-US" dirty="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F2EF8588-5728-4A2A-88D9-FC7840FEE36E}"/>
                </a:ext>
              </a:extLst>
            </p:cNvPr>
            <p:cNvSpPr/>
            <p:nvPr/>
          </p:nvSpPr>
          <p:spPr>
            <a:xfrm>
              <a:off x="6317859" y="2363193"/>
              <a:ext cx="533400" cy="261612"/>
            </a:xfrm>
            <a:prstGeom prst="downArrow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1AD2F942-7DF9-4158-B9E9-2A762B1E4DEF}"/>
                </a:ext>
              </a:extLst>
            </p:cNvPr>
            <p:cNvSpPr/>
            <p:nvPr/>
          </p:nvSpPr>
          <p:spPr>
            <a:xfrm>
              <a:off x="6317859" y="3104306"/>
              <a:ext cx="533400" cy="261612"/>
            </a:xfrm>
            <a:prstGeom prst="downArrow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A0B5C5FC-9BAA-4333-B5AB-2BF8FEFF029B}"/>
                </a:ext>
              </a:extLst>
            </p:cNvPr>
            <p:cNvSpPr/>
            <p:nvPr/>
          </p:nvSpPr>
          <p:spPr>
            <a:xfrm>
              <a:off x="6317859" y="4138413"/>
              <a:ext cx="533400" cy="261612"/>
            </a:xfrm>
            <a:prstGeom prst="downArrow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31DBF4-07BF-4EDE-A199-F65DDD26E988}"/>
                </a:ext>
              </a:extLst>
            </p:cNvPr>
            <p:cNvSpPr txBox="1"/>
            <p:nvPr/>
          </p:nvSpPr>
          <p:spPr>
            <a:xfrm>
              <a:off x="4322375" y="1442194"/>
              <a:ext cx="1005403" cy="369332"/>
            </a:xfrm>
            <a:prstGeom prst="rect">
              <a:avLst/>
            </a:prstGeom>
            <a:solidFill>
              <a:srgbClr val="00CC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Modules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D6572F-4058-4D86-95E6-F15CD34BAF75}"/>
                </a:ext>
              </a:extLst>
            </p:cNvPr>
            <p:cNvSpPr txBox="1"/>
            <p:nvPr/>
          </p:nvSpPr>
          <p:spPr>
            <a:xfrm>
              <a:off x="6137417" y="1442194"/>
              <a:ext cx="894284" cy="369332"/>
            </a:xfrm>
            <a:prstGeom prst="rect">
              <a:avLst/>
            </a:prstGeom>
            <a:solidFill>
              <a:srgbClr val="FF00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95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9AA341-8D00-49EA-8550-FC48812A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23" y="476348"/>
            <a:ext cx="2086266" cy="157184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B2D4809-6A71-4157-BC97-A0469633A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74833"/>
              </p:ext>
            </p:extLst>
          </p:nvPr>
        </p:nvGraphicFramePr>
        <p:xfrm>
          <a:off x="2057400" y="476348"/>
          <a:ext cx="490992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656">
                  <a:extLst>
                    <a:ext uri="{9D8B030D-6E8A-4147-A177-3AD203B41FA5}">
                      <a16:colId xmlns:a16="http://schemas.microsoft.com/office/drawing/2014/main" val="846359957"/>
                    </a:ext>
                  </a:extLst>
                </a:gridCol>
                <a:gridCol w="1323308">
                  <a:extLst>
                    <a:ext uri="{9D8B030D-6E8A-4147-A177-3AD203B41FA5}">
                      <a16:colId xmlns:a16="http://schemas.microsoft.com/office/drawing/2014/main" val="2573242862"/>
                    </a:ext>
                  </a:extLst>
                </a:gridCol>
                <a:gridCol w="1302027">
                  <a:extLst>
                    <a:ext uri="{9D8B030D-6E8A-4147-A177-3AD203B41FA5}">
                      <a16:colId xmlns:a16="http://schemas.microsoft.com/office/drawing/2014/main" val="1293745983"/>
                    </a:ext>
                  </a:extLst>
                </a:gridCol>
                <a:gridCol w="1152937">
                  <a:extLst>
                    <a:ext uri="{9D8B030D-6E8A-4147-A177-3AD203B41FA5}">
                      <a16:colId xmlns:a16="http://schemas.microsoft.com/office/drawing/2014/main" val="2247786371"/>
                    </a:ext>
                  </a:extLst>
                </a:gridCol>
              </a:tblGrid>
              <a:tr h="741680">
                <a:tc rowSpan="2" gridSpan="2">
                  <a:txBody>
                    <a:bodyPr/>
                    <a:lstStyle/>
                    <a:p>
                      <a:pPr algn="ctr" eaLnBrk="0" fontAlgn="ctr" latinLnBrk="0" hangingPunct="0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6909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neutral or 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dissatisfied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satisfied</a:t>
                      </a:r>
                    </a:p>
                    <a:p>
                      <a:pPr algn="ctr" eaLnBrk="0" fontAlgn="ctr" latinLnBrk="0" hangingPunct="0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526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 class</a:t>
                      </a:r>
                    </a:p>
                    <a:p>
                      <a:pPr algn="ctr" fontAlgn="ctr" latinLnBrk="0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neutral or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dissatisfied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ctr" latinLnBrk="0" hangingPunct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eaLnBrk="0" fontAlgn="ctr" latinLnBrk="0" hangingPunct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395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satisfied</a:t>
                      </a:r>
                    </a:p>
                    <a:p>
                      <a:pPr algn="ctr" eaLnBrk="0" fontAlgn="ctr" latinLnBrk="0" hangingPunct="0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ctr" latinLnBrk="0" hangingPunct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eaLnBrk="0" fontAlgn="ctr" latinLnBrk="0" hangingPunct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12059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6F3372B-87D8-4A8D-9D5F-95ECDA476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719733"/>
            <a:ext cx="4946576" cy="21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Sungil Baik</dc:creator>
  <cp:lastModifiedBy>Sungil Baik</cp:lastModifiedBy>
  <cp:revision>9</cp:revision>
  <dcterms:created xsi:type="dcterms:W3CDTF">2021-02-15T01:26:48Z</dcterms:created>
  <dcterms:modified xsi:type="dcterms:W3CDTF">2021-02-22T04:56:41Z</dcterms:modified>
</cp:coreProperties>
</file>