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4"/>
  </p:sldMasterIdLst>
  <p:notesMasterIdLst>
    <p:notesMasterId r:id="rId18"/>
  </p:notesMasterIdLst>
  <p:handoutMasterIdLst>
    <p:handoutMasterId r:id="rId19"/>
  </p:handoutMasterIdLst>
  <p:sldIdLst>
    <p:sldId id="400" r:id="rId5"/>
    <p:sldId id="401" r:id="rId6"/>
    <p:sldId id="403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1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928" autoAdjust="0"/>
  </p:normalViewPr>
  <p:slideViewPr>
    <p:cSldViewPr snapToGrid="0">
      <p:cViewPr varScale="1">
        <p:scale>
          <a:sx n="76" d="100"/>
          <a:sy n="76" d="100"/>
        </p:scale>
        <p:origin x="946" y="48"/>
      </p:cViewPr>
      <p:guideLst/>
    </p:cSldViewPr>
  </p:slideViewPr>
  <p:outlineViewPr>
    <p:cViewPr>
      <p:scale>
        <a:sx n="33" d="100"/>
        <a:sy n="33" d="100"/>
      </p:scale>
      <p:origin x="0" y="-39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4ACDB4-642F-4F82-9C8D-2DC384BF8F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B06E6-7341-4F07-8285-8B35565B99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C4456-0E88-4EB2-8FDA-8240F984B54A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8C94-6E7C-4506-82BE-23DAD04DCE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5C082-911A-46EA-8DF6-A63F9F9E0A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086C9-2826-46AE-BD8E-F12CB3F9C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1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E9994-CBF9-4364-B2D1-761774B9F53C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0BC5-116C-42CF-8B28-245F66D506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1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40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7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83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44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51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47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2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01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2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83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22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45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0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E68AC08-60AB-59E0-DA8F-498C9F26A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393" t="46146"/>
          <a:stretch>
            <a:fillRect/>
          </a:stretch>
        </p:blipFill>
        <p:spPr>
          <a:xfrm rot="10431885">
            <a:off x="8397863" y="4155450"/>
            <a:ext cx="3961007" cy="2910382"/>
          </a:xfrm>
          <a:custGeom>
            <a:avLst/>
            <a:gdLst>
              <a:gd name="connsiteX0" fmla="*/ 0 w 3961007"/>
              <a:gd name="connsiteY0" fmla="*/ 2910382 h 2910382"/>
              <a:gd name="connsiteX1" fmla="*/ 312841 w 3961007"/>
              <a:gd name="connsiteY1" fmla="*/ 0 h 2910382"/>
              <a:gd name="connsiteX2" fmla="*/ 3961007 w 3961007"/>
              <a:gd name="connsiteY2" fmla="*/ 392147 h 2910382"/>
              <a:gd name="connsiteX3" fmla="*/ 3961007 w 3961007"/>
              <a:gd name="connsiteY3" fmla="*/ 2910382 h 29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1007" h="2910382">
                <a:moveTo>
                  <a:pt x="0" y="2910382"/>
                </a:moveTo>
                <a:lnTo>
                  <a:pt x="312841" y="0"/>
                </a:lnTo>
                <a:lnTo>
                  <a:pt x="3961007" y="392147"/>
                </a:lnTo>
                <a:lnTo>
                  <a:pt x="3961007" y="2910382"/>
                </a:lnTo>
                <a:close/>
              </a:path>
            </a:pathLst>
          </a:cu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CCAAD79-0F28-E27E-3415-F91C82E2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30" r="12599" b="51253"/>
          <a:stretch>
            <a:fillRect/>
          </a:stretch>
        </p:blipFill>
        <p:spPr>
          <a:xfrm rot="13235627">
            <a:off x="6807312" y="-837779"/>
            <a:ext cx="7519564" cy="3715398"/>
          </a:xfrm>
          <a:custGeom>
            <a:avLst/>
            <a:gdLst>
              <a:gd name="connsiteX0" fmla="*/ 7519564 w 7519564"/>
              <a:gd name="connsiteY0" fmla="*/ 0 h 3715398"/>
              <a:gd name="connsiteX1" fmla="*/ 3183782 w 7519564"/>
              <a:gd name="connsiteY1" fmla="*/ 3715398 h 3715398"/>
              <a:gd name="connsiteX2" fmla="*/ 0 w 7519564"/>
              <a:gd name="connsiteY2" fmla="*/ 0 h 371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9564" h="3715398">
                <a:moveTo>
                  <a:pt x="7519564" y="0"/>
                </a:moveTo>
                <a:lnTo>
                  <a:pt x="3183782" y="371539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41BBD38-60F1-DEF8-CA7D-5DB3E2D5E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80069"/>
          <a:stretch>
            <a:fillRect/>
          </a:stretch>
        </p:blipFill>
        <p:spPr>
          <a:xfrm rot="10800000">
            <a:off x="-238765" y="5718856"/>
            <a:ext cx="7493958" cy="1151336"/>
          </a:xfrm>
          <a:custGeom>
            <a:avLst/>
            <a:gdLst>
              <a:gd name="connsiteX0" fmla="*/ 7493958 w 7493958"/>
              <a:gd name="connsiteY0" fmla="*/ 1151336 h 1151336"/>
              <a:gd name="connsiteX1" fmla="*/ 0 w 7493958"/>
              <a:gd name="connsiteY1" fmla="*/ 1151336 h 1151336"/>
              <a:gd name="connsiteX2" fmla="*/ 0 w 7493958"/>
              <a:gd name="connsiteY2" fmla="*/ 0 h 1151336"/>
              <a:gd name="connsiteX3" fmla="*/ 7493958 w 7493958"/>
              <a:gd name="connsiteY3" fmla="*/ 0 h 115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3958" h="1151336">
                <a:moveTo>
                  <a:pt x="7493958" y="1151336"/>
                </a:moveTo>
                <a:lnTo>
                  <a:pt x="0" y="1151336"/>
                </a:lnTo>
                <a:lnTo>
                  <a:pt x="0" y="0"/>
                </a:lnTo>
                <a:lnTo>
                  <a:pt x="7493958" y="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EE6B663-76A9-99E3-003F-54C0C9C75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r="22607" b="41886"/>
          <a:stretch>
            <a:fillRect/>
          </a:stretch>
        </p:blipFill>
        <p:spPr>
          <a:xfrm rot="7076154">
            <a:off x="-2918822" y="602036"/>
            <a:ext cx="7976987" cy="4617239"/>
          </a:xfrm>
          <a:custGeom>
            <a:avLst/>
            <a:gdLst>
              <a:gd name="connsiteX0" fmla="*/ 0 w 7976987"/>
              <a:gd name="connsiteY0" fmla="*/ 999998 h 4617239"/>
              <a:gd name="connsiteX1" fmla="*/ 0 w 7976987"/>
              <a:gd name="connsiteY1" fmla="*/ 0 h 4617239"/>
              <a:gd name="connsiteX2" fmla="*/ 7232280 w 7976987"/>
              <a:gd name="connsiteY2" fmla="*/ 0 h 4617239"/>
              <a:gd name="connsiteX3" fmla="*/ 7976987 w 7976987"/>
              <a:gd name="connsiteY3" fmla="*/ 1404379 h 4617239"/>
              <a:gd name="connsiteX4" fmla="*/ 1918134 w 7976987"/>
              <a:gd name="connsiteY4" fmla="*/ 4617239 h 461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6987" h="4617239">
                <a:moveTo>
                  <a:pt x="0" y="999998"/>
                </a:moveTo>
                <a:lnTo>
                  <a:pt x="0" y="0"/>
                </a:lnTo>
                <a:lnTo>
                  <a:pt x="7232280" y="0"/>
                </a:lnTo>
                <a:lnTo>
                  <a:pt x="7976987" y="1404379"/>
                </a:lnTo>
                <a:lnTo>
                  <a:pt x="1918134" y="4617239"/>
                </a:lnTo>
                <a:close/>
              </a:path>
            </a:pathLst>
          </a:custGeom>
        </p:spPr>
      </p:pic>
      <p:sp>
        <p:nvSpPr>
          <p:cNvPr id="10" name="Freeform 8">
            <a:extLst>
              <a:ext uri="{FF2B5EF4-FFF2-40B4-BE49-F238E27FC236}">
                <a16:creationId xmlns:a16="http://schemas.microsoft.com/office/drawing/2014/main" id="{94A85E6B-D9D6-122C-BE65-44FDAEAF0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67895" y="0"/>
            <a:ext cx="2938406" cy="614238"/>
          </a:xfrm>
          <a:custGeom>
            <a:avLst/>
            <a:gdLst>
              <a:gd name="connsiteX0" fmla="*/ 0 w 2938406"/>
              <a:gd name="connsiteY0" fmla="*/ 0 h 614238"/>
              <a:gd name="connsiteX1" fmla="*/ 2938406 w 2938406"/>
              <a:gd name="connsiteY1" fmla="*/ 0 h 614238"/>
              <a:gd name="connsiteX2" fmla="*/ 2930135 w 2938406"/>
              <a:gd name="connsiteY2" fmla="*/ 9100 h 614238"/>
              <a:gd name="connsiteX3" fmla="*/ 1469203 w 2938406"/>
              <a:gd name="connsiteY3" fmla="*/ 614238 h 614238"/>
              <a:gd name="connsiteX4" fmla="*/ 8271 w 2938406"/>
              <a:gd name="connsiteY4" fmla="*/ 9100 h 61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8406" h="614238">
                <a:moveTo>
                  <a:pt x="0" y="0"/>
                </a:moveTo>
                <a:lnTo>
                  <a:pt x="2938406" y="0"/>
                </a:lnTo>
                <a:lnTo>
                  <a:pt x="2930135" y="9100"/>
                </a:lnTo>
                <a:cubicBezTo>
                  <a:pt x="2556250" y="382985"/>
                  <a:pt x="2039733" y="614238"/>
                  <a:pt x="1469203" y="614238"/>
                </a:cubicBezTo>
                <a:cubicBezTo>
                  <a:pt x="898674" y="614238"/>
                  <a:pt x="382156" y="382985"/>
                  <a:pt x="8271" y="91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F0363563-C230-8255-8A77-C6F5DC02E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76131-1AAA-1028-5EA8-E8A5703C39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924" y="1463040"/>
            <a:ext cx="10360152" cy="4471416"/>
          </a:xfrm>
        </p:spPr>
        <p:txBody>
          <a:bodyPr>
            <a:noAutofit/>
          </a:bodyPr>
          <a:lstStyle>
            <a:lvl1pPr algn="ctr">
              <a:lnSpc>
                <a:spcPct val="75000"/>
              </a:lnSpc>
              <a:defRPr sz="54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2376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23945778-2B6F-930D-51C8-417685BC4E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8376" y="2366300"/>
            <a:ext cx="10791949" cy="35877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1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>
            <a:extLst>
              <a:ext uri="{FF2B5EF4-FFF2-40B4-BE49-F238E27FC236}">
                <a16:creationId xmlns:a16="http://schemas.microsoft.com/office/drawing/2014/main" id="{5E0168A1-8EA7-E075-A0E3-CC98D3A7A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5460" y="5586515"/>
            <a:ext cx="1218019" cy="1324951"/>
          </a:xfrm>
          <a:custGeom>
            <a:avLst/>
            <a:gdLst>
              <a:gd name="connsiteX0" fmla="*/ 1218019 w 1218019"/>
              <a:gd name="connsiteY0" fmla="*/ 0 h 1324951"/>
              <a:gd name="connsiteX1" fmla="*/ 0 w 1218019"/>
              <a:gd name="connsiteY1" fmla="*/ 0 h 1324951"/>
              <a:gd name="connsiteX2" fmla="*/ 0 w 1218019"/>
              <a:gd name="connsiteY2" fmla="*/ 1324951 h 1324951"/>
              <a:gd name="connsiteX3" fmla="*/ 44025 w 1218019"/>
              <a:gd name="connsiteY3" fmla="*/ 1308837 h 1324951"/>
              <a:gd name="connsiteX4" fmla="*/ 1213001 w 1218019"/>
              <a:gd name="connsiteY4" fmla="*/ 19515 h 132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235F4B08-36B8-4D96-46A3-640589F2B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42520" y="-450526"/>
            <a:ext cx="1018073" cy="1919124"/>
          </a:xfrm>
          <a:custGeom>
            <a:avLst/>
            <a:gdLst>
              <a:gd name="connsiteX0" fmla="*/ 1018073 w 1018073"/>
              <a:gd name="connsiteY0" fmla="*/ 1919124 h 1919124"/>
              <a:gd name="connsiteX1" fmla="*/ 1018073 w 1018073"/>
              <a:gd name="connsiteY1" fmla="*/ 0 h 1919124"/>
              <a:gd name="connsiteX2" fmla="*/ 860680 w 1018073"/>
              <a:gd name="connsiteY2" fmla="*/ 92033 h 1919124"/>
              <a:gd name="connsiteX3" fmla="*/ 45685 w 1018073"/>
              <a:gd name="connsiteY3" fmla="*/ 1217247 h 1919124"/>
              <a:gd name="connsiteX4" fmla="*/ 29068 w 1018073"/>
              <a:gd name="connsiteY4" fmla="*/ 1808525 h 1919124"/>
              <a:gd name="connsiteX5" fmla="*/ 59967 w 1018073"/>
              <a:gd name="connsiteY5" fmla="*/ 1919124 h 191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8073" h="1919124">
                <a:moveTo>
                  <a:pt x="1018073" y="1919124"/>
                </a:moveTo>
                <a:lnTo>
                  <a:pt x="1018073" y="0"/>
                </a:lnTo>
                <a:lnTo>
                  <a:pt x="860680" y="92033"/>
                </a:lnTo>
                <a:cubicBezTo>
                  <a:pt x="468017" y="356206"/>
                  <a:pt x="159674" y="774823"/>
                  <a:pt x="45685" y="1217247"/>
                </a:cubicBezTo>
                <a:cubicBezTo>
                  <a:pt x="-9143" y="1412111"/>
                  <a:pt x="-14542" y="1615180"/>
                  <a:pt x="29068" y="1808525"/>
                </a:cubicBezTo>
                <a:lnTo>
                  <a:pt x="59967" y="1919124"/>
                </a:lnTo>
                <a:close/>
              </a:path>
            </a:pathLst>
          </a:custGeom>
          <a:solidFill>
            <a:schemeClr val="accent5"/>
          </a:solidFill>
          <a:ln w="20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4">
            <a:extLst>
              <a:ext uri="{FF2B5EF4-FFF2-40B4-BE49-F238E27FC236}">
                <a16:creationId xmlns:a16="http://schemas.microsoft.com/office/drawing/2014/main" id="{71E3A63B-01EF-B3B1-F861-1BBC4411F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243539" y="-1"/>
            <a:ext cx="1948461" cy="1453974"/>
          </a:xfrm>
          <a:custGeom>
            <a:avLst/>
            <a:gdLst>
              <a:gd name="connsiteX0" fmla="*/ 0 w 1948461"/>
              <a:gd name="connsiteY0" fmla="*/ 0 h 1453974"/>
              <a:gd name="connsiteX1" fmla="*/ 32434 w 1948461"/>
              <a:gd name="connsiteY1" fmla="*/ 41394 h 1453974"/>
              <a:gd name="connsiteX2" fmla="*/ 611626 w 1948461"/>
              <a:gd name="connsiteY2" fmla="*/ 508597 h 1453974"/>
              <a:gd name="connsiteX3" fmla="*/ 1902163 w 1948461"/>
              <a:gd name="connsiteY3" fmla="*/ 1370646 h 1453974"/>
              <a:gd name="connsiteX4" fmla="*/ 1948461 w 1948461"/>
              <a:gd name="connsiteY4" fmla="*/ 1453974 h 1453974"/>
              <a:gd name="connsiteX5" fmla="*/ 0 w 1948461"/>
              <a:gd name="connsiteY5" fmla="*/ 1453974 h 145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1"/>
          </a:solidFill>
          <a:ln w="150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Freeform: Shape 5">
            <a:extLst>
              <a:ext uri="{FF2B5EF4-FFF2-40B4-BE49-F238E27FC236}">
                <a16:creationId xmlns:a16="http://schemas.microsoft.com/office/drawing/2014/main" id="{D93AB7B1-DA47-81AC-9BD3-0767E499E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7248231" y="5855618"/>
            <a:ext cx="4943770" cy="1002382"/>
          </a:xfrm>
          <a:custGeom>
            <a:avLst/>
            <a:gdLst>
              <a:gd name="connsiteX0" fmla="*/ 0 w 4943770"/>
              <a:gd name="connsiteY0" fmla="*/ 0 h 1002382"/>
              <a:gd name="connsiteX1" fmla="*/ 4943770 w 4943770"/>
              <a:gd name="connsiteY1" fmla="*/ 0 h 1002382"/>
              <a:gd name="connsiteX2" fmla="*/ 4906928 w 4943770"/>
              <a:gd name="connsiteY2" fmla="*/ 44581 h 1002382"/>
              <a:gd name="connsiteX3" fmla="*/ 2525640 w 4943770"/>
              <a:gd name="connsiteY3" fmla="*/ 241508 h 1002382"/>
              <a:gd name="connsiteX4" fmla="*/ 1667268 w 4943770"/>
              <a:gd name="connsiteY4" fmla="*/ 163732 h 1002382"/>
              <a:gd name="connsiteX5" fmla="*/ 1317749 w 4943770"/>
              <a:gd name="connsiteY5" fmla="*/ 293864 h 1002382"/>
              <a:gd name="connsiteX6" fmla="*/ 75310 w 4943770"/>
              <a:gd name="connsiteY6" fmla="*/ 989292 h 1002382"/>
              <a:gd name="connsiteX7" fmla="*/ 0 w 4943770"/>
              <a:gd name="connsiteY7" fmla="*/ 1002382 h 100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3770" h="1002382">
                <a:moveTo>
                  <a:pt x="0" y="0"/>
                </a:moveTo>
                <a:lnTo>
                  <a:pt x="4943770" y="0"/>
                </a:lnTo>
                <a:lnTo>
                  <a:pt x="4906928" y="44581"/>
                </a:lnTo>
                <a:cubicBezTo>
                  <a:pt x="4311119" y="665259"/>
                  <a:pt x="3275391" y="550750"/>
                  <a:pt x="2525640" y="241508"/>
                </a:cubicBezTo>
                <a:cubicBezTo>
                  <a:pt x="2174456" y="97448"/>
                  <a:pt x="1956229" y="100710"/>
                  <a:pt x="1667268" y="163732"/>
                </a:cubicBezTo>
                <a:cubicBezTo>
                  <a:pt x="1546867" y="189990"/>
                  <a:pt x="1429272" y="233773"/>
                  <a:pt x="1317749" y="293864"/>
                </a:cubicBezTo>
                <a:cubicBezTo>
                  <a:pt x="1050964" y="428937"/>
                  <a:pt x="614633" y="864100"/>
                  <a:pt x="75310" y="989292"/>
                </a:cubicBezTo>
                <a:lnTo>
                  <a:pt x="0" y="1002382"/>
                </a:lnTo>
                <a:close/>
              </a:path>
            </a:pathLst>
          </a:custGeom>
          <a:solidFill>
            <a:schemeClr val="accent6"/>
          </a:solidFill>
          <a:ln w="3482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8762" y="914400"/>
            <a:ext cx="5870448" cy="5029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75000"/>
              </a:lnSpc>
              <a:defRPr sz="54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DDF44C2-2412-E9A3-C652-50DB0A3633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943475" cy="6858000"/>
          </a:xfrm>
          <a:custGeom>
            <a:avLst/>
            <a:gdLst>
              <a:gd name="connsiteX0" fmla="*/ 1911118 w 4943475"/>
              <a:gd name="connsiteY0" fmla="*/ 0 h 6858000"/>
              <a:gd name="connsiteX1" fmla="*/ 4943475 w 4943475"/>
              <a:gd name="connsiteY1" fmla="*/ 0 h 6858000"/>
              <a:gd name="connsiteX2" fmla="*/ 4943475 w 4943475"/>
              <a:gd name="connsiteY2" fmla="*/ 6858000 h 6858000"/>
              <a:gd name="connsiteX3" fmla="*/ 1316945 w 4943475"/>
              <a:gd name="connsiteY3" fmla="*/ 6858000 h 6858000"/>
              <a:gd name="connsiteX4" fmla="*/ 1300831 w 4943475"/>
              <a:gd name="connsiteY4" fmla="*/ 6813975 h 6858000"/>
              <a:gd name="connsiteX5" fmla="*/ 11509 w 4943475"/>
              <a:gd name="connsiteY5" fmla="*/ 5644999 h 6858000"/>
              <a:gd name="connsiteX6" fmla="*/ 0 w 4943475"/>
              <a:gd name="connsiteY6" fmla="*/ 5642040 h 6858000"/>
              <a:gd name="connsiteX7" fmla="*/ 0 w 4943475"/>
              <a:gd name="connsiteY7" fmla="*/ 960342 h 6858000"/>
              <a:gd name="connsiteX8" fmla="*/ 102594 w 4943475"/>
              <a:gd name="connsiteY8" fmla="*/ 989005 h 6858000"/>
              <a:gd name="connsiteX9" fmla="*/ 693872 w 4943475"/>
              <a:gd name="connsiteY9" fmla="*/ 972388 h 6858000"/>
              <a:gd name="connsiteX10" fmla="*/ 1819086 w 4943475"/>
              <a:gd name="connsiteY10" fmla="*/ 1573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43475" h="6858000">
                <a:moveTo>
                  <a:pt x="1911118" y="0"/>
                </a:moveTo>
                <a:lnTo>
                  <a:pt x="4943475" y="0"/>
                </a:lnTo>
                <a:lnTo>
                  <a:pt x="4943475" y="6858000"/>
                </a:lnTo>
                <a:lnTo>
                  <a:pt x="1316945" y="6858000"/>
                </a:lnTo>
                <a:lnTo>
                  <a:pt x="1300831" y="6813975"/>
                </a:lnTo>
                <a:cubicBezTo>
                  <a:pt x="1065596" y="6257818"/>
                  <a:pt x="593762" y="5826099"/>
                  <a:pt x="11509" y="5644999"/>
                </a:cubicBezTo>
                <a:lnTo>
                  <a:pt x="0" y="5642040"/>
                </a:lnTo>
                <a:lnTo>
                  <a:pt x="0" y="960342"/>
                </a:lnTo>
                <a:lnTo>
                  <a:pt x="102594" y="989005"/>
                </a:lnTo>
                <a:cubicBezTo>
                  <a:pt x="295939" y="1032615"/>
                  <a:pt x="499008" y="1027216"/>
                  <a:pt x="693872" y="972388"/>
                </a:cubicBezTo>
                <a:cubicBezTo>
                  <a:pt x="1136296" y="858399"/>
                  <a:pt x="1554913" y="550056"/>
                  <a:pt x="1819086" y="157393"/>
                </a:cubicBezTo>
                <a:close/>
              </a:path>
            </a:pathLst>
          </a:custGeom>
        </p:spPr>
        <p:txBody>
          <a:bodyPr wrap="square" tIns="100584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4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2">
            <a:extLst>
              <a:ext uri="{FF2B5EF4-FFF2-40B4-BE49-F238E27FC236}">
                <a16:creationId xmlns:a16="http://schemas.microsoft.com/office/drawing/2014/main" id="{0FA877A3-B2AE-5C65-DE20-D1638787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6392" y="4720062"/>
            <a:ext cx="3285608" cy="2137938"/>
          </a:xfrm>
          <a:custGeom>
            <a:avLst/>
            <a:gdLst>
              <a:gd name="connsiteX0" fmla="*/ 3285608 w 3285608"/>
              <a:gd name="connsiteY0" fmla="*/ 0 h 2137938"/>
              <a:gd name="connsiteX1" fmla="*/ 3285608 w 3285608"/>
              <a:gd name="connsiteY1" fmla="*/ 2137938 h 2137938"/>
              <a:gd name="connsiteX2" fmla="*/ 0 w 3285608"/>
              <a:gd name="connsiteY2" fmla="*/ 2137938 h 2137938"/>
              <a:gd name="connsiteX3" fmla="*/ 53213 w 3285608"/>
              <a:gd name="connsiteY3" fmla="*/ 2070398 h 2137938"/>
              <a:gd name="connsiteX4" fmla="*/ 1464698 w 3285608"/>
              <a:gd name="connsiteY4" fmla="*/ 1425184 h 2137938"/>
              <a:gd name="connsiteX5" fmla="*/ 3278751 w 3285608"/>
              <a:gd name="connsiteY5" fmla="*/ 2109 h 213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5608" h="2137938">
                <a:moveTo>
                  <a:pt x="3285608" y="0"/>
                </a:moveTo>
                <a:lnTo>
                  <a:pt x="3285608" y="2137938"/>
                </a:lnTo>
                <a:lnTo>
                  <a:pt x="0" y="2137938"/>
                </a:lnTo>
                <a:lnTo>
                  <a:pt x="53213" y="2070398"/>
                </a:lnTo>
                <a:cubicBezTo>
                  <a:pt x="428518" y="1649846"/>
                  <a:pt x="1048414" y="1562150"/>
                  <a:pt x="1464698" y="1425184"/>
                </a:cubicBezTo>
                <a:cubicBezTo>
                  <a:pt x="2343037" y="1136242"/>
                  <a:pt x="2721555" y="228637"/>
                  <a:pt x="3278751" y="2109"/>
                </a:cubicBezTo>
                <a:close/>
              </a:path>
            </a:pathLst>
          </a:custGeom>
          <a:solidFill>
            <a:schemeClr val="accent6"/>
          </a:solidFill>
          <a:ln w="21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03472" y="2377871"/>
            <a:ext cx="6814371" cy="4359402"/>
          </a:xfrm>
        </p:spPr>
        <p:txBody>
          <a:bodyPr>
            <a:normAutofit/>
          </a:bodyPr>
          <a:lstStyle>
            <a:lvl1pPr marL="512064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8001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800"/>
            </a:lvl2pPr>
            <a:lvl3pPr marL="12573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600"/>
            </a:lvl3pPr>
            <a:lvl4pPr marL="17145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400"/>
            </a:lvl4pPr>
            <a:lvl5pPr marL="21717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CB9E0096-D944-5245-13D4-92814D4D59C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54195" y="2377871"/>
            <a:ext cx="3840407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061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90D34EE-F9DA-E443-4A73-7A028CD1DC77}"/>
              </a:ext>
            </a:extLst>
          </p:cNvPr>
          <p:cNvSpPr/>
          <p:nvPr userDrawn="1"/>
        </p:nvSpPr>
        <p:spPr>
          <a:xfrm>
            <a:off x="6576005" y="6244034"/>
            <a:ext cx="5128931" cy="613967"/>
          </a:xfrm>
          <a:custGeom>
            <a:avLst/>
            <a:gdLst>
              <a:gd name="connsiteX0" fmla="*/ 4291965 w 5128931"/>
              <a:gd name="connsiteY0" fmla="*/ 60 h 613967"/>
              <a:gd name="connsiteX1" fmla="*/ 4666198 w 5128931"/>
              <a:gd name="connsiteY1" fmla="*/ 89254 h 613967"/>
              <a:gd name="connsiteX2" fmla="*/ 5101197 w 5128931"/>
              <a:gd name="connsiteY2" fmla="*/ 537690 h 613967"/>
              <a:gd name="connsiteX3" fmla="*/ 5128931 w 5128931"/>
              <a:gd name="connsiteY3" fmla="*/ 613967 h 613967"/>
              <a:gd name="connsiteX4" fmla="*/ 0 w 5128931"/>
              <a:gd name="connsiteY4" fmla="*/ 613967 h 613967"/>
              <a:gd name="connsiteX5" fmla="*/ 15614 w 5128931"/>
              <a:gd name="connsiteY5" fmla="*/ 593375 h 613967"/>
              <a:gd name="connsiteX6" fmla="*/ 81739 w 5128931"/>
              <a:gd name="connsiteY6" fmla="*/ 517786 h 613967"/>
              <a:gd name="connsiteX7" fmla="*/ 2139708 w 5128931"/>
              <a:gd name="connsiteY7" fmla="*/ 331996 h 613967"/>
              <a:gd name="connsiteX8" fmla="*/ 4291965 w 5128931"/>
              <a:gd name="connsiteY8" fmla="*/ 60 h 61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8931" h="613967">
                <a:moveTo>
                  <a:pt x="4291965" y="60"/>
                </a:moveTo>
                <a:cubicBezTo>
                  <a:pt x="4425259" y="-1390"/>
                  <a:pt x="4550210" y="23536"/>
                  <a:pt x="4666198" y="89254"/>
                </a:cubicBezTo>
                <a:cubicBezTo>
                  <a:pt x="4891999" y="217207"/>
                  <a:pt x="5029133" y="370815"/>
                  <a:pt x="5101197" y="537690"/>
                </a:cubicBezTo>
                <a:lnTo>
                  <a:pt x="5128931" y="613967"/>
                </a:lnTo>
                <a:lnTo>
                  <a:pt x="0" y="613967"/>
                </a:lnTo>
                <a:lnTo>
                  <a:pt x="15614" y="593375"/>
                </a:lnTo>
                <a:cubicBezTo>
                  <a:pt x="37505" y="566465"/>
                  <a:pt x="59606" y="541212"/>
                  <a:pt x="81739" y="517786"/>
                </a:cubicBezTo>
                <a:cubicBezTo>
                  <a:pt x="726324" y="-164414"/>
                  <a:pt x="1567784" y="212292"/>
                  <a:pt x="2139708" y="331996"/>
                </a:cubicBezTo>
                <a:cubicBezTo>
                  <a:pt x="2980088" y="507931"/>
                  <a:pt x="3714356" y="6344"/>
                  <a:pt x="4291965" y="60"/>
                </a:cubicBezTo>
                <a:close/>
              </a:path>
            </a:pathLst>
          </a:custGeom>
          <a:solidFill>
            <a:schemeClr val="accent1"/>
          </a:solidFill>
          <a:ln w="2373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BA1AC28-AEBA-F273-D81B-DCB3F7595C06}"/>
              </a:ext>
            </a:extLst>
          </p:cNvPr>
          <p:cNvSpPr/>
          <p:nvPr userDrawn="1"/>
        </p:nvSpPr>
        <p:spPr>
          <a:xfrm>
            <a:off x="11450906" y="3547173"/>
            <a:ext cx="741094" cy="3164819"/>
          </a:xfrm>
          <a:custGeom>
            <a:avLst/>
            <a:gdLst>
              <a:gd name="connsiteX0" fmla="*/ 741094 w 741094"/>
              <a:gd name="connsiteY0" fmla="*/ 0 h 3164819"/>
              <a:gd name="connsiteX1" fmla="*/ 741094 w 741094"/>
              <a:gd name="connsiteY1" fmla="*/ 3164819 h 3164819"/>
              <a:gd name="connsiteX2" fmla="*/ 696311 w 741094"/>
              <a:gd name="connsiteY2" fmla="*/ 3128887 h 3164819"/>
              <a:gd name="connsiteX3" fmla="*/ 66029 w 741094"/>
              <a:gd name="connsiteY3" fmla="*/ 2098526 h 3164819"/>
              <a:gd name="connsiteX4" fmla="*/ 659081 w 741094"/>
              <a:gd name="connsiteY4" fmla="*/ 69283 h 316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094" h="3164819">
                <a:moveTo>
                  <a:pt x="741094" y="0"/>
                </a:moveTo>
                <a:lnTo>
                  <a:pt x="741094" y="3164819"/>
                </a:lnTo>
                <a:lnTo>
                  <a:pt x="696311" y="3128887"/>
                </a:lnTo>
                <a:cubicBezTo>
                  <a:pt x="398216" y="2865259"/>
                  <a:pt x="172941" y="2512853"/>
                  <a:pt x="66029" y="2098526"/>
                </a:cubicBezTo>
                <a:cubicBezTo>
                  <a:pt x="-129976" y="1338929"/>
                  <a:pt x="122879" y="568970"/>
                  <a:pt x="659081" y="692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BEF5AD5C-8D5B-14F6-F688-592B0228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43CA5-4CA0-41D9-7ED0-D8D9D96A1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3657600"/>
          </a:xfrm>
        </p:spPr>
        <p:txBody>
          <a:bodyPr anchor="b">
            <a:noAutofit/>
          </a:bodyPr>
          <a:lstStyle>
            <a:lvl1pPr algn="ctr">
              <a:lnSpc>
                <a:spcPct val="75000"/>
              </a:lnSpc>
              <a:defRPr sz="5400" cap="all" spc="6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FB058F7-2BE2-A189-1B03-F472C55108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30363" y="5006113"/>
            <a:ext cx="8931275" cy="172085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/>
            </a:lvl1pPr>
            <a:lvl2pPr marL="457200" indent="0" algn="ctr">
              <a:spcBef>
                <a:spcPts val="0"/>
              </a:spcBef>
              <a:buNone/>
              <a:defRPr/>
            </a:lvl2pPr>
            <a:lvl3pPr marL="914400" indent="0" algn="ctr">
              <a:spcBef>
                <a:spcPts val="0"/>
              </a:spcBef>
              <a:buNone/>
              <a:defRPr/>
            </a:lvl3pPr>
            <a:lvl4pPr marL="1371600" indent="0" algn="ctr">
              <a:spcBef>
                <a:spcPts val="0"/>
              </a:spcBef>
              <a:buNone/>
              <a:defRPr/>
            </a:lvl4pPr>
            <a:lvl5pPr marL="1828800" indent="0" algn="ctr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4DA6858-F008-49D8-3E6E-18FE12891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920" b="49138"/>
          <a:stretch>
            <a:fillRect/>
          </a:stretch>
        </p:blipFill>
        <p:spPr>
          <a:xfrm rot="10800000" flipH="1" flipV="1">
            <a:off x="-9638" y="3945640"/>
            <a:ext cx="2853725" cy="2938093"/>
          </a:xfrm>
          <a:custGeom>
            <a:avLst/>
            <a:gdLst>
              <a:gd name="connsiteX0" fmla="*/ 0 w 2853725"/>
              <a:gd name="connsiteY0" fmla="*/ 0 h 2938093"/>
              <a:gd name="connsiteX1" fmla="*/ 2853725 w 2853725"/>
              <a:gd name="connsiteY1" fmla="*/ 0 h 2938093"/>
              <a:gd name="connsiteX2" fmla="*/ 2853725 w 2853725"/>
              <a:gd name="connsiteY2" fmla="*/ 2938093 h 2938093"/>
              <a:gd name="connsiteX3" fmla="*/ 0 w 2853725"/>
              <a:gd name="connsiteY3" fmla="*/ 2938093 h 293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3725" h="2938093">
                <a:moveTo>
                  <a:pt x="0" y="0"/>
                </a:moveTo>
                <a:lnTo>
                  <a:pt x="2853725" y="0"/>
                </a:lnTo>
                <a:lnTo>
                  <a:pt x="2853725" y="2938093"/>
                </a:lnTo>
                <a:lnTo>
                  <a:pt x="0" y="2938093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D697063-5A37-7E43-799C-8864FD42BAAC}"/>
              </a:ext>
            </a:extLst>
          </p:cNvPr>
          <p:cNvSpPr/>
          <p:nvPr userDrawn="1"/>
        </p:nvSpPr>
        <p:spPr>
          <a:xfrm>
            <a:off x="9063204" y="0"/>
            <a:ext cx="3128797" cy="2679752"/>
          </a:xfrm>
          <a:custGeom>
            <a:avLst/>
            <a:gdLst>
              <a:gd name="connsiteX0" fmla="*/ 3128797 w 3128797"/>
              <a:gd name="connsiteY0" fmla="*/ 879358 h 2679752"/>
              <a:gd name="connsiteX1" fmla="*/ 3128797 w 3128797"/>
              <a:gd name="connsiteY1" fmla="*/ 2679752 h 2679752"/>
              <a:gd name="connsiteX2" fmla="*/ 3059267 w 3128797"/>
              <a:gd name="connsiteY2" fmla="*/ 2608151 h 2679752"/>
              <a:gd name="connsiteX3" fmla="*/ 2764395 w 3128797"/>
              <a:gd name="connsiteY3" fmla="*/ 1724021 h 2679752"/>
              <a:gd name="connsiteX4" fmla="*/ 3093998 w 3128797"/>
              <a:gd name="connsiteY4" fmla="*/ 985035 h 2679752"/>
              <a:gd name="connsiteX5" fmla="*/ 0 w 3128797"/>
              <a:gd name="connsiteY5" fmla="*/ 0 h 2679752"/>
              <a:gd name="connsiteX6" fmla="*/ 3128797 w 3128797"/>
              <a:gd name="connsiteY6" fmla="*/ 0 h 2679752"/>
              <a:gd name="connsiteX7" fmla="*/ 3128797 w 3128797"/>
              <a:gd name="connsiteY7" fmla="*/ 550788 h 2679752"/>
              <a:gd name="connsiteX8" fmla="*/ 3123603 w 3128797"/>
              <a:gd name="connsiteY8" fmla="*/ 534564 h 2679752"/>
              <a:gd name="connsiteX9" fmla="*/ 1737201 w 3128797"/>
              <a:gd name="connsiteY9" fmla="*/ 374784 h 2679752"/>
              <a:gd name="connsiteX10" fmla="*/ 534991 w 3128797"/>
              <a:gd name="connsiteY10" fmla="*/ 378865 h 2679752"/>
              <a:gd name="connsiteX11" fmla="*/ 147047 w 3128797"/>
              <a:gd name="connsiteY11" fmla="*/ 143968 h 267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8797" h="2679752">
                <a:moveTo>
                  <a:pt x="3128797" y="879358"/>
                </a:moveTo>
                <a:lnTo>
                  <a:pt x="3128797" y="2679752"/>
                </a:lnTo>
                <a:lnTo>
                  <a:pt x="3059267" y="2608151"/>
                </a:lnTo>
                <a:cubicBezTo>
                  <a:pt x="2845801" y="2364562"/>
                  <a:pt x="2737482" y="2047511"/>
                  <a:pt x="2764395" y="1724021"/>
                </a:cubicBezTo>
                <a:cubicBezTo>
                  <a:pt x="2789869" y="1485736"/>
                  <a:pt x="2988975" y="1235917"/>
                  <a:pt x="3093998" y="985035"/>
                </a:cubicBezTo>
                <a:close/>
                <a:moveTo>
                  <a:pt x="0" y="0"/>
                </a:moveTo>
                <a:lnTo>
                  <a:pt x="3128797" y="0"/>
                </a:lnTo>
                <a:lnTo>
                  <a:pt x="3128797" y="550788"/>
                </a:lnTo>
                <a:lnTo>
                  <a:pt x="3123603" y="534564"/>
                </a:lnTo>
                <a:cubicBezTo>
                  <a:pt x="2933666" y="80785"/>
                  <a:pt x="2078477" y="268334"/>
                  <a:pt x="1737201" y="374784"/>
                </a:cubicBezTo>
                <a:cubicBezTo>
                  <a:pt x="1414305" y="472235"/>
                  <a:pt x="872573" y="510694"/>
                  <a:pt x="534991" y="378865"/>
                </a:cubicBezTo>
                <a:cubicBezTo>
                  <a:pt x="393838" y="323373"/>
                  <a:pt x="264165" y="243263"/>
                  <a:pt x="147047" y="143968"/>
                </a:cubicBezTo>
                <a:close/>
              </a:path>
            </a:pathLst>
          </a:custGeom>
          <a:solidFill>
            <a:schemeClr val="accent3"/>
          </a:solidFill>
          <a:ln w="4025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8CB1A0F-CA1C-711E-F4D9-F402746EC55D}"/>
              </a:ext>
            </a:extLst>
          </p:cNvPr>
          <p:cNvSpPr/>
          <p:nvPr userDrawn="1"/>
        </p:nvSpPr>
        <p:spPr>
          <a:xfrm>
            <a:off x="-9637" y="1"/>
            <a:ext cx="2617625" cy="3478627"/>
          </a:xfrm>
          <a:custGeom>
            <a:avLst/>
            <a:gdLst>
              <a:gd name="connsiteX0" fmla="*/ 0 w 2617625"/>
              <a:gd name="connsiteY0" fmla="*/ 0 h 3478627"/>
              <a:gd name="connsiteX1" fmla="*/ 2617625 w 2617625"/>
              <a:gd name="connsiteY1" fmla="*/ 0 h 3478627"/>
              <a:gd name="connsiteX2" fmla="*/ 2553291 w 2617625"/>
              <a:gd name="connsiteY2" fmla="*/ 101454 h 3478627"/>
              <a:gd name="connsiteX3" fmla="*/ 1240549 w 2617625"/>
              <a:gd name="connsiteY3" fmla="*/ 958722 h 3478627"/>
              <a:gd name="connsiteX4" fmla="*/ 955351 w 2617625"/>
              <a:gd name="connsiteY4" fmla="*/ 1199055 h 3478627"/>
              <a:gd name="connsiteX5" fmla="*/ 600934 w 2617625"/>
              <a:gd name="connsiteY5" fmla="*/ 1984701 h 3478627"/>
              <a:gd name="connsiteX6" fmla="*/ 38433 w 2617625"/>
              <a:gd name="connsiteY6" fmla="*/ 3435524 h 3478627"/>
              <a:gd name="connsiteX7" fmla="*/ 0 w 2617625"/>
              <a:gd name="connsiteY7" fmla="*/ 3478627 h 347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7625" h="3478627">
                <a:moveTo>
                  <a:pt x="0" y="0"/>
                </a:moveTo>
                <a:lnTo>
                  <a:pt x="2617625" y="0"/>
                </a:lnTo>
                <a:lnTo>
                  <a:pt x="2553291" y="101454"/>
                </a:lnTo>
                <a:cubicBezTo>
                  <a:pt x="2193600" y="596780"/>
                  <a:pt x="1511980" y="777778"/>
                  <a:pt x="1240549" y="958722"/>
                </a:cubicBezTo>
                <a:cubicBezTo>
                  <a:pt x="1133381" y="1026274"/>
                  <a:pt x="1037426" y="1107134"/>
                  <a:pt x="955351" y="1199055"/>
                </a:cubicBezTo>
                <a:cubicBezTo>
                  <a:pt x="758369" y="1419663"/>
                  <a:pt x="648207" y="1608072"/>
                  <a:pt x="600934" y="1984701"/>
                </a:cubicBezTo>
                <a:cubicBezTo>
                  <a:pt x="539729" y="2480023"/>
                  <a:pt x="361052" y="3033377"/>
                  <a:pt x="38433" y="3435524"/>
                </a:cubicBezTo>
                <a:lnTo>
                  <a:pt x="0" y="3478627"/>
                </a:lnTo>
                <a:close/>
              </a:path>
            </a:pathLst>
          </a:custGeom>
          <a:solidFill>
            <a:schemeClr val="accent5"/>
          </a:solidFill>
          <a:ln w="251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71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2" y="536376"/>
            <a:ext cx="4987598" cy="213308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5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18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5E99B326-A023-FA69-54A8-41EDB1276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304754"/>
            <a:ext cx="2954761" cy="4553246"/>
          </a:xfrm>
          <a:custGeom>
            <a:avLst/>
            <a:gdLst>
              <a:gd name="connsiteX0" fmla="*/ 0 w 2954761"/>
              <a:gd name="connsiteY0" fmla="*/ 0 h 4553246"/>
              <a:gd name="connsiteX1" fmla="*/ 117233 w 2954761"/>
              <a:gd name="connsiteY1" fmla="*/ 82668 h 4553246"/>
              <a:gd name="connsiteX2" fmla="*/ 730843 w 2954761"/>
              <a:gd name="connsiteY2" fmla="*/ 1827598 h 4553246"/>
              <a:gd name="connsiteX3" fmla="*/ 868972 w 2954761"/>
              <a:gd name="connsiteY3" fmla="*/ 2174038 h 4553246"/>
              <a:gd name="connsiteX4" fmla="*/ 1502761 w 2954761"/>
              <a:gd name="connsiteY4" fmla="*/ 2758135 h 4553246"/>
              <a:gd name="connsiteX5" fmla="*/ 2954466 w 2954761"/>
              <a:gd name="connsiteY5" fmla="*/ 4460522 h 4553246"/>
              <a:gd name="connsiteX6" fmla="*/ 2954761 w 2954761"/>
              <a:gd name="connsiteY6" fmla="*/ 4553246 h 4553246"/>
              <a:gd name="connsiteX7" fmla="*/ 0 w 2954761"/>
              <a:gd name="connsiteY7" fmla="*/ 4553246 h 4553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4761" h="4553246">
                <a:moveTo>
                  <a:pt x="0" y="0"/>
                </a:moveTo>
                <a:lnTo>
                  <a:pt x="117233" y="82668"/>
                </a:lnTo>
                <a:cubicBezTo>
                  <a:pt x="705921" y="563578"/>
                  <a:pt x="630379" y="1460513"/>
                  <a:pt x="730843" y="1827598"/>
                </a:cubicBezTo>
                <a:cubicBezTo>
                  <a:pt x="761151" y="1950602"/>
                  <a:pt x="807625" y="2067161"/>
                  <a:pt x="868972" y="2174038"/>
                </a:cubicBezTo>
                <a:cubicBezTo>
                  <a:pt x="1016204" y="2430540"/>
                  <a:pt x="1160257" y="2594499"/>
                  <a:pt x="1502761" y="2758135"/>
                </a:cubicBezTo>
                <a:cubicBezTo>
                  <a:pt x="2178883" y="3079569"/>
                  <a:pt x="2895559" y="3693004"/>
                  <a:pt x="2954466" y="4460522"/>
                </a:cubicBezTo>
                <a:lnTo>
                  <a:pt x="2954761" y="4553246"/>
                </a:lnTo>
                <a:lnTo>
                  <a:pt x="0" y="45532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723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5044668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11850" y="2343150"/>
            <a:ext cx="5568950" cy="43640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10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7">
            <a:extLst>
              <a:ext uri="{FF2B5EF4-FFF2-40B4-BE49-F238E27FC236}">
                <a16:creationId xmlns:a16="http://schemas.microsoft.com/office/drawing/2014/main" id="{0AE23B93-BC49-29E1-B798-915A07D7A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1328" y="0"/>
            <a:ext cx="1740673" cy="2452455"/>
          </a:xfrm>
          <a:custGeom>
            <a:avLst/>
            <a:gdLst>
              <a:gd name="connsiteX0" fmla="*/ 9752 w 1740673"/>
              <a:gd name="connsiteY0" fmla="*/ 0 h 2452455"/>
              <a:gd name="connsiteX1" fmla="*/ 1740673 w 1740673"/>
              <a:gd name="connsiteY1" fmla="*/ 0 h 2452455"/>
              <a:gd name="connsiteX2" fmla="*/ 1740673 w 1740673"/>
              <a:gd name="connsiteY2" fmla="*/ 2452455 h 2452455"/>
              <a:gd name="connsiteX3" fmla="*/ 1641792 w 1740673"/>
              <a:gd name="connsiteY3" fmla="*/ 2253927 h 2452455"/>
              <a:gd name="connsiteX4" fmla="*/ 1168412 w 1740673"/>
              <a:gd name="connsiteY4" fmla="*/ 1679772 h 2452455"/>
              <a:gd name="connsiteX5" fmla="*/ 63 w 1740673"/>
              <a:gd name="connsiteY5" fmla="*/ 135821 h 245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73" h="2452455">
                <a:moveTo>
                  <a:pt x="9752" y="0"/>
                </a:moveTo>
                <a:lnTo>
                  <a:pt x="1740673" y="0"/>
                </a:lnTo>
                <a:lnTo>
                  <a:pt x="1740673" y="2452455"/>
                </a:lnTo>
                <a:lnTo>
                  <a:pt x="1641792" y="2253927"/>
                </a:lnTo>
                <a:cubicBezTo>
                  <a:pt x="1523030" y="2044952"/>
                  <a:pt x="1373754" y="1845991"/>
                  <a:pt x="1168412" y="1679772"/>
                </a:cubicBezTo>
                <a:cubicBezTo>
                  <a:pt x="742644" y="1335088"/>
                  <a:pt x="-7886" y="949509"/>
                  <a:pt x="63" y="135821"/>
                </a:cubicBezTo>
                <a:close/>
              </a:path>
            </a:pathLst>
          </a:custGeom>
          <a:solidFill>
            <a:schemeClr val="accent1"/>
          </a:solidFill>
          <a:ln w="1678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48F560B-EB0A-0B8F-398E-F722EDBBB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8715"/>
          <a:stretch>
            <a:fillRect/>
          </a:stretch>
        </p:blipFill>
        <p:spPr>
          <a:xfrm rot="10800000" flipV="1">
            <a:off x="4605276" y="0"/>
            <a:ext cx="7493958" cy="1807198"/>
          </a:xfrm>
          <a:custGeom>
            <a:avLst/>
            <a:gdLst>
              <a:gd name="connsiteX0" fmla="*/ 7493958 w 7493958"/>
              <a:gd name="connsiteY0" fmla="*/ 0 h 1807198"/>
              <a:gd name="connsiteX1" fmla="*/ 0 w 7493958"/>
              <a:gd name="connsiteY1" fmla="*/ 0 h 1807198"/>
              <a:gd name="connsiteX2" fmla="*/ 0 w 7493958"/>
              <a:gd name="connsiteY2" fmla="*/ 1807198 h 1807198"/>
              <a:gd name="connsiteX3" fmla="*/ 7493958 w 7493958"/>
              <a:gd name="connsiteY3" fmla="*/ 1807198 h 180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3958" h="1807198">
                <a:moveTo>
                  <a:pt x="7493958" y="0"/>
                </a:moveTo>
                <a:lnTo>
                  <a:pt x="0" y="0"/>
                </a:lnTo>
                <a:lnTo>
                  <a:pt x="0" y="1807198"/>
                </a:lnTo>
                <a:lnTo>
                  <a:pt x="7493958" y="1807198"/>
                </a:lnTo>
                <a:close/>
              </a:path>
            </a:pathLst>
          </a:custGeom>
        </p:spPr>
      </p:pic>
      <p:sp>
        <p:nvSpPr>
          <p:cNvPr id="8" name="Freeform 24">
            <a:extLst>
              <a:ext uri="{FF2B5EF4-FFF2-40B4-BE49-F238E27FC236}">
                <a16:creationId xmlns:a16="http://schemas.microsoft.com/office/drawing/2014/main" id="{50E14D9C-F921-BC70-06C5-A5EA5B6D0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80429" y="5885690"/>
            <a:ext cx="3501038" cy="972311"/>
          </a:xfrm>
          <a:custGeom>
            <a:avLst/>
            <a:gdLst>
              <a:gd name="connsiteX0" fmla="*/ 1750519 w 3501038"/>
              <a:gd name="connsiteY0" fmla="*/ 972311 h 972311"/>
              <a:gd name="connsiteX1" fmla="*/ 3463737 w 3501038"/>
              <a:gd name="connsiteY1" fmla="*/ 61401 h 972311"/>
              <a:gd name="connsiteX2" fmla="*/ 3501038 w 3501038"/>
              <a:gd name="connsiteY2" fmla="*/ 0 h 972311"/>
              <a:gd name="connsiteX3" fmla="*/ 0 w 3501038"/>
              <a:gd name="connsiteY3" fmla="*/ 0 h 972311"/>
              <a:gd name="connsiteX4" fmla="*/ 37301 w 3501038"/>
              <a:gd name="connsiteY4" fmla="*/ 61401 h 972311"/>
              <a:gd name="connsiteX5" fmla="*/ 1750519 w 3501038"/>
              <a:gd name="connsiteY5" fmla="*/ 972311 h 97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1038" h="972311">
                <a:moveTo>
                  <a:pt x="1750519" y="972311"/>
                </a:moveTo>
                <a:cubicBezTo>
                  <a:pt x="2463681" y="972311"/>
                  <a:pt x="3092449" y="610979"/>
                  <a:pt x="3463737" y="61401"/>
                </a:cubicBezTo>
                <a:lnTo>
                  <a:pt x="3501038" y="0"/>
                </a:lnTo>
                <a:lnTo>
                  <a:pt x="0" y="0"/>
                </a:lnTo>
                <a:lnTo>
                  <a:pt x="37301" y="61401"/>
                </a:lnTo>
                <a:cubicBezTo>
                  <a:pt x="408589" y="610979"/>
                  <a:pt x="1037357" y="972311"/>
                  <a:pt x="1750519" y="9723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10">
            <a:extLst>
              <a:ext uri="{FF2B5EF4-FFF2-40B4-BE49-F238E27FC236}">
                <a16:creationId xmlns:a16="http://schemas.microsoft.com/office/drawing/2014/main" id="{9052D5D9-AE58-DD9D-727D-1C56CD81B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58800" y="4948819"/>
            <a:ext cx="3633200" cy="1909181"/>
          </a:xfrm>
          <a:custGeom>
            <a:avLst/>
            <a:gdLst>
              <a:gd name="connsiteX0" fmla="*/ 3633200 w 3633200"/>
              <a:gd name="connsiteY0" fmla="*/ 0 h 1909181"/>
              <a:gd name="connsiteX1" fmla="*/ 3633200 w 3633200"/>
              <a:gd name="connsiteY1" fmla="*/ 1909181 h 1909181"/>
              <a:gd name="connsiteX2" fmla="*/ 0 w 3633200"/>
              <a:gd name="connsiteY2" fmla="*/ 1909181 h 1909181"/>
              <a:gd name="connsiteX3" fmla="*/ 93750 w 3633200"/>
              <a:gd name="connsiteY3" fmla="*/ 1811399 h 1909181"/>
              <a:gd name="connsiteX4" fmla="*/ 1924918 w 3633200"/>
              <a:gd name="connsiteY4" fmla="*/ 1263638 h 1909181"/>
              <a:gd name="connsiteX5" fmla="*/ 2756912 w 3633200"/>
              <a:gd name="connsiteY5" fmla="*/ 1038610 h 1909181"/>
              <a:gd name="connsiteX6" fmla="*/ 3039524 w 3633200"/>
              <a:gd name="connsiteY6" fmla="*/ 795240 h 1909181"/>
              <a:gd name="connsiteX7" fmla="*/ 3627562 w 3633200"/>
              <a:gd name="connsiteY7" fmla="*/ 5818 h 190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3200" h="1909181">
                <a:moveTo>
                  <a:pt x="3633200" y="0"/>
                </a:moveTo>
                <a:lnTo>
                  <a:pt x="3633200" y="1909181"/>
                </a:lnTo>
                <a:lnTo>
                  <a:pt x="0" y="1909181"/>
                </a:lnTo>
                <a:lnTo>
                  <a:pt x="93750" y="1811399"/>
                </a:lnTo>
                <a:cubicBezTo>
                  <a:pt x="559335" y="1384673"/>
                  <a:pt x="1301474" y="1240755"/>
                  <a:pt x="1924918" y="1263638"/>
                </a:cubicBezTo>
                <a:cubicBezTo>
                  <a:pt x="2304271" y="1276833"/>
                  <a:pt x="2507796" y="1198020"/>
                  <a:pt x="2756912" y="1038610"/>
                </a:cubicBezTo>
                <a:cubicBezTo>
                  <a:pt x="2860710" y="972190"/>
                  <a:pt x="2955795" y="890308"/>
                  <a:pt x="3039524" y="795240"/>
                </a:cubicBezTo>
                <a:cubicBezTo>
                  <a:pt x="3187383" y="635762"/>
                  <a:pt x="3364245" y="296298"/>
                  <a:pt x="3627562" y="5818"/>
                </a:cubicBezTo>
                <a:close/>
              </a:path>
            </a:pathLst>
          </a:custGeom>
          <a:solidFill>
            <a:schemeClr val="accent5"/>
          </a:solidFill>
          <a:ln w="316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4AA1832A-296F-F6EB-4898-71502D9A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991252" cy="4572104"/>
          </a:xfrm>
          <a:custGeom>
            <a:avLst/>
            <a:gdLst>
              <a:gd name="connsiteX0" fmla="*/ 0 w 1991252"/>
              <a:gd name="connsiteY0" fmla="*/ 2138799 h 4572104"/>
              <a:gd name="connsiteX1" fmla="*/ 6705 w 1991252"/>
              <a:gd name="connsiteY1" fmla="*/ 2143576 h 4572104"/>
              <a:gd name="connsiteX2" fmla="*/ 516530 w 1991252"/>
              <a:gd name="connsiteY2" fmla="*/ 2534582 h 4572104"/>
              <a:gd name="connsiteX3" fmla="*/ 685548 w 1991252"/>
              <a:gd name="connsiteY3" fmla="*/ 3451134 h 4572104"/>
              <a:gd name="connsiteX4" fmla="*/ 60148 w 1991252"/>
              <a:gd name="connsiteY4" fmla="*/ 4521457 h 4572104"/>
              <a:gd name="connsiteX5" fmla="*/ 0 w 1991252"/>
              <a:gd name="connsiteY5" fmla="*/ 4572104 h 4572104"/>
              <a:gd name="connsiteX6" fmla="*/ 0 w 1991252"/>
              <a:gd name="connsiteY6" fmla="*/ 0 h 4572104"/>
              <a:gd name="connsiteX7" fmla="*/ 1991252 w 1991252"/>
              <a:gd name="connsiteY7" fmla="*/ 0 h 4572104"/>
              <a:gd name="connsiteX8" fmla="*/ 1947397 w 1991252"/>
              <a:gd name="connsiteY8" fmla="*/ 93155 h 4572104"/>
              <a:gd name="connsiteX9" fmla="*/ 1818489 w 1991252"/>
              <a:gd name="connsiteY9" fmla="*/ 279679 h 4572104"/>
              <a:gd name="connsiteX10" fmla="*/ 763951 w 1991252"/>
              <a:gd name="connsiteY10" fmla="*/ 856979 h 4572104"/>
              <a:gd name="connsiteX11" fmla="*/ 44441 w 1991252"/>
              <a:gd name="connsiteY11" fmla="*/ 1105345 h 4572104"/>
              <a:gd name="connsiteX12" fmla="*/ 0 w 1991252"/>
              <a:gd name="connsiteY12" fmla="*/ 1133371 h 457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1252" h="4572104">
                <a:moveTo>
                  <a:pt x="0" y="2138799"/>
                </a:moveTo>
                <a:lnTo>
                  <a:pt x="6705" y="2143576"/>
                </a:lnTo>
                <a:cubicBezTo>
                  <a:pt x="195773" y="2267705"/>
                  <a:pt x="406581" y="2377529"/>
                  <a:pt x="516530" y="2534582"/>
                </a:cubicBezTo>
                <a:cubicBezTo>
                  <a:pt x="696394" y="2804803"/>
                  <a:pt x="754748" y="3134725"/>
                  <a:pt x="685548" y="3451134"/>
                </a:cubicBezTo>
                <a:cubicBezTo>
                  <a:pt x="607573" y="3849685"/>
                  <a:pt x="375193" y="4238508"/>
                  <a:pt x="60148" y="4521457"/>
                </a:cubicBezTo>
                <a:lnTo>
                  <a:pt x="0" y="4572104"/>
                </a:lnTo>
                <a:close/>
                <a:moveTo>
                  <a:pt x="0" y="0"/>
                </a:moveTo>
                <a:lnTo>
                  <a:pt x="1991252" y="0"/>
                </a:lnTo>
                <a:lnTo>
                  <a:pt x="1947397" y="93155"/>
                </a:lnTo>
                <a:cubicBezTo>
                  <a:pt x="1909773" y="158891"/>
                  <a:pt x="1866874" y="221286"/>
                  <a:pt x="1818489" y="279679"/>
                </a:cubicBezTo>
                <a:cubicBezTo>
                  <a:pt x="1586623" y="558208"/>
                  <a:pt x="1093740" y="786286"/>
                  <a:pt x="763951" y="856979"/>
                </a:cubicBezTo>
                <a:cubicBezTo>
                  <a:pt x="588836" y="892826"/>
                  <a:pt x="291439" y="973000"/>
                  <a:pt x="44441" y="1105345"/>
                </a:cubicBezTo>
                <a:lnTo>
                  <a:pt x="0" y="113337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83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BEF5AD5C-8D5B-14F6-F688-592B0228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43CA5-4CA0-41D9-7ED0-D8D9D96A1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924" y="914400"/>
            <a:ext cx="10360152" cy="3657600"/>
          </a:xfrm>
        </p:spPr>
        <p:txBody>
          <a:bodyPr anchor="b">
            <a:noAutofit/>
          </a:bodyPr>
          <a:lstStyle>
            <a:lvl1pPr algn="ctr">
              <a:lnSpc>
                <a:spcPct val="75000"/>
              </a:lnSpc>
              <a:defRPr sz="5400" cap="all" spc="6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FB058F7-2BE2-A189-1B03-F472C55108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30363" y="5006113"/>
            <a:ext cx="8931275" cy="17208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641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1">
            <a:extLst>
              <a:ext uri="{FF2B5EF4-FFF2-40B4-BE49-F238E27FC236}">
                <a16:creationId xmlns:a16="http://schemas.microsoft.com/office/drawing/2014/main" id="{ACDE134D-DD43-3620-325A-4A99219D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413576"/>
            <a:ext cx="2600243" cy="2444424"/>
          </a:xfrm>
          <a:custGeom>
            <a:avLst/>
            <a:gdLst>
              <a:gd name="connsiteX0" fmla="*/ 458924 w 2600243"/>
              <a:gd name="connsiteY0" fmla="*/ 637 h 2444424"/>
              <a:gd name="connsiteX1" fmla="*/ 562733 w 2600243"/>
              <a:gd name="connsiteY1" fmla="*/ 8107 h 2444424"/>
              <a:gd name="connsiteX2" fmla="*/ 1359862 w 2600243"/>
              <a:gd name="connsiteY2" fmla="*/ 869200 h 2444424"/>
              <a:gd name="connsiteX3" fmla="*/ 1443944 w 2600243"/>
              <a:gd name="connsiteY3" fmla="*/ 1395455 h 2444424"/>
              <a:gd name="connsiteX4" fmla="*/ 1892284 w 2600243"/>
              <a:gd name="connsiteY4" fmla="*/ 1603510 h 2444424"/>
              <a:gd name="connsiteX5" fmla="*/ 2589282 w 2600243"/>
              <a:gd name="connsiteY5" fmla="*/ 2338245 h 2444424"/>
              <a:gd name="connsiteX6" fmla="*/ 2600243 w 2600243"/>
              <a:gd name="connsiteY6" fmla="*/ 2444424 h 2444424"/>
              <a:gd name="connsiteX7" fmla="*/ 0 w 2600243"/>
              <a:gd name="connsiteY7" fmla="*/ 2444424 h 2444424"/>
              <a:gd name="connsiteX8" fmla="*/ 0 w 2600243"/>
              <a:gd name="connsiteY8" fmla="*/ 70818 h 2444424"/>
              <a:gd name="connsiteX9" fmla="*/ 49869 w 2600243"/>
              <a:gd name="connsiteY9" fmla="*/ 53717 h 2444424"/>
              <a:gd name="connsiteX10" fmla="*/ 458924 w 2600243"/>
              <a:gd name="connsiteY10" fmla="*/ 637 h 244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0243" h="2444424">
                <a:moveTo>
                  <a:pt x="458924" y="637"/>
                </a:moveTo>
                <a:cubicBezTo>
                  <a:pt x="493548" y="1725"/>
                  <a:pt x="528182" y="4210"/>
                  <a:pt x="562733" y="8107"/>
                </a:cubicBezTo>
                <a:cubicBezTo>
                  <a:pt x="1012449" y="72734"/>
                  <a:pt x="1311790" y="431204"/>
                  <a:pt x="1359862" y="869200"/>
                </a:cubicBezTo>
                <a:cubicBezTo>
                  <a:pt x="1377560" y="1029024"/>
                  <a:pt x="1339048" y="1256941"/>
                  <a:pt x="1443944" y="1395455"/>
                </a:cubicBezTo>
                <a:cubicBezTo>
                  <a:pt x="1541160" y="1521546"/>
                  <a:pt x="1747337" y="1549218"/>
                  <a:pt x="1892284" y="1603510"/>
                </a:cubicBezTo>
                <a:cubicBezTo>
                  <a:pt x="2201784" y="1722676"/>
                  <a:pt x="2528982" y="2001668"/>
                  <a:pt x="2589282" y="2338245"/>
                </a:cubicBezTo>
                <a:lnTo>
                  <a:pt x="2600243" y="2444424"/>
                </a:lnTo>
                <a:lnTo>
                  <a:pt x="0" y="2444424"/>
                </a:lnTo>
                <a:lnTo>
                  <a:pt x="0" y="70818"/>
                </a:lnTo>
                <a:lnTo>
                  <a:pt x="49869" y="53717"/>
                </a:lnTo>
                <a:cubicBezTo>
                  <a:pt x="182087" y="14283"/>
                  <a:pt x="320427" y="-3717"/>
                  <a:pt x="458924" y="637"/>
                </a:cubicBezTo>
                <a:close/>
              </a:path>
            </a:pathLst>
          </a:custGeom>
          <a:solidFill>
            <a:schemeClr val="accent6"/>
          </a:solidFill>
          <a:ln w="12762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52607" y="2343150"/>
            <a:ext cx="8828193" cy="435940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330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itle + Content 1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30948FD6-EB3A-E209-9FB2-BA50C6FFA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3385345" cy="492455"/>
          </a:xfrm>
          <a:custGeom>
            <a:avLst/>
            <a:gdLst>
              <a:gd name="connsiteX0" fmla="*/ 0 w 3385345"/>
              <a:gd name="connsiteY0" fmla="*/ 0 h 492455"/>
              <a:gd name="connsiteX1" fmla="*/ 3385345 w 3385345"/>
              <a:gd name="connsiteY1" fmla="*/ 0 h 492455"/>
              <a:gd name="connsiteX2" fmla="*/ 3348503 w 3385345"/>
              <a:gd name="connsiteY2" fmla="*/ 44581 h 492455"/>
              <a:gd name="connsiteX3" fmla="*/ 967215 w 3385345"/>
              <a:gd name="connsiteY3" fmla="*/ 241508 h 492455"/>
              <a:gd name="connsiteX4" fmla="*/ 108843 w 3385345"/>
              <a:gd name="connsiteY4" fmla="*/ 163732 h 492455"/>
              <a:gd name="connsiteX5" fmla="*/ 0 w 3385345"/>
              <a:gd name="connsiteY5" fmla="*/ 195744 h 49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5345" h="492455">
                <a:moveTo>
                  <a:pt x="0" y="0"/>
                </a:moveTo>
                <a:lnTo>
                  <a:pt x="3385345" y="0"/>
                </a:lnTo>
                <a:lnTo>
                  <a:pt x="3348503" y="44581"/>
                </a:lnTo>
                <a:cubicBezTo>
                  <a:pt x="2752694" y="665259"/>
                  <a:pt x="1716966" y="550750"/>
                  <a:pt x="967215" y="241508"/>
                </a:cubicBezTo>
                <a:cubicBezTo>
                  <a:pt x="616031" y="97448"/>
                  <a:pt x="397804" y="100710"/>
                  <a:pt x="108843" y="163732"/>
                </a:cubicBezTo>
                <a:lnTo>
                  <a:pt x="0" y="195744"/>
                </a:lnTo>
                <a:close/>
              </a:path>
            </a:pathLst>
          </a:custGeom>
          <a:solidFill>
            <a:schemeClr val="accent6"/>
          </a:solidFill>
          <a:ln w="3482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: Shape 4">
            <a:extLst>
              <a:ext uri="{FF2B5EF4-FFF2-40B4-BE49-F238E27FC236}">
                <a16:creationId xmlns:a16="http://schemas.microsoft.com/office/drawing/2014/main" id="{1FF07184-0225-A61B-4E28-216D83D9F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404026"/>
            <a:ext cx="1948461" cy="1453974"/>
          </a:xfrm>
          <a:custGeom>
            <a:avLst/>
            <a:gdLst>
              <a:gd name="connsiteX0" fmla="*/ 0 w 1948461"/>
              <a:gd name="connsiteY0" fmla="*/ 0 h 1453974"/>
              <a:gd name="connsiteX1" fmla="*/ 32434 w 1948461"/>
              <a:gd name="connsiteY1" fmla="*/ 41394 h 1453974"/>
              <a:gd name="connsiteX2" fmla="*/ 611626 w 1948461"/>
              <a:gd name="connsiteY2" fmla="*/ 508597 h 1453974"/>
              <a:gd name="connsiteX3" fmla="*/ 1902163 w 1948461"/>
              <a:gd name="connsiteY3" fmla="*/ 1370646 h 1453974"/>
              <a:gd name="connsiteX4" fmla="*/ 1948461 w 1948461"/>
              <a:gd name="connsiteY4" fmla="*/ 1453974 h 1453974"/>
              <a:gd name="connsiteX5" fmla="*/ 0 w 1948461"/>
              <a:gd name="connsiteY5" fmla="*/ 1453974 h 145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5"/>
          </a:solidFill>
          <a:ln w="150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8" name="Freeform 20">
            <a:extLst>
              <a:ext uri="{FF2B5EF4-FFF2-40B4-BE49-F238E27FC236}">
                <a16:creationId xmlns:a16="http://schemas.microsoft.com/office/drawing/2014/main" id="{6AEDCC27-3D2D-8BF3-A3A5-7B4D71810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995246" y="0"/>
            <a:ext cx="1218019" cy="1324951"/>
          </a:xfrm>
          <a:custGeom>
            <a:avLst/>
            <a:gdLst>
              <a:gd name="connsiteX0" fmla="*/ 1218019 w 1218019"/>
              <a:gd name="connsiteY0" fmla="*/ 0 h 1324951"/>
              <a:gd name="connsiteX1" fmla="*/ 0 w 1218019"/>
              <a:gd name="connsiteY1" fmla="*/ 0 h 1324951"/>
              <a:gd name="connsiteX2" fmla="*/ 0 w 1218019"/>
              <a:gd name="connsiteY2" fmla="*/ 1324951 h 1324951"/>
              <a:gd name="connsiteX3" fmla="*/ 44025 w 1218019"/>
              <a:gd name="connsiteY3" fmla="*/ 1308837 h 1324951"/>
              <a:gd name="connsiteX4" fmla="*/ 1213001 w 1218019"/>
              <a:gd name="connsiteY4" fmla="*/ 19515 h 132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958ACB73-92C2-C4E9-8121-A1F481E78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67686" y="6369613"/>
            <a:ext cx="2355305" cy="488389"/>
          </a:xfrm>
          <a:custGeom>
            <a:avLst/>
            <a:gdLst>
              <a:gd name="connsiteX0" fmla="*/ 1090338 w 2355305"/>
              <a:gd name="connsiteY0" fmla="*/ 249 h 488389"/>
              <a:gd name="connsiteX1" fmla="*/ 1849675 w 2355305"/>
              <a:gd name="connsiteY1" fmla="*/ 151843 h 488389"/>
              <a:gd name="connsiteX2" fmla="*/ 2295970 w 2355305"/>
              <a:gd name="connsiteY2" fmla="*/ 431858 h 488389"/>
              <a:gd name="connsiteX3" fmla="*/ 2355305 w 2355305"/>
              <a:gd name="connsiteY3" fmla="*/ 488389 h 488389"/>
              <a:gd name="connsiteX4" fmla="*/ 0 w 2355305"/>
              <a:gd name="connsiteY4" fmla="*/ 488389 h 488389"/>
              <a:gd name="connsiteX5" fmla="*/ 136773 w 2355305"/>
              <a:gd name="connsiteY5" fmla="*/ 341166 h 488389"/>
              <a:gd name="connsiteX6" fmla="*/ 350829 w 2355305"/>
              <a:gd name="connsiteY6" fmla="*/ 189936 h 488389"/>
              <a:gd name="connsiteX7" fmla="*/ 1090338 w 2355305"/>
              <a:gd name="connsiteY7" fmla="*/ 249 h 48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5305" h="488389">
                <a:moveTo>
                  <a:pt x="1090338" y="249"/>
                </a:moveTo>
                <a:cubicBezTo>
                  <a:pt x="1350361" y="-4090"/>
                  <a:pt x="1613690" y="48451"/>
                  <a:pt x="1849675" y="151843"/>
                </a:cubicBezTo>
                <a:cubicBezTo>
                  <a:pt x="2012239" y="223978"/>
                  <a:pt x="2163046" y="317800"/>
                  <a:pt x="2295970" y="431858"/>
                </a:cubicBezTo>
                <a:lnTo>
                  <a:pt x="2355305" y="488389"/>
                </a:lnTo>
                <a:lnTo>
                  <a:pt x="0" y="488389"/>
                </a:lnTo>
                <a:lnTo>
                  <a:pt x="136773" y="341166"/>
                </a:lnTo>
                <a:cubicBezTo>
                  <a:pt x="197432" y="287686"/>
                  <a:pt x="267562" y="237210"/>
                  <a:pt x="350829" y="189936"/>
                </a:cubicBezTo>
                <a:cubicBezTo>
                  <a:pt x="573595" y="65807"/>
                  <a:pt x="830314" y="4588"/>
                  <a:pt x="1090338" y="249"/>
                </a:cubicBezTo>
                <a:close/>
              </a:path>
            </a:pathLst>
          </a:custGeom>
          <a:solidFill>
            <a:schemeClr val="accent2"/>
          </a:solidFill>
          <a:ln w="29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0" y="914400"/>
            <a:ext cx="5843016" cy="3822192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>
              <a:lnSpc>
                <a:spcPct val="75000"/>
              </a:lnSpc>
              <a:defRPr sz="540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68F3615-70B1-95E3-FD7B-A65D25151B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943475" cy="6858000"/>
          </a:xfrm>
          <a:custGeom>
            <a:avLst/>
            <a:gdLst>
              <a:gd name="connsiteX0" fmla="*/ 0 w 4943475"/>
              <a:gd name="connsiteY0" fmla="*/ 0 h 6858000"/>
              <a:gd name="connsiteX1" fmla="*/ 4943475 w 4943475"/>
              <a:gd name="connsiteY1" fmla="*/ 0 h 6858000"/>
              <a:gd name="connsiteX2" fmla="*/ 4943475 w 4943475"/>
              <a:gd name="connsiteY2" fmla="*/ 6858000 h 6858000"/>
              <a:gd name="connsiteX3" fmla="*/ 1948462 w 4943475"/>
              <a:gd name="connsiteY3" fmla="*/ 6858000 h 6858000"/>
              <a:gd name="connsiteX4" fmla="*/ 1902164 w 4943475"/>
              <a:gd name="connsiteY4" fmla="*/ 6774672 h 6858000"/>
              <a:gd name="connsiteX5" fmla="*/ 611627 w 4943475"/>
              <a:gd name="connsiteY5" fmla="*/ 5912623 h 6858000"/>
              <a:gd name="connsiteX6" fmla="*/ 32435 w 4943475"/>
              <a:gd name="connsiteY6" fmla="*/ 5445420 h 6858000"/>
              <a:gd name="connsiteX7" fmla="*/ 1 w 4943475"/>
              <a:gd name="connsiteY7" fmla="*/ 5404026 h 6858000"/>
              <a:gd name="connsiteX8" fmla="*/ 1 w 4943475"/>
              <a:gd name="connsiteY8" fmla="*/ 6858000 h 6858000"/>
              <a:gd name="connsiteX9" fmla="*/ 0 w 4943475"/>
              <a:gd name="connsiteY9" fmla="*/ 6858000 h 6858000"/>
              <a:gd name="connsiteX10" fmla="*/ 0 w 4943475"/>
              <a:gd name="connsiteY10" fmla="*/ 195745 h 6858000"/>
              <a:gd name="connsiteX11" fmla="*/ 108843 w 4943475"/>
              <a:gd name="connsiteY11" fmla="*/ 163733 h 6858000"/>
              <a:gd name="connsiteX12" fmla="*/ 967215 w 4943475"/>
              <a:gd name="connsiteY12" fmla="*/ 241509 h 6858000"/>
              <a:gd name="connsiteX13" fmla="*/ 3348503 w 4943475"/>
              <a:gd name="connsiteY13" fmla="*/ 44582 h 6858000"/>
              <a:gd name="connsiteX14" fmla="*/ 3385345 w 4943475"/>
              <a:gd name="connsiteY14" fmla="*/ 1 h 6858000"/>
              <a:gd name="connsiteX15" fmla="*/ 0 w 4943475"/>
              <a:gd name="connsiteY1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43475" h="6858000">
                <a:moveTo>
                  <a:pt x="0" y="0"/>
                </a:moveTo>
                <a:lnTo>
                  <a:pt x="4943475" y="0"/>
                </a:lnTo>
                <a:lnTo>
                  <a:pt x="4943475" y="6858000"/>
                </a:lnTo>
                <a:lnTo>
                  <a:pt x="1948462" y="6858000"/>
                </a:lnTo>
                <a:lnTo>
                  <a:pt x="1902164" y="6774672"/>
                </a:lnTo>
                <a:cubicBezTo>
                  <a:pt x="1598726" y="6299650"/>
                  <a:pt x="1000744" y="6114221"/>
                  <a:pt x="611627" y="5912623"/>
                </a:cubicBezTo>
                <a:cubicBezTo>
                  <a:pt x="377049" y="5791105"/>
                  <a:pt x="190804" y="5626236"/>
                  <a:pt x="32435" y="5445420"/>
                </a:cubicBezTo>
                <a:lnTo>
                  <a:pt x="1" y="5404026"/>
                </a:lnTo>
                <a:lnTo>
                  <a:pt x="1" y="6858000"/>
                </a:lnTo>
                <a:lnTo>
                  <a:pt x="0" y="6858000"/>
                </a:lnTo>
                <a:lnTo>
                  <a:pt x="0" y="195745"/>
                </a:lnTo>
                <a:lnTo>
                  <a:pt x="108843" y="163733"/>
                </a:lnTo>
                <a:cubicBezTo>
                  <a:pt x="397804" y="100711"/>
                  <a:pt x="616031" y="97449"/>
                  <a:pt x="967215" y="241509"/>
                </a:cubicBezTo>
                <a:cubicBezTo>
                  <a:pt x="1716966" y="550751"/>
                  <a:pt x="2752694" y="665260"/>
                  <a:pt x="3348503" y="44582"/>
                </a:cubicBezTo>
                <a:lnTo>
                  <a:pt x="3385345" y="1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 tIns="54864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35600" y="4956902"/>
            <a:ext cx="5718896" cy="17456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7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653D8540-5794-860E-E6C6-CB80F4051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387803" y="4555795"/>
            <a:ext cx="914401" cy="3690008"/>
          </a:xfrm>
          <a:custGeom>
            <a:avLst/>
            <a:gdLst>
              <a:gd name="connsiteX0" fmla="*/ 914393 w 914401"/>
              <a:gd name="connsiteY0" fmla="*/ 1625548 h 3690008"/>
              <a:gd name="connsiteX1" fmla="*/ 200040 w 914401"/>
              <a:gd name="connsiteY1" fmla="*/ 164703 h 3690008"/>
              <a:gd name="connsiteX2" fmla="*/ 0 w 914401"/>
              <a:gd name="connsiteY2" fmla="*/ 0 h 3690008"/>
              <a:gd name="connsiteX3" fmla="*/ 0 w 914401"/>
              <a:gd name="connsiteY3" fmla="*/ 3690008 h 3690008"/>
              <a:gd name="connsiteX4" fmla="*/ 684950 w 914401"/>
              <a:gd name="connsiteY4" fmla="*/ 3690008 h 3690008"/>
              <a:gd name="connsiteX5" fmla="*/ 683046 w 914401"/>
              <a:gd name="connsiteY5" fmla="*/ 3683775 h 3690008"/>
              <a:gd name="connsiteX6" fmla="*/ 608736 w 914401"/>
              <a:gd name="connsiteY6" fmla="*/ 3519687 h 3690008"/>
              <a:gd name="connsiteX7" fmla="*/ 353078 w 914401"/>
              <a:gd name="connsiteY7" fmla="*/ 2837178 h 3690008"/>
              <a:gd name="connsiteX8" fmla="*/ 914393 w 914401"/>
              <a:gd name="connsiteY8" fmla="*/ 1625548 h 369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1" h="3690008">
                <a:moveTo>
                  <a:pt x="914393" y="1625548"/>
                </a:moveTo>
                <a:cubicBezTo>
                  <a:pt x="911641" y="1092628"/>
                  <a:pt x="614720" y="555054"/>
                  <a:pt x="200040" y="164703"/>
                </a:cubicBezTo>
                <a:lnTo>
                  <a:pt x="0" y="0"/>
                </a:lnTo>
                <a:lnTo>
                  <a:pt x="0" y="3690008"/>
                </a:lnTo>
                <a:lnTo>
                  <a:pt x="684950" y="3690008"/>
                </a:lnTo>
                <a:lnTo>
                  <a:pt x="683046" y="3683775"/>
                </a:lnTo>
                <a:cubicBezTo>
                  <a:pt x="661881" y="3627679"/>
                  <a:pt x="637060" y="3572811"/>
                  <a:pt x="608736" y="3519687"/>
                </a:cubicBezTo>
                <a:cubicBezTo>
                  <a:pt x="471578" y="3263358"/>
                  <a:pt x="246982" y="3154469"/>
                  <a:pt x="353078" y="2837178"/>
                </a:cubicBezTo>
                <a:cubicBezTo>
                  <a:pt x="503567" y="2394592"/>
                  <a:pt x="916615" y="2140445"/>
                  <a:pt x="914393" y="1625548"/>
                </a:cubicBezTo>
                <a:close/>
              </a:path>
            </a:pathLst>
          </a:custGeom>
          <a:solidFill>
            <a:schemeClr val="accent3"/>
          </a:solidFill>
          <a:ln w="203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4"/>
            <a:ext cx="4987598" cy="179459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6488" y="2377875"/>
            <a:ext cx="3536078" cy="3565723"/>
          </a:xfrm>
        </p:spPr>
        <p:txBody>
          <a:bodyPr lIns="0" tIns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20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8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6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4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265893F-4A9C-ABB2-2B83-283067F829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3599" y="2377875"/>
            <a:ext cx="6816725" cy="378025"/>
          </a:xfrm>
        </p:spPr>
        <p:txBody>
          <a:bodyPr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18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AC01F4F-AA50-6589-C5AA-A98B0D5AF7A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673600" y="2755900"/>
            <a:ext cx="6816725" cy="3187700"/>
          </a:xfrm>
        </p:spPr>
        <p:txBody>
          <a:bodyPr anchor="ctr"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316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4"/>
            <a:ext cx="4987598" cy="179459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6488" y="2377875"/>
            <a:ext cx="4627866" cy="4300717"/>
          </a:xfrm>
        </p:spPr>
        <p:txBody>
          <a:bodyPr lIns="0" tIns="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8B70107-5AE5-7117-0F14-6BF9DD30CB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16613" y="835025"/>
            <a:ext cx="5575300" cy="60309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7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20">
            <a:extLst>
              <a:ext uri="{FF2B5EF4-FFF2-40B4-BE49-F238E27FC236}">
                <a16:creationId xmlns:a16="http://schemas.microsoft.com/office/drawing/2014/main" id="{F6276F98-083C-C436-D4E0-BB6B1D617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810562"/>
            <a:ext cx="3505512" cy="3047438"/>
          </a:xfrm>
          <a:custGeom>
            <a:avLst/>
            <a:gdLst>
              <a:gd name="connsiteX0" fmla="*/ 140070 w 3505512"/>
              <a:gd name="connsiteY0" fmla="*/ 84 h 3047438"/>
              <a:gd name="connsiteX1" fmla="*/ 378078 w 3505512"/>
              <a:gd name="connsiteY1" fmla="*/ 26868 h 3047438"/>
              <a:gd name="connsiteX2" fmla="*/ 2124544 w 3505512"/>
              <a:gd name="connsiteY2" fmla="*/ 1868599 h 3047438"/>
              <a:gd name="connsiteX3" fmla="*/ 3503411 w 3505512"/>
              <a:gd name="connsiteY3" fmla="*/ 3038169 h 3047438"/>
              <a:gd name="connsiteX4" fmla="*/ 3505512 w 3505512"/>
              <a:gd name="connsiteY4" fmla="*/ 3047438 h 3047438"/>
              <a:gd name="connsiteX5" fmla="*/ 0 w 3505512"/>
              <a:gd name="connsiteY5" fmla="*/ 3047438 h 3047438"/>
              <a:gd name="connsiteX6" fmla="*/ 0 w 3505512"/>
              <a:gd name="connsiteY6" fmla="*/ 9356 h 3047438"/>
              <a:gd name="connsiteX7" fmla="*/ 32906 w 3505512"/>
              <a:gd name="connsiteY7" fmla="*/ 4358 h 3047438"/>
              <a:gd name="connsiteX8" fmla="*/ 140070 w 3505512"/>
              <a:gd name="connsiteY8" fmla="*/ 84 h 304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5512" h="3047438">
                <a:moveTo>
                  <a:pt x="140070" y="84"/>
                </a:moveTo>
                <a:cubicBezTo>
                  <a:pt x="214085" y="1007"/>
                  <a:pt x="293301" y="9629"/>
                  <a:pt x="378078" y="26868"/>
                </a:cubicBezTo>
                <a:cubicBezTo>
                  <a:pt x="1074806" y="168586"/>
                  <a:pt x="1202169" y="1352919"/>
                  <a:pt x="2124544" y="1868599"/>
                </a:cubicBezTo>
                <a:cubicBezTo>
                  <a:pt x="2570800" y="2118122"/>
                  <a:pt x="3301901" y="2354692"/>
                  <a:pt x="3503411" y="3038169"/>
                </a:cubicBezTo>
                <a:lnTo>
                  <a:pt x="3505512" y="3047438"/>
                </a:lnTo>
                <a:lnTo>
                  <a:pt x="0" y="3047438"/>
                </a:lnTo>
                <a:lnTo>
                  <a:pt x="0" y="9356"/>
                </a:lnTo>
                <a:lnTo>
                  <a:pt x="32906" y="4358"/>
                </a:lnTo>
                <a:cubicBezTo>
                  <a:pt x="67357" y="1086"/>
                  <a:pt x="103063" y="-377"/>
                  <a:pt x="140070" y="84"/>
                </a:cubicBezTo>
                <a:close/>
              </a:path>
            </a:pathLst>
          </a:custGeom>
          <a:solidFill>
            <a:schemeClr val="accent5"/>
          </a:solidFill>
          <a:ln w="222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87333" y="2377871"/>
            <a:ext cx="4292202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CB9E0096-D944-5245-13D4-92814D4D59C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318385" y="2377871"/>
            <a:ext cx="4172575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2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0323" y="2366300"/>
            <a:ext cx="3536078" cy="3588330"/>
          </a:xfr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23945778-2B6F-930D-51C8-417685BC4E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673600" y="2366300"/>
            <a:ext cx="6816725" cy="35877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2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70" r:id="rId14"/>
    <p:sldLayoutId id="2147483669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12DB-62CB-A384-9219-BA28D4BC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463040"/>
            <a:ext cx="10360152" cy="4471416"/>
          </a:xfrm>
        </p:spPr>
        <p:txBody>
          <a:bodyPr/>
          <a:lstStyle/>
          <a:p>
            <a:r>
              <a:rPr lang="en-US" dirty="0"/>
              <a:t>PENETRATION TESTING REPORT ON METASPLOITABLE 2</a:t>
            </a:r>
          </a:p>
        </p:txBody>
      </p:sp>
    </p:spTree>
    <p:extLst>
      <p:ext uri="{BB962C8B-B14F-4D97-AF65-F5344CB8AC3E}">
        <p14:creationId xmlns:p14="http://schemas.microsoft.com/office/powerpoint/2010/main" val="31103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CDCDE-8EB0-3D83-1F39-CB53BAF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465481" cy="568336"/>
          </a:xfrm>
        </p:spPr>
        <p:txBody>
          <a:bodyPr/>
          <a:lstStyle/>
          <a:p>
            <a:r>
              <a:rPr lang="en-US" sz="1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Backdoor IRC / Unreal </a:t>
            </a:r>
            <a:r>
              <a:rPr lang="en-US" sz="1800" b="1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IRCd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26092-ED3F-6860-C98A-3479C60F2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C13AF-FE5A-2F78-5482-680D477ECA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15167" y="3789900"/>
            <a:ext cx="8828193" cy="3113617"/>
          </a:xfrm>
        </p:spPr>
        <p:txBody>
          <a:bodyPr>
            <a:normAutofit/>
          </a:bodyPr>
          <a:lstStyle/>
          <a:p>
            <a:r>
              <a:rPr lang="en-US" sz="1900" dirty="0"/>
              <a:t>RECOMMENDATIONS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Update </a:t>
            </a:r>
            <a:r>
              <a:rPr lang="en-US" dirty="0" err="1"/>
              <a:t>UnrealIRCd</a:t>
            </a:r>
            <a:r>
              <a:rPr lang="en-US" dirty="0"/>
              <a:t> to the latest version, which should remove the backdoor.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Regularly audit and monitor the IRC server for any signs of unauthorized access or unusual activity.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Educate IRC users about the importance of using strong, unique passwords and practicing good security hygiene.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8F63977D-9467-B14C-F493-DF040AED96B7}"/>
              </a:ext>
            </a:extLst>
          </p:cNvPr>
          <p:cNvSpPr txBox="1">
            <a:spLocks/>
          </p:cNvSpPr>
          <p:nvPr/>
        </p:nvSpPr>
        <p:spPr>
          <a:xfrm>
            <a:off x="2815167" y="1306286"/>
            <a:ext cx="8828193" cy="22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backdoor in </a:t>
            </a:r>
            <a:r>
              <a:rPr lang="en-US" dirty="0" err="1"/>
              <a:t>UnrealIRCd</a:t>
            </a:r>
            <a:r>
              <a:rPr lang="en-US" dirty="0"/>
              <a:t>, a popular IRC server software, was identified during the penetration test.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This backdoor could allow an attacker to gain unauthorized access to the server and potentially compromise the integrity of the IRC network.</a:t>
            </a:r>
          </a:p>
        </p:txBody>
      </p:sp>
    </p:spTree>
    <p:extLst>
      <p:ext uri="{BB962C8B-B14F-4D97-AF65-F5344CB8AC3E}">
        <p14:creationId xmlns:p14="http://schemas.microsoft.com/office/powerpoint/2010/main" val="84039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CDCDE-8EB0-3D83-1F39-CB53BAF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465481" cy="568336"/>
          </a:xfrm>
        </p:spPr>
        <p:txBody>
          <a:bodyPr/>
          <a:lstStyle/>
          <a:p>
            <a:r>
              <a:rPr lang="en-US" sz="1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VNC Login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26092-ED3F-6860-C98A-3479C60F2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C13AF-FE5A-2F78-5482-680D477ECA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15167" y="3789900"/>
            <a:ext cx="8828193" cy="3113617"/>
          </a:xfrm>
        </p:spPr>
        <p:txBody>
          <a:bodyPr>
            <a:normAutofit/>
          </a:bodyPr>
          <a:lstStyle/>
          <a:p>
            <a:r>
              <a:rPr lang="en-US" sz="1900" dirty="0"/>
              <a:t>RECOMMENDATIONS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encryption technologies such as SSH tunnels or VPNs (Virtual Private Networks) to secure VNC sessions.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 strong authentication mechanisms and use strong, unique passwords for VNC authentication.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Regularly monitor VNC logs for any unauthorized access attempts and disable VNC services when not needed.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8F63977D-9467-B14C-F493-DF040AED96B7}"/>
              </a:ext>
            </a:extLst>
          </p:cNvPr>
          <p:cNvSpPr txBox="1">
            <a:spLocks/>
          </p:cNvSpPr>
          <p:nvPr/>
        </p:nvSpPr>
        <p:spPr>
          <a:xfrm>
            <a:off x="2815167" y="1306286"/>
            <a:ext cx="8828193" cy="22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VNC (Virtual Network Computing) login service was identified as a potential security risk during the penetration test.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VNC allows users to remotely access and control a computer desktop, but if not configured securely, it can be exploited by attackers to gain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261482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CDCDE-8EB0-3D83-1F39-CB53BAF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465481" cy="568336"/>
          </a:xfrm>
        </p:spPr>
        <p:txBody>
          <a:bodyPr/>
          <a:lstStyle/>
          <a:p>
            <a:r>
              <a:rPr lang="en-US" sz="1800" b="1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26092-ED3F-6860-C98A-3479C60F2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C13AF-FE5A-2F78-5482-680D477ECA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15167" y="3789900"/>
            <a:ext cx="8828193" cy="3113617"/>
          </a:xfrm>
        </p:spPr>
        <p:txBody>
          <a:bodyPr>
            <a:normAutofit/>
          </a:bodyPr>
          <a:lstStyle/>
          <a:p>
            <a:r>
              <a:rPr lang="en-US" sz="1900" dirty="0"/>
              <a:t>RECOMMENDATIONS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 </a:t>
            </a:r>
            <a:r>
              <a:rPr lang="en-US" dirty="0" err="1"/>
              <a:t>RLogin</a:t>
            </a:r>
            <a:r>
              <a:rPr lang="en-US" dirty="0"/>
              <a:t> with more secure alternatives such as SSH (Secure Shell) for remote access.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err="1"/>
              <a:t>RLogin</a:t>
            </a:r>
            <a:r>
              <a:rPr lang="en-US" dirty="0"/>
              <a:t> must be used, ensure that it is used only on trusted networks and consider using encryption technologies such as VPNs (Virtual Private Networks) to secure </a:t>
            </a:r>
            <a:r>
              <a:rPr lang="en-US" dirty="0" err="1"/>
              <a:t>RLogin</a:t>
            </a:r>
            <a:r>
              <a:rPr lang="en-US" dirty="0"/>
              <a:t> sessions.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Regularly monitor </a:t>
            </a:r>
            <a:r>
              <a:rPr lang="en-US" dirty="0" err="1"/>
              <a:t>RLogin</a:t>
            </a:r>
            <a:r>
              <a:rPr lang="en-US" dirty="0"/>
              <a:t> logs for any unauthorized access attempts and disable </a:t>
            </a:r>
            <a:r>
              <a:rPr lang="en-US" dirty="0" err="1"/>
              <a:t>RLogin</a:t>
            </a:r>
            <a:r>
              <a:rPr lang="en-US" dirty="0"/>
              <a:t> services when not needed.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8F63977D-9467-B14C-F493-DF040AED96B7}"/>
              </a:ext>
            </a:extLst>
          </p:cNvPr>
          <p:cNvSpPr txBox="1">
            <a:spLocks/>
          </p:cNvSpPr>
          <p:nvPr/>
        </p:nvSpPr>
        <p:spPr>
          <a:xfrm>
            <a:off x="2815167" y="1306286"/>
            <a:ext cx="8828193" cy="22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RLogin</a:t>
            </a:r>
            <a:r>
              <a:rPr lang="en-US" dirty="0"/>
              <a:t> was identified as a potential security risk during the penetration test.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RLogin</a:t>
            </a:r>
            <a:r>
              <a:rPr lang="en-US" dirty="0"/>
              <a:t> is a remote login service that allows users to log in to a remote system and execute commands.</a:t>
            </a:r>
          </a:p>
        </p:txBody>
      </p:sp>
    </p:spTree>
    <p:extLst>
      <p:ext uri="{BB962C8B-B14F-4D97-AF65-F5344CB8AC3E}">
        <p14:creationId xmlns:p14="http://schemas.microsoft.com/office/powerpoint/2010/main" val="211037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7C8F-9C78-8509-A3A3-F349BD6D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3657600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1865-CA83-6A82-0A75-3C1383418F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30363" y="5006113"/>
            <a:ext cx="9071132" cy="1720850"/>
          </a:xfrm>
        </p:spPr>
        <p:txBody>
          <a:bodyPr/>
          <a:lstStyle/>
          <a:p>
            <a:r>
              <a:rPr lang="en-US" dirty="0"/>
              <a:t>SUBODH BAGDE</a:t>
            </a:r>
          </a:p>
          <a:p>
            <a:r>
              <a:rPr lang="en-US" dirty="0"/>
              <a:t>subodhbagde2017@gmail.com|github.com/</a:t>
            </a:r>
            <a:r>
              <a:rPr lang="en-US" dirty="0" err="1"/>
              <a:t>SubodhBagde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7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4F6524-F7ED-4A7D-26BB-56EB992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5044668"/>
          </a:xfrm>
        </p:spPr>
        <p:txBody>
          <a:bodyPr/>
          <a:lstStyle/>
          <a:p>
            <a:r>
              <a:rPr lang="en-US" dirty="0"/>
              <a:t>Total threats covered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EF451-55E7-0F63-38C4-6695709D0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C52F232-E382-1875-253E-990D50C628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22010" y="1006726"/>
            <a:ext cx="5568950" cy="569582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Netcat Blindshell / Metasploitable root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vsftpd</a:t>
            </a:r>
            <a:r>
              <a:rPr lang="en-US" dirty="0"/>
              <a:t> 2.3.4 – Backdoor </a:t>
            </a:r>
            <a:r>
              <a:rPr lang="en-US" dirty="0" err="1"/>
              <a:t>FTPInnovative</a:t>
            </a:r>
            <a:r>
              <a:rPr lang="en-US" dirty="0"/>
              <a:t> solutions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SSH Login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Telnet Login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http / PHP-</a:t>
            </a:r>
            <a:r>
              <a:rPr lang="en-US" dirty="0" err="1"/>
              <a:t>cgi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Netbios-ssn</a:t>
            </a:r>
            <a:r>
              <a:rPr lang="en-US" dirty="0"/>
              <a:t> – Samba </a:t>
            </a:r>
            <a:r>
              <a:rPr lang="en-US" dirty="0" err="1"/>
              <a:t>smbd</a:t>
            </a:r>
            <a:r>
              <a:rPr lang="en-US" dirty="0"/>
              <a:t> 3.X – 4.X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PostgreSQL DB 8.3.0 – 8.3.7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Backdoor IRC / Unreal </a:t>
            </a:r>
            <a:r>
              <a:rPr lang="en-US" dirty="0" err="1"/>
              <a:t>IRCd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VNC Login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RLogin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8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CDCDE-8EB0-3D83-1F39-CB53BAF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465481" cy="568336"/>
          </a:xfrm>
        </p:spPr>
        <p:txBody>
          <a:bodyPr/>
          <a:lstStyle/>
          <a:p>
            <a:r>
              <a:rPr lang="en-US" sz="1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Netcat Blindshell / Metasploitable root shell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26092-ED3F-6860-C98A-3479C60F2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C13AF-FE5A-2F78-5482-680D477ECA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62767" y="1751716"/>
            <a:ext cx="8828193" cy="19661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FINDINGS: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Netcat Blind shell was identified as a potential security risk during the penetration test.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This service allows an attacker to gain unauthorized access to the system and execute commands remotely.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8D411945-885B-300D-946F-39142E3A4FC4}"/>
              </a:ext>
            </a:extLst>
          </p:cNvPr>
          <p:cNvSpPr txBox="1">
            <a:spLocks/>
          </p:cNvSpPr>
          <p:nvPr/>
        </p:nvSpPr>
        <p:spPr>
          <a:xfrm>
            <a:off x="2662767" y="3913787"/>
            <a:ext cx="8828193" cy="2598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/>
              <a:t>RECOMMENDATIONS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7200" dirty="0"/>
              <a:t>To mitigate this risk, it is crucial to regularly update the system and all software to the latest versions.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7200" dirty="0"/>
              <a:t>Implement strong password policies and use multi-factor authentication (MFA) to enhance security.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7200" dirty="0"/>
              <a:t>Monitor network traffic for any suspicious activity and use firewalls to restrict access to critical ports.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5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CDCDE-8EB0-3D83-1F39-CB53BAF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465481" cy="568336"/>
          </a:xfrm>
        </p:spPr>
        <p:txBody>
          <a:bodyPr/>
          <a:lstStyle/>
          <a:p>
            <a:r>
              <a:rPr lang="en-US" sz="1800" b="1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vsftpd</a:t>
            </a:r>
            <a:r>
              <a:rPr lang="en-US" sz="1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2.3.4 – Backdoor FTP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26092-ED3F-6860-C98A-3479C60F2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C13AF-FE5A-2F78-5482-680D477ECA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62767" y="1751716"/>
            <a:ext cx="8828193" cy="19661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FINDINGS: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vsftpd</a:t>
            </a:r>
            <a:r>
              <a:rPr lang="en-US" dirty="0"/>
              <a:t> 2.3.4 service was identified as vulnerable to a backdoor FTP exploit during the penetration test.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This vulnerability allows an hacker to gain unauthorized access to the system using a hidden backdoor in FTP server software.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48201662-FDF3-C0AC-02C9-37FD83DF052E}"/>
              </a:ext>
            </a:extLst>
          </p:cNvPr>
          <p:cNvSpPr txBox="1">
            <a:spLocks/>
          </p:cNvSpPr>
          <p:nvPr/>
        </p:nvSpPr>
        <p:spPr>
          <a:xfrm>
            <a:off x="2662767" y="4069582"/>
            <a:ext cx="8828193" cy="19661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RECOMMENDATIONS: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vsftpd</a:t>
            </a:r>
            <a:r>
              <a:rPr lang="en-US" dirty="0"/>
              <a:t> 2.3.4 service was identified as vulnerable to a backdoor FTP exploit during the penetration test.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This vulnerability allows an hacker to gain unauthorized access to the system using a hidden backdoor in FTP server software.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1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CDCDE-8EB0-3D83-1F39-CB53BAF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465481" cy="568336"/>
          </a:xfrm>
        </p:spPr>
        <p:txBody>
          <a:bodyPr/>
          <a:lstStyle/>
          <a:p>
            <a:r>
              <a:rPr lang="en-US" sz="1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SSH LOGIN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26092-ED3F-6860-C98A-3479C60F2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C13AF-FE5A-2F78-5482-680D477ECA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15167" y="4111450"/>
            <a:ext cx="8828193" cy="2016416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RECOMMENDATIONS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SSH (Secure Shell) login was identified as a secure method for remote access during the penetration test.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This service allows users to securely connect to the system and execute commands remotely.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8F63977D-9467-B14C-F493-DF040AED96B7}"/>
              </a:ext>
            </a:extLst>
          </p:cNvPr>
          <p:cNvSpPr txBox="1">
            <a:spLocks/>
          </p:cNvSpPr>
          <p:nvPr/>
        </p:nvSpPr>
        <p:spPr>
          <a:xfrm>
            <a:off x="2815167" y="1904116"/>
            <a:ext cx="8828193" cy="20164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SSH (Secure Shell) login was identified as a secure method for remote access during the penetration test.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This service allows users to securely connect to the system and execute commands remotely.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2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CDCDE-8EB0-3D83-1F39-CB53BAF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465481" cy="568336"/>
          </a:xfrm>
        </p:spPr>
        <p:txBody>
          <a:bodyPr/>
          <a:lstStyle/>
          <a:p>
            <a:r>
              <a:rPr lang="en-US" sz="1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TELNET LOGIN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26092-ED3F-6860-C98A-3479C60F2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C13AF-FE5A-2F78-5482-680D477ECA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15167" y="3588934"/>
            <a:ext cx="8828193" cy="3113617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RECOMMENDATIONS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 Telnet with more secure alternatives such as SSH (Secure Shell) for remote access.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Telnet must be used, ensure that it is used only on trusted networks and consider using encryption technologies such as VPNs (Virtual Private Networks) to secure Telnet sessions.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Regularly monitor Telnet logs for any unauthorized access attempts and disable Telnet services when not needed.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8F63977D-9467-B14C-F493-DF040AED96B7}"/>
              </a:ext>
            </a:extLst>
          </p:cNvPr>
          <p:cNvSpPr txBox="1">
            <a:spLocks/>
          </p:cNvSpPr>
          <p:nvPr/>
        </p:nvSpPr>
        <p:spPr>
          <a:xfrm>
            <a:off x="2815167" y="1464244"/>
            <a:ext cx="8828193" cy="20164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Telnet login was identified as a security risk during the penetration test.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Telnet transmits data, including passwords, in clear text, making it vulnerable to eavesdropping attacks.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9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CDCDE-8EB0-3D83-1F39-CB53BAF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465481" cy="568336"/>
          </a:xfrm>
        </p:spPr>
        <p:txBody>
          <a:bodyPr/>
          <a:lstStyle/>
          <a:p>
            <a:r>
              <a:rPr lang="en-US" sz="1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/ PHP - CGI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26092-ED3F-6860-C98A-3479C60F2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C13AF-FE5A-2F78-5482-680D477ECA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15167" y="3789900"/>
            <a:ext cx="8828193" cy="3113617"/>
          </a:xfrm>
        </p:spPr>
        <p:txBody>
          <a:bodyPr>
            <a:normAutofit/>
          </a:bodyPr>
          <a:lstStyle/>
          <a:p>
            <a:r>
              <a:rPr lang="en-US" sz="1900" dirty="0"/>
              <a:t>RECOMMENDATIONS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Update the PHP-CGI software to the latest version to patch known vulnerabilities.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 secure coding practices to prevent SQL injection and XSS attacks, such as input validation and parameterized queries.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web application firewalls (WAFs) to monitor and filter malicious traffic to the web server.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8F63977D-9467-B14C-F493-DF040AED96B7}"/>
              </a:ext>
            </a:extLst>
          </p:cNvPr>
          <p:cNvSpPr txBox="1">
            <a:spLocks/>
          </p:cNvSpPr>
          <p:nvPr/>
        </p:nvSpPr>
        <p:spPr>
          <a:xfrm>
            <a:off x="2815167" y="1306286"/>
            <a:ext cx="8828193" cy="22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HTTP/PHP-CGI service was identified as a critical security risk during the penetration test.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This service is vulnerable to various attacks, including SQL injection and cross-site scripting (XSS), due to improper input validation and insecure coding practices.</a:t>
            </a:r>
          </a:p>
        </p:txBody>
      </p:sp>
    </p:spTree>
    <p:extLst>
      <p:ext uri="{BB962C8B-B14F-4D97-AF65-F5344CB8AC3E}">
        <p14:creationId xmlns:p14="http://schemas.microsoft.com/office/powerpoint/2010/main" val="253648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CDCDE-8EB0-3D83-1F39-CB53BAF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465481" cy="568336"/>
          </a:xfrm>
        </p:spPr>
        <p:txBody>
          <a:bodyPr/>
          <a:lstStyle/>
          <a:p>
            <a:r>
              <a:rPr lang="en-US" sz="1800" b="1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Netbios-ssn</a:t>
            </a:r>
            <a:r>
              <a:rPr lang="en-US" sz="1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Samba </a:t>
            </a:r>
            <a:r>
              <a:rPr lang="en-US" sz="1800" b="1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smbd</a:t>
            </a:r>
            <a:r>
              <a:rPr lang="en-US" sz="1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3.X – 4.X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26092-ED3F-6860-C98A-3479C60F2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C13AF-FE5A-2F78-5482-680D477ECA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15167" y="3789900"/>
            <a:ext cx="8828193" cy="3113617"/>
          </a:xfrm>
        </p:spPr>
        <p:txBody>
          <a:bodyPr>
            <a:normAutofit/>
          </a:bodyPr>
          <a:lstStyle/>
          <a:p>
            <a:r>
              <a:rPr lang="en-US" sz="1900" dirty="0"/>
              <a:t>RECOMMENDATIONS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Update Samba to the latest version to patch known vulnerabilities.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Configure Samba securely, including using strong authentication mechanisms and restricting access to shared resources.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Regularly monitor Samba logs for any suspicious activity and use firewalls to restrict access to the Samba server from external sources.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8F63977D-9467-B14C-F493-DF040AED96B7}"/>
              </a:ext>
            </a:extLst>
          </p:cNvPr>
          <p:cNvSpPr txBox="1">
            <a:spLocks/>
          </p:cNvSpPr>
          <p:nvPr/>
        </p:nvSpPr>
        <p:spPr>
          <a:xfrm>
            <a:off x="2815167" y="1306286"/>
            <a:ext cx="8828193" cy="22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NetBIOS-SSN service running Samba </a:t>
            </a:r>
            <a:r>
              <a:rPr lang="en-US" dirty="0" err="1"/>
              <a:t>smbd</a:t>
            </a:r>
            <a:r>
              <a:rPr lang="en-US" dirty="0"/>
              <a:t> 3.X - 4.X was identified as a potential security risk during the penetration test.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This service allows file and print sharing between Windows and Unix-like systems, but if not configured securely, it can be exploited by attackers.</a:t>
            </a:r>
          </a:p>
        </p:txBody>
      </p:sp>
    </p:spTree>
    <p:extLst>
      <p:ext uri="{BB962C8B-B14F-4D97-AF65-F5344CB8AC3E}">
        <p14:creationId xmlns:p14="http://schemas.microsoft.com/office/powerpoint/2010/main" val="119038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CDCDE-8EB0-3D83-1F39-CB53BAF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465481" cy="568336"/>
          </a:xfrm>
        </p:spPr>
        <p:txBody>
          <a:bodyPr/>
          <a:lstStyle/>
          <a:p>
            <a:r>
              <a:rPr lang="en-US" sz="1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 DB 8.3.0 – 8.3.7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26092-ED3F-6860-C98A-3479C60F2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C13AF-FE5A-2F78-5482-680D477ECA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15167" y="3789900"/>
            <a:ext cx="8828193" cy="3113617"/>
          </a:xfrm>
        </p:spPr>
        <p:txBody>
          <a:bodyPr>
            <a:normAutofit/>
          </a:bodyPr>
          <a:lstStyle/>
          <a:p>
            <a:r>
              <a:rPr lang="en-US" sz="1900" dirty="0"/>
              <a:t>RECOMMENDATIONS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Update PostgreSQL to the latest version to patch known vulnerabilities.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 strong authentication mechanisms and access controls to restrict access to the database.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Regularly monitor PostgreSQL logs for any suspicious activity and apply security patches promptly.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8F63977D-9467-B14C-F493-DF040AED96B7}"/>
              </a:ext>
            </a:extLst>
          </p:cNvPr>
          <p:cNvSpPr txBox="1">
            <a:spLocks/>
          </p:cNvSpPr>
          <p:nvPr/>
        </p:nvSpPr>
        <p:spPr>
          <a:xfrm>
            <a:off x="2815167" y="1306286"/>
            <a:ext cx="8828193" cy="22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PostgreSQL DB version 8.3.0 - 8.3.7 was identified as a potential security risk during the penetration test.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These versions of PostgreSQL may contain vulnerabilities that could be exploited by attackers to gain unauthorized access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9941025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TM11161285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Century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161285_wac_SD_v11" id="{E1AB0792-46A9-4453-88DF-7AF5B4E4F5C4}" vid="{FA075E3D-C559-4CC3-97D3-1FA69BEA5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C71B42-4016-428B-9745-27057802D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C9B6E4-47D3-464E-8364-AD7B35DA4B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B0F9548-B8AC-4D42-9765-A5CD9A25F53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Big bold presentation</Template>
  <TotalTime>36</TotalTime>
  <Words>1075</Words>
  <Application>Microsoft Office PowerPoint</Application>
  <PresentationFormat>Widescreen</PresentationFormat>
  <Paragraphs>117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Trebuchet MS</vt:lpstr>
      <vt:lpstr>Berlin</vt:lpstr>
      <vt:lpstr>PENETRATION TESTING REPORT ON METASPLOITABLE 2</vt:lpstr>
      <vt:lpstr>Total threats covered</vt:lpstr>
      <vt:lpstr>Netcat Blindshell / Metasploitable root shell</vt:lpstr>
      <vt:lpstr>vsftpd 2.3.4 – Backdoor FTP</vt:lpstr>
      <vt:lpstr>SSH LOGIN</vt:lpstr>
      <vt:lpstr>TELNET LOGIN</vt:lpstr>
      <vt:lpstr>HTTP / PHP - CGI</vt:lpstr>
      <vt:lpstr>Netbios-ssn – Samba smbd 3.X – 4.X </vt:lpstr>
      <vt:lpstr>PostgreSQL DB 8.3.0 – 8.3.7</vt:lpstr>
      <vt:lpstr>Backdoor IRC / Unreal IRCd</vt:lpstr>
      <vt:lpstr>VNC Login</vt:lpstr>
      <vt:lpstr>R Login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PENETRATION TESTING REPORT ON METASPLOITABLE 2</dc:title>
  <dc:creator>Subodh Bagde</dc:creator>
  <cp:lastModifiedBy>Subodh Bagde</cp:lastModifiedBy>
  <cp:revision>1</cp:revision>
  <dcterms:created xsi:type="dcterms:W3CDTF">2024-03-19T15:04:55Z</dcterms:created>
  <dcterms:modified xsi:type="dcterms:W3CDTF">2024-03-19T15:41:26Z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