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66" d="100"/>
          <a:sy n="66" d="100"/>
        </p:scale>
        <p:origin x="109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D5E6-7476-4468-8588-BEAE2584E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3A1D-761A-4A84-AE2D-F73F99FBD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88D2-B148-46D0-A17D-C6982AA6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A2036-10BB-48D2-998F-E1B10D2F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D02-5A58-45EC-950F-6A064471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8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5F3-43A5-4CE2-B5D5-C1AAA745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A2310-C4D2-42C8-8C27-1BD4C228D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0867-D5D5-468C-9AAE-74B30030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AFD2-F44C-44E3-93C0-5274B65C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19B1-8B14-41ED-A8B8-C1B9E953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05925-42F0-40E7-965E-82AAB8EC6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40564-8006-417D-97C2-3E0E0D61F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32680-7ACE-4857-8D35-2A10ECE8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52E9-992D-4092-9A1B-B5C1A71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7F77-5F91-4A47-BC34-5F61661A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6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F39B-163D-4A21-9886-8E855DC7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7BEE-A27E-4B58-8D2E-46A0C658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63A4-CB7E-4A90-85C2-478BF27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DD2C-8059-4E3E-A55E-D34300F0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8FB9-2584-499C-AF67-790AB9F3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7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F4F3-7AFE-4C3E-840B-8F6049F8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6028-71B1-45C5-8080-446B84C74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DEAA5-1DB4-43FB-9729-CA836847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EE1A-CE4D-474B-89FF-B27BB68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0A27-A602-444A-A914-800D269B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1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71FC-9A88-4C60-9CCE-88BB7C9B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D583-2977-40C4-9B0A-1B16DC1AB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715D1-1790-469B-9E67-BEA706960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E1396-35B7-4C80-AE3C-8C95E23F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DD095-52B4-4911-91E9-75027AD4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2353-C7EF-4EBD-BF98-727E191B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D0BE-0437-4710-8FAB-ABE235E8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97286-BAB5-4D58-8568-8D4AD062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24489-E6B2-4FD8-B919-B6C05981E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681F-5F89-4A40-A7E8-FB5619028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61D5C-7D81-4B04-AA01-CA503A68B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DB903-8B08-4B30-8F65-C5F04A77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0B0E57-6997-4D74-89DE-386ADE4F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0699C-7DDA-45ED-BFEF-D193161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8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CDA8-FAC6-4313-8D78-1B8AEC1D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BF7C0-EB01-4386-8BBE-28E246F4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54EC5-4B8A-4EEF-B8D0-B58F7F5F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6F0CD-E82F-48F5-83A1-34DC665A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4B70A-447F-41EC-B7E7-01F15352F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8123C-0688-4B37-AA02-ADA514EB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A69C7-2A24-40C7-99AC-F8DBA65A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1855-329B-4C0C-B247-DD6ECC49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3D1-9973-4D44-9092-D923FA55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3DFDA-45D8-46A9-A078-A29B4B282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F58-AA08-4690-8C93-29CED1EE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B7721-A1D3-4E17-B9B2-63171DF2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CC028-541F-4C3A-B261-8FAFB356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9C51-0C7C-4646-BFCE-0CA1CE8C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D9571-3108-44EE-947A-60EC23968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A6DF-7467-45BE-BF34-25A28416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A145-2EF9-4082-81BA-848B4133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20769-2629-4BB4-82BC-A72E11E6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1B13A-860B-40F7-B27B-2B3A5A7D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3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C483A-2B83-4D2C-A94E-02A33612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C1F1A-453C-4560-9380-60646DA0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28787-D8F0-4781-803E-1E4E86569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4A894-9261-40BD-B8C5-4644C78C478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8F353-8CEF-45AD-99EA-C6C5CCECA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1C66-1F62-43B7-80DE-A714305A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C25E-35B5-4B0E-A91E-DE8533FCF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3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EEE6C-3F66-47BA-98BE-52B5B7D33B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B7B8-F69C-4A8F-81E4-8A2776AA777A}"/>
              </a:ext>
            </a:extLst>
          </p:cNvPr>
          <p:cNvSpPr txBox="1"/>
          <p:nvPr/>
        </p:nvSpPr>
        <p:spPr>
          <a:xfrm>
            <a:off x="1305977" y="1905506"/>
            <a:ext cx="9580045" cy="30469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Song Std L" panose="02020300000000000000" pitchFamily="18" charset="-128"/>
              </a:rPr>
              <a:t>AN INVISIBLE 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Song Std L" panose="02020300000000000000" pitchFamily="18" charset="-128"/>
              </a:rPr>
              <a:t>TRAP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9E198-7DF5-4C79-9CF1-847FE45CF3B6}"/>
              </a:ext>
            </a:extLst>
          </p:cNvPr>
          <p:cNvSpPr txBox="1"/>
          <p:nvPr/>
        </p:nvSpPr>
        <p:spPr>
          <a:xfrm>
            <a:off x="306640" y="6022096"/>
            <a:ext cx="548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By Subodha Peiris</a:t>
            </a:r>
          </a:p>
        </p:txBody>
      </p:sp>
    </p:spTree>
    <p:extLst>
      <p:ext uri="{BB962C8B-B14F-4D97-AF65-F5344CB8AC3E}">
        <p14:creationId xmlns:p14="http://schemas.microsoft.com/office/powerpoint/2010/main" val="358564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8EC340-531F-4872-BDEA-A4D0DA3412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holding a test paper&#10;&#10;AI-generated content may be incorrect.">
            <a:extLst>
              <a:ext uri="{FF2B5EF4-FFF2-40B4-BE49-F238E27FC236}">
                <a16:creationId xmlns:a16="http://schemas.microsoft.com/office/drawing/2014/main" id="{408091C7-F0AD-43EE-A924-94D4B7742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712" y="178628"/>
            <a:ext cx="3591471" cy="2394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group of young men sitting outside a building&#10;&#10;AI-generated content may be incorrect.">
            <a:extLst>
              <a:ext uri="{FF2B5EF4-FFF2-40B4-BE49-F238E27FC236}">
                <a16:creationId xmlns:a16="http://schemas.microsoft.com/office/drawing/2014/main" id="{6D97A0C6-FC44-4E4B-BFA8-5FDF4E4730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0"/>
          <a:stretch/>
        </p:blipFill>
        <p:spPr>
          <a:xfrm>
            <a:off x="238654" y="178628"/>
            <a:ext cx="3847710" cy="2476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A person sitting on a bench&#10;&#10;AI-generated content may be incorrect.">
            <a:extLst>
              <a:ext uri="{FF2B5EF4-FFF2-40B4-BE49-F238E27FC236}">
                <a16:creationId xmlns:a16="http://schemas.microsoft.com/office/drawing/2014/main" id="{C7C3A255-978D-4939-9BEF-95CD8DCB1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4" y="3831308"/>
            <a:ext cx="3883488" cy="2614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 descr="A person with his hands on his head&#10;&#10;AI-generated content may be incorrect.">
            <a:extLst>
              <a:ext uri="{FF2B5EF4-FFF2-40B4-BE49-F238E27FC236}">
                <a16:creationId xmlns:a16="http://schemas.microsoft.com/office/drawing/2014/main" id="{36FA165E-4B8B-4E65-9C5D-6EFA181D8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31" y="3831307"/>
            <a:ext cx="3743387" cy="2495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Close-up of hands holding a metal object&#10;&#10;AI-generated content may be incorrect.">
            <a:extLst>
              <a:ext uri="{FF2B5EF4-FFF2-40B4-BE49-F238E27FC236}">
                <a16:creationId xmlns:a16="http://schemas.microsoft.com/office/drawing/2014/main" id="{16F81E38-BF15-4CF6-9F01-405E67E41FD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1" b="-1"/>
          <a:stretch/>
        </p:blipFill>
        <p:spPr>
          <a:xfrm>
            <a:off x="4356712" y="3831307"/>
            <a:ext cx="3591471" cy="2614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child kicking a football ball&#10;&#10;AI-generated content may be incorrect.">
            <a:extLst>
              <a:ext uri="{FF2B5EF4-FFF2-40B4-BE49-F238E27FC236}">
                <a16:creationId xmlns:a16="http://schemas.microsoft.com/office/drawing/2014/main" id="{FEEF42D2-5A3D-4504-B50D-D7DAB4C6F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531" y="178629"/>
            <a:ext cx="3591471" cy="2394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FB7D32-B178-476D-937A-5B30A7951B9C}"/>
              </a:ext>
            </a:extLst>
          </p:cNvPr>
          <p:cNvSpPr txBox="1"/>
          <p:nvPr/>
        </p:nvSpPr>
        <p:spPr>
          <a:xfrm>
            <a:off x="3542665" y="2878959"/>
            <a:ext cx="548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 Change in a Life</a:t>
            </a:r>
          </a:p>
        </p:txBody>
      </p:sp>
    </p:spTree>
    <p:extLst>
      <p:ext uri="{BB962C8B-B14F-4D97-AF65-F5344CB8AC3E}">
        <p14:creationId xmlns:p14="http://schemas.microsoft.com/office/powerpoint/2010/main" val="27620320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117653-2BB3-4ECF-9F98-B1186CD1EDCC}"/>
              </a:ext>
            </a:extLst>
          </p:cNvPr>
          <p:cNvSpPr/>
          <p:nvPr/>
        </p:nvSpPr>
        <p:spPr>
          <a:xfrm>
            <a:off x="0" y="-10051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D864F-AABF-4291-8E95-4FEFF8AB4807}"/>
              </a:ext>
            </a:extLst>
          </p:cNvPr>
          <p:cNvSpPr txBox="1"/>
          <p:nvPr/>
        </p:nvSpPr>
        <p:spPr>
          <a:xfrm>
            <a:off x="4172585" y="1588992"/>
            <a:ext cx="5489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1. Experimentation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A767F-7F58-4A72-9ED6-F021AE3B8E52}"/>
              </a:ext>
            </a:extLst>
          </p:cNvPr>
          <p:cNvSpPr txBox="1"/>
          <p:nvPr/>
        </p:nvSpPr>
        <p:spPr>
          <a:xfrm>
            <a:off x="4172585" y="3291495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2. Daily Using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7420A3-96F9-4593-A69E-76E556182C6D}"/>
              </a:ext>
            </a:extLst>
          </p:cNvPr>
          <p:cNvSpPr txBox="1"/>
          <p:nvPr/>
        </p:nvSpPr>
        <p:spPr>
          <a:xfrm>
            <a:off x="4172585" y="5084076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3. Addiction</a:t>
            </a:r>
          </a:p>
        </p:txBody>
      </p:sp>
      <p:pic>
        <p:nvPicPr>
          <p:cNvPr id="14" name="Picture 13" descr="A group of people in black hoodies holding bottles&#10;&#10;AI-generated content may be incorrect.">
            <a:extLst>
              <a:ext uri="{FF2B5EF4-FFF2-40B4-BE49-F238E27FC236}">
                <a16:creationId xmlns:a16="http://schemas.microsoft.com/office/drawing/2014/main" id="{DE1DC9D3-32C1-4E20-866F-6536AE17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14" y="958396"/>
            <a:ext cx="3387090" cy="18967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 descr="A group of men in hoodies&#10;&#10;AI-generated content may be incorrect.">
            <a:extLst>
              <a:ext uri="{FF2B5EF4-FFF2-40B4-BE49-F238E27FC236}">
                <a16:creationId xmlns:a16="http://schemas.microsoft.com/office/drawing/2014/main" id="{F059BA9A-1A51-407D-8CE3-C3E5FF01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2602129"/>
            <a:ext cx="3204210" cy="2025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Picture 23" descr="A person sitting on the floor with his head in his hands&#10;&#10;AI-generated content may be incorrect.">
            <a:extLst>
              <a:ext uri="{FF2B5EF4-FFF2-40B4-BE49-F238E27FC236}">
                <a16:creationId xmlns:a16="http://schemas.microsoft.com/office/drawing/2014/main" id="{B2FACB02-A407-4873-9B2C-710BA9C84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00" y="4374156"/>
            <a:ext cx="4016592" cy="2008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569C63-B75B-49E0-8D9F-1EC037E5EEA8}"/>
              </a:ext>
            </a:extLst>
          </p:cNvPr>
          <p:cNvSpPr txBox="1"/>
          <p:nvPr/>
        </p:nvSpPr>
        <p:spPr>
          <a:xfrm>
            <a:off x="606425" y="238750"/>
            <a:ext cx="5489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23270419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8CE3CC-E6DB-474A-84CD-566E9A68F4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people with numbers and a number of people with numbers&#10;&#10;AI-generated content may be incorrect.">
            <a:extLst>
              <a:ext uri="{FF2B5EF4-FFF2-40B4-BE49-F238E27FC236}">
                <a16:creationId xmlns:a16="http://schemas.microsoft.com/office/drawing/2014/main" id="{A5BC41B0-2FAC-4119-BCDE-EE531F931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07" y="1436511"/>
            <a:ext cx="5404272" cy="4059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A graph of drug overdose deaths involving drugs&#10;&#10;AI-generated content may be incorrect.">
            <a:extLst>
              <a:ext uri="{FF2B5EF4-FFF2-40B4-BE49-F238E27FC236}">
                <a16:creationId xmlns:a16="http://schemas.microsoft.com/office/drawing/2014/main" id="{619C737B-2917-4618-BBAA-1EA14C814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3" y="1402023"/>
            <a:ext cx="5404270" cy="405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E291C2-3FC4-4557-B3CA-EAFE7CDC39F6}"/>
              </a:ext>
            </a:extLst>
          </p:cNvPr>
          <p:cNvSpPr/>
          <p:nvPr/>
        </p:nvSpPr>
        <p:spPr>
          <a:xfrm>
            <a:off x="3604260" y="1592580"/>
            <a:ext cx="822960" cy="4800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B155D6-C435-44DC-9737-CA87BD68DF6A}"/>
              </a:ext>
            </a:extLst>
          </p:cNvPr>
          <p:cNvSpPr/>
          <p:nvPr/>
        </p:nvSpPr>
        <p:spPr>
          <a:xfrm>
            <a:off x="1394460" y="1630680"/>
            <a:ext cx="594360" cy="4800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871F09-D930-4D78-8DD5-0717C79F91D5}"/>
              </a:ext>
            </a:extLst>
          </p:cNvPr>
          <p:cNvSpPr/>
          <p:nvPr/>
        </p:nvSpPr>
        <p:spPr>
          <a:xfrm>
            <a:off x="7345681" y="1436511"/>
            <a:ext cx="426720" cy="4800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F12C46-62E4-4E5E-BFAE-2524DF335E32}"/>
              </a:ext>
            </a:extLst>
          </p:cNvPr>
          <p:cNvSpPr txBox="1"/>
          <p:nvPr/>
        </p:nvSpPr>
        <p:spPr>
          <a:xfrm>
            <a:off x="606425" y="353629"/>
            <a:ext cx="54895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A GLOBAL ISSUE</a:t>
            </a:r>
          </a:p>
        </p:txBody>
      </p:sp>
    </p:spTree>
    <p:extLst>
      <p:ext uri="{BB962C8B-B14F-4D97-AF65-F5344CB8AC3E}">
        <p14:creationId xmlns:p14="http://schemas.microsoft.com/office/powerpoint/2010/main" val="24016656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BEA43-2234-4D32-AD3D-6A925D8A05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E85D9-5ED9-447D-BA52-165CAC52FF27}"/>
              </a:ext>
            </a:extLst>
          </p:cNvPr>
          <p:cNvSpPr txBox="1"/>
          <p:nvPr/>
        </p:nvSpPr>
        <p:spPr>
          <a:xfrm rot="20326537">
            <a:off x="904709" y="3598706"/>
            <a:ext cx="573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  Good Friends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7008E-890D-4A23-9BAD-37FFA6D9578F}"/>
              </a:ext>
            </a:extLst>
          </p:cNvPr>
          <p:cNvSpPr txBox="1"/>
          <p:nvPr/>
        </p:nvSpPr>
        <p:spPr>
          <a:xfrm rot="20463683">
            <a:off x="-3742" y="533112"/>
            <a:ext cx="573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</a:rPr>
              <a:t>Tame Your Mind</a:t>
            </a:r>
          </a:p>
        </p:txBody>
      </p:sp>
      <p:pic>
        <p:nvPicPr>
          <p:cNvPr id="8" name="Picture 7" descr="A person with glowing light on her head&#10;&#10;AI-generated content may be incorrect.">
            <a:extLst>
              <a:ext uri="{FF2B5EF4-FFF2-40B4-BE49-F238E27FC236}">
                <a16:creationId xmlns:a16="http://schemas.microsoft.com/office/drawing/2014/main" id="{34075E01-C06F-4B98-8EF8-7EA5A71E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2433">
            <a:off x="2598643" y="756590"/>
            <a:ext cx="3631531" cy="24210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51F47-9C4A-4615-B46D-DF85292C8FF6}"/>
              </a:ext>
            </a:extLst>
          </p:cNvPr>
          <p:cNvSpPr txBox="1"/>
          <p:nvPr/>
        </p:nvSpPr>
        <p:spPr>
          <a:xfrm rot="1293474">
            <a:off x="7937866" y="1357186"/>
            <a:ext cx="573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  <a:ea typeface="Adobe Heiti Std R" panose="020B0400000000000000" pitchFamily="34" charset="-128"/>
                <a:cs typeface="Aharoni" panose="020B0604020202020204" pitchFamily="2" charset="-79"/>
              </a:rPr>
              <a:t>Meditation</a:t>
            </a:r>
          </a:p>
        </p:txBody>
      </p:sp>
      <p:pic>
        <p:nvPicPr>
          <p:cNvPr id="10" name="Picture 9" descr="A person sitting on a yoga mat&#10;&#10;AI-generated content may be incorrect.">
            <a:extLst>
              <a:ext uri="{FF2B5EF4-FFF2-40B4-BE49-F238E27FC236}">
                <a16:creationId xmlns:a16="http://schemas.microsoft.com/office/drawing/2014/main" id="{36E823C8-FA66-4C8B-BC0D-0FFD9D646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5695">
            <a:off x="7146072" y="1694090"/>
            <a:ext cx="3665685" cy="25329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 descr="A group of people hugging&#10;&#10;AI-generated content may be incorrect.">
            <a:extLst>
              <a:ext uri="{FF2B5EF4-FFF2-40B4-BE49-F238E27FC236}">
                <a16:creationId xmlns:a16="http://schemas.microsoft.com/office/drawing/2014/main" id="{6D5B4A38-4787-4BEB-AA49-86A8ABD6B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0519">
            <a:off x="3264306" y="3922128"/>
            <a:ext cx="3823328" cy="2550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647676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32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Subodha Peiris</dc:creator>
  <cp:lastModifiedBy>Subodha Peiris</cp:lastModifiedBy>
  <cp:revision>9</cp:revision>
  <dcterms:created xsi:type="dcterms:W3CDTF">2025-03-23T11:55:46Z</dcterms:created>
  <dcterms:modified xsi:type="dcterms:W3CDTF">2025-03-25T19:30:25Z</dcterms:modified>
</cp:coreProperties>
</file>