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7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F316-1246-4ECD-8817-4FFEFE0AEDE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9AAC-AB27-47DB-809F-D488B5170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2AF23-A1A2-49E3-BE8D-ACCA6CBFD2E6}"/>
              </a:ext>
            </a:extLst>
          </p:cNvPr>
          <p:cNvSpPr txBox="1"/>
          <p:nvPr/>
        </p:nvSpPr>
        <p:spPr>
          <a:xfrm>
            <a:off x="1225651" y="755766"/>
            <a:ext cx="9494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THERMO BAND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F9694-2FA6-4435-A72A-2A2C60F852AA}"/>
              </a:ext>
            </a:extLst>
          </p:cNvPr>
          <p:cNvSpPr txBox="1"/>
          <p:nvPr/>
        </p:nvSpPr>
        <p:spPr>
          <a:xfrm>
            <a:off x="3133233" y="2690142"/>
            <a:ext cx="601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1347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Monitoring Wristband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7D5F-9895-4679-B6ED-DE90C2D86860}"/>
              </a:ext>
            </a:extLst>
          </p:cNvPr>
          <p:cNvSpPr txBox="1"/>
          <p:nvPr/>
        </p:nvSpPr>
        <p:spPr>
          <a:xfrm>
            <a:off x="7312015" y="4349789"/>
            <a:ext cx="4716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Project by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Amarathunge A.M.N.L. - 230038E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Abeywardhana.T.C.W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- 230012U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Adikari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A.H.C.S.            - 230017E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Peiris E.A.S.S.                - 230469B </a:t>
            </a:r>
          </a:p>
        </p:txBody>
      </p:sp>
    </p:spTree>
    <p:extLst>
      <p:ext uri="{BB962C8B-B14F-4D97-AF65-F5344CB8AC3E}">
        <p14:creationId xmlns:p14="http://schemas.microsoft.com/office/powerpoint/2010/main" val="6306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85CAB-A1E6-435C-9532-8A5126C41A2D}"/>
              </a:ext>
            </a:extLst>
          </p:cNvPr>
          <p:cNvSpPr txBox="1"/>
          <p:nvPr/>
        </p:nvSpPr>
        <p:spPr>
          <a:xfrm>
            <a:off x="540451" y="349987"/>
            <a:ext cx="615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Thermo Band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0575F-58D6-4FD6-8926-B708BC1619FB}"/>
              </a:ext>
            </a:extLst>
          </p:cNvPr>
          <p:cNvSpPr txBox="1"/>
          <p:nvPr/>
        </p:nvSpPr>
        <p:spPr>
          <a:xfrm>
            <a:off x="540451" y="1578591"/>
            <a:ext cx="119868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 Band is a Internet Connected Temperature monitoring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Wrist Band that continuously monitors the real-time body temperature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temperature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alerts if the body temperature is too high or too 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need for manual temperature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ward one person can monitor the temperature of whole ward at once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7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85CAB-A1E6-435C-9532-8A5126C41A2D}"/>
              </a:ext>
            </a:extLst>
          </p:cNvPr>
          <p:cNvSpPr txBox="1"/>
          <p:nvPr/>
        </p:nvSpPr>
        <p:spPr>
          <a:xfrm>
            <a:off x="490755" y="341194"/>
            <a:ext cx="6916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Identification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0575F-58D6-4FD6-8926-B708BC1619FB}"/>
              </a:ext>
            </a:extLst>
          </p:cNvPr>
          <p:cNvSpPr txBox="1"/>
          <p:nvPr/>
        </p:nvSpPr>
        <p:spPr>
          <a:xfrm>
            <a:off x="490755" y="1290357"/>
            <a:ext cx="119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conducted a survey on this and received responses from the following professionals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orms response chart. Question title: What is your profession?. Number of responses: 68 responses.">
            <a:extLst>
              <a:ext uri="{FF2B5EF4-FFF2-40B4-BE49-F238E27FC236}">
                <a16:creationId xmlns:a16="http://schemas.microsoft.com/office/drawing/2014/main" id="{4C313DEB-6A97-4D26-B5A9-288CC8C5D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8"/>
          <a:stretch/>
        </p:blipFill>
        <p:spPr bwMode="auto">
          <a:xfrm>
            <a:off x="490755" y="2239520"/>
            <a:ext cx="10529127" cy="379674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56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CCB30-0637-432D-A5D6-137097F52A8B}"/>
              </a:ext>
            </a:extLst>
          </p:cNvPr>
          <p:cNvSpPr txBox="1"/>
          <p:nvPr/>
        </p:nvSpPr>
        <p:spPr>
          <a:xfrm>
            <a:off x="408566" y="391227"/>
            <a:ext cx="589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Need for Thermo Band</a:t>
            </a:r>
          </a:p>
          <a:p>
            <a:endParaRPr lang="en-US" sz="4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4331E-6CC3-4B4A-9AA9-AB2D9D718D6E}"/>
              </a:ext>
            </a:extLst>
          </p:cNvPr>
          <p:cNvSpPr txBox="1"/>
          <p:nvPr/>
        </p:nvSpPr>
        <p:spPr>
          <a:xfrm>
            <a:off x="490755" y="1290357"/>
            <a:ext cx="1198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survey, we asked them about the accuracy and efficiency of the current temperature monitoring system, and the responses are as follows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orms response chart. Question title: How accurate do you think the temperature monitored with the current system.. Number of responses: 68 responses.">
            <a:extLst>
              <a:ext uri="{FF2B5EF4-FFF2-40B4-BE49-F238E27FC236}">
                <a16:creationId xmlns:a16="http://schemas.microsoft.com/office/drawing/2014/main" id="{554BF0BE-72B9-4654-BBC3-A64A9BB8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2" y="2579267"/>
            <a:ext cx="5812228" cy="29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rms response chart. Question title: How efficient do you think the temperature monitored with the current system.. Number of responses: 68 responses.">
            <a:extLst>
              <a:ext uri="{FF2B5EF4-FFF2-40B4-BE49-F238E27FC236}">
                <a16:creationId xmlns:a16="http://schemas.microsoft.com/office/drawing/2014/main" id="{06266A18-B66A-48ED-B69C-A8662D02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4417"/>
            <a:ext cx="5885537" cy="302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0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CCB30-0637-432D-A5D6-137097F52A8B}"/>
              </a:ext>
            </a:extLst>
          </p:cNvPr>
          <p:cNvSpPr txBox="1"/>
          <p:nvPr/>
        </p:nvSpPr>
        <p:spPr>
          <a:xfrm>
            <a:off x="490755" y="400019"/>
            <a:ext cx="58978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Need for Thermo Band</a:t>
            </a:r>
          </a:p>
          <a:p>
            <a:endParaRPr lang="en-US" sz="4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4331E-6CC3-4B4A-9AA9-AB2D9D718D6E}"/>
              </a:ext>
            </a:extLst>
          </p:cNvPr>
          <p:cNvSpPr txBox="1"/>
          <p:nvPr/>
        </p:nvSpPr>
        <p:spPr>
          <a:xfrm>
            <a:off x="490755" y="1290357"/>
            <a:ext cx="119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we asked them How beneficial would it be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orms response chart. Question title: How beneficial would it be to have a system 1 person can monitor temperature of the whole ward at once.. Number of responses: 68 responses.">
            <a:extLst>
              <a:ext uri="{FF2B5EF4-FFF2-40B4-BE49-F238E27FC236}">
                <a16:creationId xmlns:a16="http://schemas.microsoft.com/office/drawing/2014/main" id="{1525F3E1-2711-43F0-B34F-50BFB777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9" y="1821739"/>
            <a:ext cx="9311053" cy="473190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01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CCB30-0637-432D-A5D6-137097F52A8B}"/>
              </a:ext>
            </a:extLst>
          </p:cNvPr>
          <p:cNvSpPr txBox="1"/>
          <p:nvPr/>
        </p:nvSpPr>
        <p:spPr>
          <a:xfrm>
            <a:off x="490755" y="389643"/>
            <a:ext cx="1962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</p:txBody>
      </p:sp>
      <p:pic>
        <p:nvPicPr>
          <p:cNvPr id="4098" name="Picture 2" descr="Forms response chart. Question title: How much will you be willing to pay for a system where  1 person can monitor the temperature of the whole ward more accurately at once?. Number of responses: 68 responses.">
            <a:extLst>
              <a:ext uri="{FF2B5EF4-FFF2-40B4-BE49-F238E27FC236}">
                <a16:creationId xmlns:a16="http://schemas.microsoft.com/office/drawing/2014/main" id="{44F03B94-4E9B-4A35-92B0-E642363B4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85" y="1220640"/>
            <a:ext cx="10124236" cy="45914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64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170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Subodha Peiris</dc:creator>
  <cp:lastModifiedBy>Subodha Peiris</cp:lastModifiedBy>
  <cp:revision>8</cp:revision>
  <dcterms:created xsi:type="dcterms:W3CDTF">2025-04-29T18:09:35Z</dcterms:created>
  <dcterms:modified xsi:type="dcterms:W3CDTF">2025-05-04T06:27:17Z</dcterms:modified>
</cp:coreProperties>
</file>