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22.xml" ContentType="application/vnd.openxmlformats-officedocument.presentationml.tags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57" r:id="rId2"/>
  </p:sldMasterIdLst>
  <p:notesMasterIdLst>
    <p:notesMasterId r:id="rId30"/>
  </p:notesMasterIdLst>
  <p:sldIdLst>
    <p:sldId id="350" r:id="rId3"/>
    <p:sldId id="297" r:id="rId4"/>
    <p:sldId id="308" r:id="rId5"/>
    <p:sldId id="302" r:id="rId6"/>
    <p:sldId id="315" r:id="rId7"/>
    <p:sldId id="348" r:id="rId8"/>
    <p:sldId id="307" r:id="rId9"/>
    <p:sldId id="336" r:id="rId10"/>
    <p:sldId id="316" r:id="rId11"/>
    <p:sldId id="347" r:id="rId12"/>
    <p:sldId id="309" r:id="rId13"/>
    <p:sldId id="338" r:id="rId14"/>
    <p:sldId id="346" r:id="rId15"/>
    <p:sldId id="353" r:id="rId16"/>
    <p:sldId id="325" r:id="rId17"/>
    <p:sldId id="339" r:id="rId18"/>
    <p:sldId id="321" r:id="rId19"/>
    <p:sldId id="335" r:id="rId20"/>
    <p:sldId id="342" r:id="rId21"/>
    <p:sldId id="351" r:id="rId22"/>
    <p:sldId id="326" r:id="rId23"/>
    <p:sldId id="352" r:id="rId24"/>
    <p:sldId id="329" r:id="rId25"/>
    <p:sldId id="332" r:id="rId26"/>
    <p:sldId id="303" r:id="rId27"/>
    <p:sldId id="349" r:id="rId28"/>
    <p:sldId id="314" r:id="rId29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646" autoAdjust="0"/>
  </p:normalViewPr>
  <p:slideViewPr>
    <p:cSldViewPr>
      <p:cViewPr varScale="1">
        <p:scale>
          <a:sx n="81" d="100"/>
          <a:sy n="81" d="100"/>
        </p:scale>
        <p:origin x="150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2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28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200" b="1" dirty="0" smtClean="0">
              <a:latin typeface="Calibri" panose="020F0502020204030204" pitchFamily="34" charset="0"/>
              <a:cs typeface="Calibri" panose="020F0502020204030204" pitchFamily="34" charset="0"/>
            </a:rPr>
            <a:t>Develop a Machine Learning based framework</a:t>
          </a:r>
          <a:endParaRPr lang="en-US" sz="22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pPr algn="just"/>
          <a:r>
            <a:rPr lang="en-US" sz="2100" dirty="0" smtClean="0">
              <a:latin typeface="Calibri" panose="020F0502020204030204" pitchFamily="34" charset="0"/>
              <a:cs typeface="Calibri" panose="020F0502020204030204" pitchFamily="34" charset="0"/>
            </a:rPr>
            <a:t>To classify two basic  type of sentiments- positive and negative.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NeighborX="-36539" custLinFactNeighborY="-72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1948A87-4D20-4DE6-97BA-56DE94594177}" type="presOf" srcId="{31ABE2CF-5EF1-45D5-95D9-C45A5EB5ADFB}" destId="{6B425976-1202-4E8D-9E7B-9CE55116292A}" srcOrd="0" destOrd="0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C1BA9E89-CE9B-497C-937E-F88F972BBC99}" srcId="{A458188F-E014-48F7-BA3E-9C4344F74DB8}" destId="{31ABE2CF-5EF1-45D5-95D9-C45A5EB5ADFB}" srcOrd="1" destOrd="0" parTransId="{7877AE6E-873D-4E12-92E9-6E12D561F85A}" sibTransId="{B829B343-51E0-40F0-8ED8-02EC2B7FA358}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925907-A178-4EDF-A5A3-FF1BB9E35A9E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4_2" csCatId="accent4" phldr="1"/>
      <dgm:spPr/>
    </dgm:pt>
    <dgm:pt modelId="{17A786FA-D56F-4466-B1A8-CB0C488669A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Lack</a:t>
          </a:r>
          <a:r>
            <a:rPr lang="en-US" sz="18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of Hardware support.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E0421C-DBF1-4164-91AD-FE7C8757D7BD}" type="parTrans" cxnId="{D575891E-C540-4542-9F0E-9DEBBCA99570}">
      <dgm:prSet/>
      <dgm:spPr/>
      <dgm:t>
        <a:bodyPr/>
        <a:lstStyle/>
        <a:p>
          <a:endParaRPr lang="en-US"/>
        </a:p>
      </dgm:t>
    </dgm:pt>
    <dgm:pt modelId="{2F8FFB0C-1A6A-4AAE-98A4-4686FBB4ED18}" type="sibTrans" cxnId="{D575891E-C540-4542-9F0E-9DEBBCA99570}">
      <dgm:prSet/>
      <dgm:spPr/>
      <dgm:t>
        <a:bodyPr/>
        <a:lstStyle/>
        <a:p>
          <a:endParaRPr lang="en-US"/>
        </a:p>
      </dgm:t>
    </dgm:pt>
    <dgm:pt modelId="{5D428519-B96B-47B1-BED2-D5426DD2846F}" type="pres">
      <dgm:prSet presAssocID="{9E925907-A178-4EDF-A5A3-FF1BB9E35A9E}" presName="Name0" presStyleCnt="0">
        <dgm:presLayoutVars>
          <dgm:dir/>
          <dgm:resizeHandles val="exact"/>
        </dgm:presLayoutVars>
      </dgm:prSet>
      <dgm:spPr/>
    </dgm:pt>
    <dgm:pt modelId="{4C0F9E43-7CB5-471C-A78B-442099C3FEFF}" type="pres">
      <dgm:prSet presAssocID="{17A786FA-D56F-4466-B1A8-CB0C488669A6}" presName="composite" presStyleCnt="0"/>
      <dgm:spPr/>
    </dgm:pt>
    <dgm:pt modelId="{F01D0CF1-EDFB-42D2-85E8-749423E20937}" type="pres">
      <dgm:prSet presAssocID="{17A786FA-D56F-4466-B1A8-CB0C488669A6}" presName="bgChev" presStyleLbl="node1" presStyleIdx="0" presStyleCnt="1"/>
      <dgm:spPr>
        <a:solidFill>
          <a:schemeClr val="bg2"/>
        </a:solidFill>
      </dgm:spPr>
    </dgm:pt>
    <dgm:pt modelId="{20C89CC9-F4EB-4318-A224-CD74EB77C050}" type="pres">
      <dgm:prSet presAssocID="{17A786FA-D56F-4466-B1A8-CB0C488669A6}" presName="tx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F676E7-8AB8-4260-B45F-6DB438FCCC0A}" type="presOf" srcId="{17A786FA-D56F-4466-B1A8-CB0C488669A6}" destId="{20C89CC9-F4EB-4318-A224-CD74EB77C050}" srcOrd="0" destOrd="0" presId="urn:microsoft.com/office/officeart/2005/8/layout/chevronAccent+Icon"/>
    <dgm:cxn modelId="{D575891E-C540-4542-9F0E-9DEBBCA99570}" srcId="{9E925907-A178-4EDF-A5A3-FF1BB9E35A9E}" destId="{17A786FA-D56F-4466-B1A8-CB0C488669A6}" srcOrd="0" destOrd="0" parTransId="{C3E0421C-DBF1-4164-91AD-FE7C8757D7BD}" sibTransId="{2F8FFB0C-1A6A-4AAE-98A4-4686FBB4ED18}"/>
    <dgm:cxn modelId="{C9395510-4A0C-40CA-9E64-94F080929410}" type="presOf" srcId="{9E925907-A178-4EDF-A5A3-FF1BB9E35A9E}" destId="{5D428519-B96B-47B1-BED2-D5426DD2846F}" srcOrd="0" destOrd="0" presId="urn:microsoft.com/office/officeart/2005/8/layout/chevronAccent+Icon"/>
    <dgm:cxn modelId="{7646B63B-1ED7-4523-A960-92B7E0E449E0}" type="presParOf" srcId="{5D428519-B96B-47B1-BED2-D5426DD2846F}" destId="{4C0F9E43-7CB5-471C-A78B-442099C3FEFF}" srcOrd="0" destOrd="0" presId="urn:microsoft.com/office/officeart/2005/8/layout/chevronAccent+Icon"/>
    <dgm:cxn modelId="{783FE7EE-F8C6-43A1-A89A-268034F87171}" type="presParOf" srcId="{4C0F9E43-7CB5-471C-A78B-442099C3FEFF}" destId="{F01D0CF1-EDFB-42D2-85E8-749423E20937}" srcOrd="0" destOrd="0" presId="urn:microsoft.com/office/officeart/2005/8/layout/chevronAccent+Icon"/>
    <dgm:cxn modelId="{5604914B-E70A-4D92-A026-A0F6C9C7B07E}" type="presParOf" srcId="{4C0F9E43-7CB5-471C-A78B-442099C3FEFF}" destId="{20C89CC9-F4EB-4318-A224-CD74EB77C05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925907-A178-4EDF-A5A3-FF1BB9E35A9E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4_2" csCatId="accent4" phldr="1"/>
      <dgm:spPr/>
    </dgm:pt>
    <dgm:pt modelId="{17A786FA-D56F-4466-B1A8-CB0C488669A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Labeling the data.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E0421C-DBF1-4164-91AD-FE7C8757D7BD}" type="parTrans" cxnId="{D575891E-C540-4542-9F0E-9DEBBCA99570}">
      <dgm:prSet/>
      <dgm:spPr/>
      <dgm:t>
        <a:bodyPr/>
        <a:lstStyle/>
        <a:p>
          <a:endParaRPr lang="en-US"/>
        </a:p>
      </dgm:t>
    </dgm:pt>
    <dgm:pt modelId="{2F8FFB0C-1A6A-4AAE-98A4-4686FBB4ED18}" type="sibTrans" cxnId="{D575891E-C540-4542-9F0E-9DEBBCA99570}">
      <dgm:prSet/>
      <dgm:spPr/>
      <dgm:t>
        <a:bodyPr/>
        <a:lstStyle/>
        <a:p>
          <a:endParaRPr lang="en-US"/>
        </a:p>
      </dgm:t>
    </dgm:pt>
    <dgm:pt modelId="{5D428519-B96B-47B1-BED2-D5426DD2846F}" type="pres">
      <dgm:prSet presAssocID="{9E925907-A178-4EDF-A5A3-FF1BB9E35A9E}" presName="Name0" presStyleCnt="0">
        <dgm:presLayoutVars>
          <dgm:dir/>
          <dgm:resizeHandles val="exact"/>
        </dgm:presLayoutVars>
      </dgm:prSet>
      <dgm:spPr/>
    </dgm:pt>
    <dgm:pt modelId="{4C0F9E43-7CB5-471C-A78B-442099C3FEFF}" type="pres">
      <dgm:prSet presAssocID="{17A786FA-D56F-4466-B1A8-CB0C488669A6}" presName="composite" presStyleCnt="0"/>
      <dgm:spPr/>
    </dgm:pt>
    <dgm:pt modelId="{F01D0CF1-EDFB-42D2-85E8-749423E20937}" type="pres">
      <dgm:prSet presAssocID="{17A786FA-D56F-4466-B1A8-CB0C488669A6}" presName="bgChev" presStyleLbl="node1" presStyleIdx="0" presStyleCnt="1"/>
      <dgm:spPr>
        <a:solidFill>
          <a:schemeClr val="bg2"/>
        </a:solidFill>
      </dgm:spPr>
    </dgm:pt>
    <dgm:pt modelId="{20C89CC9-F4EB-4318-A224-CD74EB77C050}" type="pres">
      <dgm:prSet presAssocID="{17A786FA-D56F-4466-B1A8-CB0C488669A6}" presName="tx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F676E7-8AB8-4260-B45F-6DB438FCCC0A}" type="presOf" srcId="{17A786FA-D56F-4466-B1A8-CB0C488669A6}" destId="{20C89CC9-F4EB-4318-A224-CD74EB77C050}" srcOrd="0" destOrd="0" presId="urn:microsoft.com/office/officeart/2005/8/layout/chevronAccent+Icon"/>
    <dgm:cxn modelId="{D575891E-C540-4542-9F0E-9DEBBCA99570}" srcId="{9E925907-A178-4EDF-A5A3-FF1BB9E35A9E}" destId="{17A786FA-D56F-4466-B1A8-CB0C488669A6}" srcOrd="0" destOrd="0" parTransId="{C3E0421C-DBF1-4164-91AD-FE7C8757D7BD}" sibTransId="{2F8FFB0C-1A6A-4AAE-98A4-4686FBB4ED18}"/>
    <dgm:cxn modelId="{C9395510-4A0C-40CA-9E64-94F080929410}" type="presOf" srcId="{9E925907-A178-4EDF-A5A3-FF1BB9E35A9E}" destId="{5D428519-B96B-47B1-BED2-D5426DD2846F}" srcOrd="0" destOrd="0" presId="urn:microsoft.com/office/officeart/2005/8/layout/chevronAccent+Icon"/>
    <dgm:cxn modelId="{7646B63B-1ED7-4523-A960-92B7E0E449E0}" type="presParOf" srcId="{5D428519-B96B-47B1-BED2-D5426DD2846F}" destId="{4C0F9E43-7CB5-471C-A78B-442099C3FEFF}" srcOrd="0" destOrd="0" presId="urn:microsoft.com/office/officeart/2005/8/layout/chevronAccent+Icon"/>
    <dgm:cxn modelId="{783FE7EE-F8C6-43A1-A89A-268034F87171}" type="presParOf" srcId="{4C0F9E43-7CB5-471C-A78B-442099C3FEFF}" destId="{F01D0CF1-EDFB-42D2-85E8-749423E20937}" srcOrd="0" destOrd="0" presId="urn:microsoft.com/office/officeart/2005/8/layout/chevronAccent+Icon"/>
    <dgm:cxn modelId="{5604914B-E70A-4D92-A026-A0F6C9C7B07E}" type="presParOf" srcId="{4C0F9E43-7CB5-471C-A78B-442099C3FEFF}" destId="{20C89CC9-F4EB-4318-A224-CD74EB77C05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68DD1A-612F-45E7-ACC4-A56DD2460CC6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4693B4-431E-4481-B4D2-E2A22028193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Automated Tourism Review System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26387-50CD-4B9A-BDF8-686DAC838252}" type="parTrans" cxnId="{563E71A7-5894-43A8-9189-0DAA4B061917}">
      <dgm:prSet/>
      <dgm:spPr/>
      <dgm:t>
        <a:bodyPr/>
        <a:lstStyle/>
        <a:p>
          <a:endParaRPr lang="en-US"/>
        </a:p>
      </dgm:t>
    </dgm:pt>
    <dgm:pt modelId="{FF44ED02-483D-49AC-8F95-A8369DB8C519}" type="sibTrans" cxnId="{563E71A7-5894-43A8-9189-0DAA4B061917}">
      <dgm:prSet/>
      <dgm:spPr/>
      <dgm:t>
        <a:bodyPr/>
        <a:lstStyle/>
        <a:p>
          <a:endParaRPr lang="en-US"/>
        </a:p>
      </dgm:t>
    </dgm:pt>
    <dgm:pt modelId="{320946B9-66CF-49D9-8971-8AFE136DE190}" type="pres">
      <dgm:prSet presAssocID="{5E68DD1A-612F-45E7-ACC4-A56DD2460C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92B53-4681-424D-BD09-43126483E05D}" type="pres">
      <dgm:prSet presAssocID="{9B4693B4-431E-4481-B4D2-E2A22028193D}" presName="parentLin" presStyleCnt="0"/>
      <dgm:spPr/>
    </dgm:pt>
    <dgm:pt modelId="{28F80A0D-0528-462F-933C-33B285DED757}" type="pres">
      <dgm:prSet presAssocID="{9B4693B4-431E-4481-B4D2-E2A22028193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8FE41B3-90B3-421F-BBE2-BEDECEE8ED50}" type="pres">
      <dgm:prSet presAssocID="{9B4693B4-431E-4481-B4D2-E2A22028193D}" presName="parentText" presStyleLbl="node1" presStyleIdx="0" presStyleCnt="1" custScaleX="1006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519D8-06DE-4995-9C39-9ABB4AACFE9C}" type="pres">
      <dgm:prSet presAssocID="{9B4693B4-431E-4481-B4D2-E2A22028193D}" presName="negativeSpace" presStyleCnt="0"/>
      <dgm:spPr/>
    </dgm:pt>
    <dgm:pt modelId="{F25B1406-19C6-48BD-BF89-B7638E075132}" type="pres">
      <dgm:prSet presAssocID="{9B4693B4-431E-4481-B4D2-E2A22028193D}" presName="childText" presStyleLbl="conFgAcc1" presStyleIdx="0" presStyleCnt="1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DD99547C-DB78-469B-BA79-085BF8BCB25F}" type="presOf" srcId="{5E68DD1A-612F-45E7-ACC4-A56DD2460CC6}" destId="{320946B9-66CF-49D9-8971-8AFE136DE190}" srcOrd="0" destOrd="0" presId="urn:microsoft.com/office/officeart/2005/8/layout/list1"/>
    <dgm:cxn modelId="{8BE780F1-71E6-415C-A3D2-0A327FBBB370}" type="presOf" srcId="{9B4693B4-431E-4481-B4D2-E2A22028193D}" destId="{28F80A0D-0528-462F-933C-33B285DED757}" srcOrd="0" destOrd="0" presId="urn:microsoft.com/office/officeart/2005/8/layout/list1"/>
    <dgm:cxn modelId="{563E71A7-5894-43A8-9189-0DAA4B061917}" srcId="{5E68DD1A-612F-45E7-ACC4-A56DD2460CC6}" destId="{9B4693B4-431E-4481-B4D2-E2A22028193D}" srcOrd="0" destOrd="0" parTransId="{B3326387-50CD-4B9A-BDF8-686DAC838252}" sibTransId="{FF44ED02-483D-49AC-8F95-A8369DB8C519}"/>
    <dgm:cxn modelId="{17F5B96E-33BE-4C2E-BD08-3069BADC4385}" type="presOf" srcId="{9B4693B4-431E-4481-B4D2-E2A22028193D}" destId="{D8FE41B3-90B3-421F-BBE2-BEDECEE8ED50}" srcOrd="1" destOrd="0" presId="urn:microsoft.com/office/officeart/2005/8/layout/list1"/>
    <dgm:cxn modelId="{2E915D7B-B145-47B1-B74E-7C4945B4D280}" type="presParOf" srcId="{320946B9-66CF-49D9-8971-8AFE136DE190}" destId="{A0092B53-4681-424D-BD09-43126483E05D}" srcOrd="0" destOrd="0" presId="urn:microsoft.com/office/officeart/2005/8/layout/list1"/>
    <dgm:cxn modelId="{2068AC46-9DBC-4B74-A2FD-9BE5CF34FB61}" type="presParOf" srcId="{A0092B53-4681-424D-BD09-43126483E05D}" destId="{28F80A0D-0528-462F-933C-33B285DED757}" srcOrd="0" destOrd="0" presId="urn:microsoft.com/office/officeart/2005/8/layout/list1"/>
    <dgm:cxn modelId="{A7607FE0-5DA6-4511-91C6-9E5C7103B239}" type="presParOf" srcId="{A0092B53-4681-424D-BD09-43126483E05D}" destId="{D8FE41B3-90B3-421F-BBE2-BEDECEE8ED50}" srcOrd="1" destOrd="0" presId="urn:microsoft.com/office/officeart/2005/8/layout/list1"/>
    <dgm:cxn modelId="{4774509C-0CAC-40DC-9068-F3F303071A48}" type="presParOf" srcId="{320946B9-66CF-49D9-8971-8AFE136DE190}" destId="{20A519D8-06DE-4995-9C39-9ABB4AACFE9C}" srcOrd="1" destOrd="0" presId="urn:microsoft.com/office/officeart/2005/8/layout/list1"/>
    <dgm:cxn modelId="{9B2637BD-2CCB-4FA2-9871-66D38140833D}" type="presParOf" srcId="{320946B9-66CF-49D9-8971-8AFE136DE190}" destId="{F25B1406-19C6-48BD-BF89-B7638E0751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68DD1A-612F-45E7-ACC4-A56DD2460CC6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4693B4-431E-4481-B4D2-E2A22028193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Customer Support and Feedback System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26387-50CD-4B9A-BDF8-686DAC838252}" type="parTrans" cxnId="{563E71A7-5894-43A8-9189-0DAA4B061917}">
      <dgm:prSet/>
      <dgm:spPr/>
      <dgm:t>
        <a:bodyPr/>
        <a:lstStyle/>
        <a:p>
          <a:endParaRPr lang="en-US"/>
        </a:p>
      </dgm:t>
    </dgm:pt>
    <dgm:pt modelId="{FF44ED02-483D-49AC-8F95-A8369DB8C519}" type="sibTrans" cxnId="{563E71A7-5894-43A8-9189-0DAA4B061917}">
      <dgm:prSet/>
      <dgm:spPr/>
      <dgm:t>
        <a:bodyPr/>
        <a:lstStyle/>
        <a:p>
          <a:endParaRPr lang="en-US"/>
        </a:p>
      </dgm:t>
    </dgm:pt>
    <dgm:pt modelId="{320946B9-66CF-49D9-8971-8AFE136DE190}" type="pres">
      <dgm:prSet presAssocID="{5E68DD1A-612F-45E7-ACC4-A56DD2460C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92B53-4681-424D-BD09-43126483E05D}" type="pres">
      <dgm:prSet presAssocID="{9B4693B4-431E-4481-B4D2-E2A22028193D}" presName="parentLin" presStyleCnt="0"/>
      <dgm:spPr/>
    </dgm:pt>
    <dgm:pt modelId="{28F80A0D-0528-462F-933C-33B285DED757}" type="pres">
      <dgm:prSet presAssocID="{9B4693B4-431E-4481-B4D2-E2A22028193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8FE41B3-90B3-421F-BBE2-BEDECEE8ED50}" type="pres">
      <dgm:prSet presAssocID="{9B4693B4-431E-4481-B4D2-E2A2202819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519D8-06DE-4995-9C39-9ABB4AACFE9C}" type="pres">
      <dgm:prSet presAssocID="{9B4693B4-431E-4481-B4D2-E2A22028193D}" presName="negativeSpace" presStyleCnt="0"/>
      <dgm:spPr/>
    </dgm:pt>
    <dgm:pt modelId="{F25B1406-19C6-48BD-BF89-B7638E075132}" type="pres">
      <dgm:prSet presAssocID="{9B4693B4-431E-4481-B4D2-E2A22028193D}" presName="childText" presStyleLbl="conFgAcc1" presStyleIdx="0" presStyleCnt="1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DD99547C-DB78-469B-BA79-085BF8BCB25F}" type="presOf" srcId="{5E68DD1A-612F-45E7-ACC4-A56DD2460CC6}" destId="{320946B9-66CF-49D9-8971-8AFE136DE190}" srcOrd="0" destOrd="0" presId="urn:microsoft.com/office/officeart/2005/8/layout/list1"/>
    <dgm:cxn modelId="{8BE780F1-71E6-415C-A3D2-0A327FBBB370}" type="presOf" srcId="{9B4693B4-431E-4481-B4D2-E2A22028193D}" destId="{28F80A0D-0528-462F-933C-33B285DED757}" srcOrd="0" destOrd="0" presId="urn:microsoft.com/office/officeart/2005/8/layout/list1"/>
    <dgm:cxn modelId="{563E71A7-5894-43A8-9189-0DAA4B061917}" srcId="{5E68DD1A-612F-45E7-ACC4-A56DD2460CC6}" destId="{9B4693B4-431E-4481-B4D2-E2A22028193D}" srcOrd="0" destOrd="0" parTransId="{B3326387-50CD-4B9A-BDF8-686DAC838252}" sibTransId="{FF44ED02-483D-49AC-8F95-A8369DB8C519}"/>
    <dgm:cxn modelId="{17F5B96E-33BE-4C2E-BD08-3069BADC4385}" type="presOf" srcId="{9B4693B4-431E-4481-B4D2-E2A22028193D}" destId="{D8FE41B3-90B3-421F-BBE2-BEDECEE8ED50}" srcOrd="1" destOrd="0" presId="urn:microsoft.com/office/officeart/2005/8/layout/list1"/>
    <dgm:cxn modelId="{2E915D7B-B145-47B1-B74E-7C4945B4D280}" type="presParOf" srcId="{320946B9-66CF-49D9-8971-8AFE136DE190}" destId="{A0092B53-4681-424D-BD09-43126483E05D}" srcOrd="0" destOrd="0" presId="urn:microsoft.com/office/officeart/2005/8/layout/list1"/>
    <dgm:cxn modelId="{2068AC46-9DBC-4B74-A2FD-9BE5CF34FB61}" type="presParOf" srcId="{A0092B53-4681-424D-BD09-43126483E05D}" destId="{28F80A0D-0528-462F-933C-33B285DED757}" srcOrd="0" destOrd="0" presId="urn:microsoft.com/office/officeart/2005/8/layout/list1"/>
    <dgm:cxn modelId="{A7607FE0-5DA6-4511-91C6-9E5C7103B239}" type="presParOf" srcId="{A0092B53-4681-424D-BD09-43126483E05D}" destId="{D8FE41B3-90B3-421F-BBE2-BEDECEE8ED50}" srcOrd="1" destOrd="0" presId="urn:microsoft.com/office/officeart/2005/8/layout/list1"/>
    <dgm:cxn modelId="{4774509C-0CAC-40DC-9068-F3F303071A48}" type="presParOf" srcId="{320946B9-66CF-49D9-8971-8AFE136DE190}" destId="{20A519D8-06DE-4995-9C39-9ABB4AACFE9C}" srcOrd="1" destOrd="0" presId="urn:microsoft.com/office/officeart/2005/8/layout/list1"/>
    <dgm:cxn modelId="{9B2637BD-2CCB-4FA2-9871-66D38140833D}" type="presParOf" srcId="{320946B9-66CF-49D9-8971-8AFE136DE190}" destId="{F25B1406-19C6-48BD-BF89-B7638E0751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68DD1A-612F-45E7-ACC4-A56DD2460CC6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4693B4-431E-4481-B4D2-E2A22028193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Tourist Place Monitoring &amp; Reputation Management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26387-50CD-4B9A-BDF8-686DAC838252}" type="parTrans" cxnId="{563E71A7-5894-43A8-9189-0DAA4B061917}">
      <dgm:prSet/>
      <dgm:spPr/>
      <dgm:t>
        <a:bodyPr/>
        <a:lstStyle/>
        <a:p>
          <a:endParaRPr lang="en-US"/>
        </a:p>
      </dgm:t>
    </dgm:pt>
    <dgm:pt modelId="{FF44ED02-483D-49AC-8F95-A8369DB8C519}" type="sibTrans" cxnId="{563E71A7-5894-43A8-9189-0DAA4B061917}">
      <dgm:prSet/>
      <dgm:spPr/>
      <dgm:t>
        <a:bodyPr/>
        <a:lstStyle/>
        <a:p>
          <a:endParaRPr lang="en-US"/>
        </a:p>
      </dgm:t>
    </dgm:pt>
    <dgm:pt modelId="{320946B9-66CF-49D9-8971-8AFE136DE190}" type="pres">
      <dgm:prSet presAssocID="{5E68DD1A-612F-45E7-ACC4-A56DD2460C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92B53-4681-424D-BD09-43126483E05D}" type="pres">
      <dgm:prSet presAssocID="{9B4693B4-431E-4481-B4D2-E2A22028193D}" presName="parentLin" presStyleCnt="0"/>
      <dgm:spPr/>
    </dgm:pt>
    <dgm:pt modelId="{28F80A0D-0528-462F-933C-33B285DED757}" type="pres">
      <dgm:prSet presAssocID="{9B4693B4-431E-4481-B4D2-E2A22028193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8FE41B3-90B3-421F-BBE2-BEDECEE8ED50}" type="pres">
      <dgm:prSet presAssocID="{9B4693B4-431E-4481-B4D2-E2A2202819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519D8-06DE-4995-9C39-9ABB4AACFE9C}" type="pres">
      <dgm:prSet presAssocID="{9B4693B4-431E-4481-B4D2-E2A22028193D}" presName="negativeSpace" presStyleCnt="0"/>
      <dgm:spPr/>
    </dgm:pt>
    <dgm:pt modelId="{F25B1406-19C6-48BD-BF89-B7638E075132}" type="pres">
      <dgm:prSet presAssocID="{9B4693B4-431E-4481-B4D2-E2A22028193D}" presName="childText" presStyleLbl="conFgAcc1" presStyleIdx="0" presStyleCnt="1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DD99547C-DB78-469B-BA79-085BF8BCB25F}" type="presOf" srcId="{5E68DD1A-612F-45E7-ACC4-A56DD2460CC6}" destId="{320946B9-66CF-49D9-8971-8AFE136DE190}" srcOrd="0" destOrd="0" presId="urn:microsoft.com/office/officeart/2005/8/layout/list1"/>
    <dgm:cxn modelId="{8BE780F1-71E6-415C-A3D2-0A327FBBB370}" type="presOf" srcId="{9B4693B4-431E-4481-B4D2-E2A22028193D}" destId="{28F80A0D-0528-462F-933C-33B285DED757}" srcOrd="0" destOrd="0" presId="urn:microsoft.com/office/officeart/2005/8/layout/list1"/>
    <dgm:cxn modelId="{563E71A7-5894-43A8-9189-0DAA4B061917}" srcId="{5E68DD1A-612F-45E7-ACC4-A56DD2460CC6}" destId="{9B4693B4-431E-4481-B4D2-E2A22028193D}" srcOrd="0" destOrd="0" parTransId="{B3326387-50CD-4B9A-BDF8-686DAC838252}" sibTransId="{FF44ED02-483D-49AC-8F95-A8369DB8C519}"/>
    <dgm:cxn modelId="{17F5B96E-33BE-4C2E-BD08-3069BADC4385}" type="presOf" srcId="{9B4693B4-431E-4481-B4D2-E2A22028193D}" destId="{D8FE41B3-90B3-421F-BBE2-BEDECEE8ED50}" srcOrd="1" destOrd="0" presId="urn:microsoft.com/office/officeart/2005/8/layout/list1"/>
    <dgm:cxn modelId="{2E915D7B-B145-47B1-B74E-7C4945B4D280}" type="presParOf" srcId="{320946B9-66CF-49D9-8971-8AFE136DE190}" destId="{A0092B53-4681-424D-BD09-43126483E05D}" srcOrd="0" destOrd="0" presId="urn:microsoft.com/office/officeart/2005/8/layout/list1"/>
    <dgm:cxn modelId="{2068AC46-9DBC-4B74-A2FD-9BE5CF34FB61}" type="presParOf" srcId="{A0092B53-4681-424D-BD09-43126483E05D}" destId="{28F80A0D-0528-462F-933C-33B285DED757}" srcOrd="0" destOrd="0" presId="urn:microsoft.com/office/officeart/2005/8/layout/list1"/>
    <dgm:cxn modelId="{A7607FE0-5DA6-4511-91C6-9E5C7103B239}" type="presParOf" srcId="{A0092B53-4681-424D-BD09-43126483E05D}" destId="{D8FE41B3-90B3-421F-BBE2-BEDECEE8ED50}" srcOrd="1" destOrd="0" presId="urn:microsoft.com/office/officeart/2005/8/layout/list1"/>
    <dgm:cxn modelId="{4774509C-0CAC-40DC-9068-F3F303071A48}" type="presParOf" srcId="{320946B9-66CF-49D9-8971-8AFE136DE190}" destId="{20A519D8-06DE-4995-9C39-9ABB4AACFE9C}" srcOrd="1" destOrd="0" presId="urn:microsoft.com/office/officeart/2005/8/layout/list1"/>
    <dgm:cxn modelId="{9B2637BD-2CCB-4FA2-9871-66D38140833D}" type="presParOf" srcId="{320946B9-66CF-49D9-8971-8AFE136DE190}" destId="{F25B1406-19C6-48BD-BF89-B7638E0751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68DD1A-612F-45E7-ACC4-A56DD2460CC6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4693B4-431E-4481-B4D2-E2A22028193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Business Intelligence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26387-50CD-4B9A-BDF8-686DAC838252}" type="parTrans" cxnId="{563E71A7-5894-43A8-9189-0DAA4B061917}">
      <dgm:prSet/>
      <dgm:spPr/>
      <dgm:t>
        <a:bodyPr/>
        <a:lstStyle/>
        <a:p>
          <a:endParaRPr lang="en-US"/>
        </a:p>
      </dgm:t>
    </dgm:pt>
    <dgm:pt modelId="{FF44ED02-483D-49AC-8F95-A8369DB8C519}" type="sibTrans" cxnId="{563E71A7-5894-43A8-9189-0DAA4B061917}">
      <dgm:prSet/>
      <dgm:spPr/>
      <dgm:t>
        <a:bodyPr/>
        <a:lstStyle/>
        <a:p>
          <a:endParaRPr lang="en-US"/>
        </a:p>
      </dgm:t>
    </dgm:pt>
    <dgm:pt modelId="{320946B9-66CF-49D9-8971-8AFE136DE190}" type="pres">
      <dgm:prSet presAssocID="{5E68DD1A-612F-45E7-ACC4-A56DD2460C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92B53-4681-424D-BD09-43126483E05D}" type="pres">
      <dgm:prSet presAssocID="{9B4693B4-431E-4481-B4D2-E2A22028193D}" presName="parentLin" presStyleCnt="0"/>
      <dgm:spPr/>
    </dgm:pt>
    <dgm:pt modelId="{28F80A0D-0528-462F-933C-33B285DED757}" type="pres">
      <dgm:prSet presAssocID="{9B4693B4-431E-4481-B4D2-E2A22028193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8FE41B3-90B3-421F-BBE2-BEDECEE8ED50}" type="pres">
      <dgm:prSet presAssocID="{9B4693B4-431E-4481-B4D2-E2A22028193D}" presName="parentText" presStyleLbl="node1" presStyleIdx="0" presStyleCnt="1" custScaleX="101598" custLinFactNeighborX="-11418" custLinFactNeighborY="-9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519D8-06DE-4995-9C39-9ABB4AACFE9C}" type="pres">
      <dgm:prSet presAssocID="{9B4693B4-431E-4481-B4D2-E2A22028193D}" presName="negativeSpace" presStyleCnt="0"/>
      <dgm:spPr/>
    </dgm:pt>
    <dgm:pt modelId="{F25B1406-19C6-48BD-BF89-B7638E075132}" type="pres">
      <dgm:prSet presAssocID="{9B4693B4-431E-4481-B4D2-E2A22028193D}" presName="childText" presStyleLbl="conFgAcc1" presStyleIdx="0" presStyleCnt="1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DD99547C-DB78-469B-BA79-085BF8BCB25F}" type="presOf" srcId="{5E68DD1A-612F-45E7-ACC4-A56DD2460CC6}" destId="{320946B9-66CF-49D9-8971-8AFE136DE190}" srcOrd="0" destOrd="0" presId="urn:microsoft.com/office/officeart/2005/8/layout/list1"/>
    <dgm:cxn modelId="{8BE780F1-71E6-415C-A3D2-0A327FBBB370}" type="presOf" srcId="{9B4693B4-431E-4481-B4D2-E2A22028193D}" destId="{28F80A0D-0528-462F-933C-33B285DED757}" srcOrd="0" destOrd="0" presId="urn:microsoft.com/office/officeart/2005/8/layout/list1"/>
    <dgm:cxn modelId="{563E71A7-5894-43A8-9189-0DAA4B061917}" srcId="{5E68DD1A-612F-45E7-ACC4-A56DD2460CC6}" destId="{9B4693B4-431E-4481-B4D2-E2A22028193D}" srcOrd="0" destOrd="0" parTransId="{B3326387-50CD-4B9A-BDF8-686DAC838252}" sibTransId="{FF44ED02-483D-49AC-8F95-A8369DB8C519}"/>
    <dgm:cxn modelId="{17F5B96E-33BE-4C2E-BD08-3069BADC4385}" type="presOf" srcId="{9B4693B4-431E-4481-B4D2-E2A22028193D}" destId="{D8FE41B3-90B3-421F-BBE2-BEDECEE8ED50}" srcOrd="1" destOrd="0" presId="urn:microsoft.com/office/officeart/2005/8/layout/list1"/>
    <dgm:cxn modelId="{2E915D7B-B145-47B1-B74E-7C4945B4D280}" type="presParOf" srcId="{320946B9-66CF-49D9-8971-8AFE136DE190}" destId="{A0092B53-4681-424D-BD09-43126483E05D}" srcOrd="0" destOrd="0" presId="urn:microsoft.com/office/officeart/2005/8/layout/list1"/>
    <dgm:cxn modelId="{2068AC46-9DBC-4B74-A2FD-9BE5CF34FB61}" type="presParOf" srcId="{A0092B53-4681-424D-BD09-43126483E05D}" destId="{28F80A0D-0528-462F-933C-33B285DED757}" srcOrd="0" destOrd="0" presId="urn:microsoft.com/office/officeart/2005/8/layout/list1"/>
    <dgm:cxn modelId="{A7607FE0-5DA6-4511-91C6-9E5C7103B239}" type="presParOf" srcId="{A0092B53-4681-424D-BD09-43126483E05D}" destId="{D8FE41B3-90B3-421F-BBE2-BEDECEE8ED50}" srcOrd="1" destOrd="0" presId="urn:microsoft.com/office/officeart/2005/8/layout/list1"/>
    <dgm:cxn modelId="{4774509C-0CAC-40DC-9068-F3F303071A48}" type="presParOf" srcId="{320946B9-66CF-49D9-8971-8AFE136DE190}" destId="{20A519D8-06DE-4995-9C39-9ABB4AACFE9C}" srcOrd="1" destOrd="0" presId="urn:microsoft.com/office/officeart/2005/8/layout/list1"/>
    <dgm:cxn modelId="{9B2637BD-2CCB-4FA2-9871-66D38140833D}" type="presParOf" srcId="{320946B9-66CF-49D9-8971-8AFE136DE190}" destId="{F25B1406-19C6-48BD-BF89-B7638E0751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pPr algn="just"/>
          <a:r>
            <a:rPr lang="en-US" sz="1900" dirty="0" smtClean="0">
              <a:latin typeface="Calibri" panose="020F0502020204030204" pitchFamily="34" charset="0"/>
              <a:cs typeface="Calibri" panose="020F0502020204030204" pitchFamily="34" charset="0"/>
            </a:rPr>
            <a:t>Two classes are considered</a:t>
          </a:r>
          <a:r>
            <a:rPr lang="en-US" sz="19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, more could be discovered.</a:t>
          </a:r>
          <a:endParaRPr lang="en-US" sz="19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Less Class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Y="-12748" custLinFactNeighborX="-641" custLinFactNeighborY="-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1948A87-4D20-4DE6-97BA-56DE94594177}" type="presOf" srcId="{31ABE2CF-5EF1-45D5-95D9-C45A5EB5ADFB}" destId="{6B425976-1202-4E8D-9E7B-9CE55116292A}" srcOrd="0" destOrd="0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C1BA9E89-CE9B-497C-937E-F88F972BBC99}" srcId="{A458188F-E014-48F7-BA3E-9C4344F74DB8}" destId="{31ABE2CF-5EF1-45D5-95D9-C45A5EB5ADFB}" srcOrd="1" destOrd="0" parTransId="{7877AE6E-873D-4E12-92E9-6E12D561F85A}" sibTransId="{B829B343-51E0-40F0-8ED8-02EC2B7FA358}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r>
            <a:rPr lang="en-US" sz="1900" dirty="0" smtClean="0">
              <a:latin typeface="Calibri" panose="020F0502020204030204" pitchFamily="34" charset="0"/>
              <a:cs typeface="Calibri" panose="020F0502020204030204" pitchFamily="34" charset="0"/>
            </a:rPr>
            <a:t>Due to less data.</a:t>
          </a:r>
          <a:endParaRPr lang="en-US" sz="19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Misclassification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Y="-12748" custLinFactNeighborX="-641" custLinFactNeighborY="-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1948A87-4D20-4DE6-97BA-56DE94594177}" type="presOf" srcId="{31ABE2CF-5EF1-45D5-95D9-C45A5EB5ADFB}" destId="{6B425976-1202-4E8D-9E7B-9CE55116292A}" srcOrd="0" destOrd="0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C1BA9E89-CE9B-497C-937E-F88F972BBC99}" srcId="{A458188F-E014-48F7-BA3E-9C4344F74DB8}" destId="{31ABE2CF-5EF1-45D5-95D9-C45A5EB5ADFB}" srcOrd="1" destOrd="0" parTransId="{7877AE6E-873D-4E12-92E9-6E12D561F85A}" sibTransId="{B829B343-51E0-40F0-8ED8-02EC2B7FA358}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r>
            <a:rPr lang="en-US" sz="1900" dirty="0" smtClean="0">
              <a:latin typeface="Calibri" panose="020F0502020204030204" pitchFamily="34" charset="0"/>
              <a:cs typeface="Calibri" panose="020F0502020204030204" pitchFamily="34" charset="0"/>
            </a:rPr>
            <a:t>Long training time.</a:t>
          </a:r>
          <a:endParaRPr lang="en-US" sz="19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Training Time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Y="-12748" custLinFactNeighborX="-641" custLinFactNeighborY="-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1948A87-4D20-4DE6-97BA-56DE94594177}" type="presOf" srcId="{31ABE2CF-5EF1-45D5-95D9-C45A5EB5ADFB}" destId="{6B425976-1202-4E8D-9E7B-9CE55116292A}" srcOrd="0" destOrd="0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C1BA9E89-CE9B-497C-937E-F88F972BBC99}" srcId="{A458188F-E014-48F7-BA3E-9C4344F74DB8}" destId="{31ABE2CF-5EF1-45D5-95D9-C45A5EB5ADFB}" srcOrd="1" destOrd="0" parTransId="{7877AE6E-873D-4E12-92E9-6E12D561F85A}" sibTransId="{B829B343-51E0-40F0-8ED8-02EC2B7FA358}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E68DD1A-612F-45E7-ACC4-A56DD2460CC6}" type="doc">
      <dgm:prSet loTypeId="urn:microsoft.com/office/officeart/2005/8/layout/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4693B4-431E-4481-B4D2-E2A22028193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More classes can be added.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26387-50CD-4B9A-BDF8-686DAC838252}" type="parTrans" cxnId="{563E71A7-5894-43A8-9189-0DAA4B061917}">
      <dgm:prSet/>
      <dgm:spPr/>
      <dgm:t>
        <a:bodyPr/>
        <a:lstStyle/>
        <a:p>
          <a:endParaRPr lang="en-US"/>
        </a:p>
      </dgm:t>
    </dgm:pt>
    <dgm:pt modelId="{FF44ED02-483D-49AC-8F95-A8369DB8C519}" type="sibTrans" cxnId="{563E71A7-5894-43A8-9189-0DAA4B061917}">
      <dgm:prSet/>
      <dgm:spPr/>
      <dgm:t>
        <a:bodyPr/>
        <a:lstStyle/>
        <a:p>
          <a:endParaRPr lang="en-US"/>
        </a:p>
      </dgm:t>
    </dgm:pt>
    <dgm:pt modelId="{320946B9-66CF-49D9-8971-8AFE136DE190}" type="pres">
      <dgm:prSet presAssocID="{5E68DD1A-612F-45E7-ACC4-A56DD2460C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92B53-4681-424D-BD09-43126483E05D}" type="pres">
      <dgm:prSet presAssocID="{9B4693B4-431E-4481-B4D2-E2A22028193D}" presName="parentLin" presStyleCnt="0"/>
      <dgm:spPr/>
      <dgm:t>
        <a:bodyPr/>
        <a:lstStyle/>
        <a:p>
          <a:endParaRPr lang="en-US"/>
        </a:p>
      </dgm:t>
    </dgm:pt>
    <dgm:pt modelId="{28F80A0D-0528-462F-933C-33B285DED757}" type="pres">
      <dgm:prSet presAssocID="{9B4693B4-431E-4481-B4D2-E2A22028193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8FE41B3-90B3-421F-BBE2-BEDECEE8ED50}" type="pres">
      <dgm:prSet presAssocID="{9B4693B4-431E-4481-B4D2-E2A2202819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519D8-06DE-4995-9C39-9ABB4AACFE9C}" type="pres">
      <dgm:prSet presAssocID="{9B4693B4-431E-4481-B4D2-E2A22028193D}" presName="negativeSpace" presStyleCnt="0"/>
      <dgm:spPr/>
      <dgm:t>
        <a:bodyPr/>
        <a:lstStyle/>
        <a:p>
          <a:endParaRPr lang="en-US"/>
        </a:p>
      </dgm:t>
    </dgm:pt>
    <dgm:pt modelId="{F25B1406-19C6-48BD-BF89-B7638E075132}" type="pres">
      <dgm:prSet presAssocID="{9B4693B4-431E-4481-B4D2-E2A22028193D}" presName="childText" presStyleLbl="conFgAcc1" presStyleIdx="0" presStyleCnt="1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DD99547C-DB78-469B-BA79-085BF8BCB25F}" type="presOf" srcId="{5E68DD1A-612F-45E7-ACC4-A56DD2460CC6}" destId="{320946B9-66CF-49D9-8971-8AFE136DE190}" srcOrd="0" destOrd="0" presId="urn:microsoft.com/office/officeart/2005/8/layout/list1"/>
    <dgm:cxn modelId="{8BE780F1-71E6-415C-A3D2-0A327FBBB370}" type="presOf" srcId="{9B4693B4-431E-4481-B4D2-E2A22028193D}" destId="{28F80A0D-0528-462F-933C-33B285DED757}" srcOrd="0" destOrd="0" presId="urn:microsoft.com/office/officeart/2005/8/layout/list1"/>
    <dgm:cxn modelId="{563E71A7-5894-43A8-9189-0DAA4B061917}" srcId="{5E68DD1A-612F-45E7-ACC4-A56DD2460CC6}" destId="{9B4693B4-431E-4481-B4D2-E2A22028193D}" srcOrd="0" destOrd="0" parTransId="{B3326387-50CD-4B9A-BDF8-686DAC838252}" sibTransId="{FF44ED02-483D-49AC-8F95-A8369DB8C519}"/>
    <dgm:cxn modelId="{17F5B96E-33BE-4C2E-BD08-3069BADC4385}" type="presOf" srcId="{9B4693B4-431E-4481-B4D2-E2A22028193D}" destId="{D8FE41B3-90B3-421F-BBE2-BEDECEE8ED50}" srcOrd="1" destOrd="0" presId="urn:microsoft.com/office/officeart/2005/8/layout/list1"/>
    <dgm:cxn modelId="{2E915D7B-B145-47B1-B74E-7C4945B4D280}" type="presParOf" srcId="{320946B9-66CF-49D9-8971-8AFE136DE190}" destId="{A0092B53-4681-424D-BD09-43126483E05D}" srcOrd="0" destOrd="0" presId="urn:microsoft.com/office/officeart/2005/8/layout/list1"/>
    <dgm:cxn modelId="{2068AC46-9DBC-4B74-A2FD-9BE5CF34FB61}" type="presParOf" srcId="{A0092B53-4681-424D-BD09-43126483E05D}" destId="{28F80A0D-0528-462F-933C-33B285DED757}" srcOrd="0" destOrd="0" presId="urn:microsoft.com/office/officeart/2005/8/layout/list1"/>
    <dgm:cxn modelId="{A7607FE0-5DA6-4511-91C6-9E5C7103B239}" type="presParOf" srcId="{A0092B53-4681-424D-BD09-43126483E05D}" destId="{D8FE41B3-90B3-421F-BBE2-BEDECEE8ED50}" srcOrd="1" destOrd="0" presId="urn:microsoft.com/office/officeart/2005/8/layout/list1"/>
    <dgm:cxn modelId="{4774509C-0CAC-40DC-9068-F3F303071A48}" type="presParOf" srcId="{320946B9-66CF-49D9-8971-8AFE136DE190}" destId="{20A519D8-06DE-4995-9C39-9ABB4AACFE9C}" srcOrd="1" destOrd="0" presId="urn:microsoft.com/office/officeart/2005/8/layout/list1"/>
    <dgm:cxn modelId="{9B2637BD-2CCB-4FA2-9871-66D38140833D}" type="presParOf" srcId="{320946B9-66CF-49D9-8971-8AFE136DE190}" destId="{F25B1406-19C6-48BD-BF89-B7638E0751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200" b="1" dirty="0" smtClean="0">
              <a:latin typeface="Calibri" panose="020F0502020204030204" pitchFamily="34" charset="0"/>
              <a:cs typeface="Calibri" panose="020F0502020204030204" pitchFamily="34" charset="0"/>
            </a:rPr>
            <a:t>Huge amount of Bengali Text Generation</a:t>
          </a:r>
          <a:endParaRPr lang="en-US" sz="22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6A148004-D0E4-497C-BB05-380DC739DBD8}">
      <dgm:prSet phldrT="[Text]" custT="1"/>
      <dgm:spPr/>
      <dgm:t>
        <a:bodyPr/>
        <a:lstStyle/>
        <a:p>
          <a:r>
            <a:rPr lang="en-US" sz="2100" dirty="0" smtClean="0">
              <a:latin typeface="Calibri" panose="020F0502020204030204" pitchFamily="34" charset="0"/>
              <a:cs typeface="Calibri" panose="020F0502020204030204" pitchFamily="34" charset="0"/>
            </a:rPr>
            <a:t>Across various social platforms everyday.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C7B1B9-AF12-4E0B-8359-669B3469B76E}" type="parTrans" cxnId="{23ECD0A5-4421-49FB-AFAA-2F29F4F04155}">
      <dgm:prSet/>
      <dgm:spPr/>
      <dgm:t>
        <a:bodyPr/>
        <a:lstStyle/>
        <a:p>
          <a:endParaRPr lang="en-US"/>
        </a:p>
      </dgm:t>
    </dgm:pt>
    <dgm:pt modelId="{68110C57-F4B2-4250-A875-316ED3763A1B}" type="sibTrans" cxnId="{23ECD0A5-4421-49FB-AFAA-2F29F4F04155}">
      <dgm:prSet/>
      <dgm:spPr/>
      <dgm:t>
        <a:bodyPr/>
        <a:lstStyle/>
        <a:p>
          <a:endParaRPr lang="en-US"/>
        </a:p>
      </dgm:t>
    </dgm:pt>
    <dgm:pt modelId="{09FF2872-8C4E-4303-9F5C-49181C2F71E3}">
      <dgm:prSet phldrT="[Text]" custT="1"/>
      <dgm:spPr/>
      <dgm:t>
        <a:bodyPr/>
        <a:lstStyle/>
        <a:p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84A1D1-8308-44B8-959B-9B0235015166}" type="parTrans" cxnId="{0479FE22-D5DC-4044-B164-0DBD2A3CA0D3}">
      <dgm:prSet/>
      <dgm:spPr/>
      <dgm:t>
        <a:bodyPr/>
        <a:lstStyle/>
        <a:p>
          <a:endParaRPr lang="en-US"/>
        </a:p>
      </dgm:t>
    </dgm:pt>
    <dgm:pt modelId="{5FBCAAAF-1E28-4739-93C5-08E6D0C0E360}" type="sibTrans" cxnId="{0479FE22-D5DC-4044-B164-0DBD2A3CA0D3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NeighborX="-109" custLinFactNeighborY="3512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23ECD0A5-4421-49FB-AFAA-2F29F4F04155}" srcId="{A458188F-E014-48F7-BA3E-9C4344F74DB8}" destId="{6A148004-D0E4-497C-BB05-380DC739DBD8}" srcOrd="2" destOrd="0" parTransId="{8EC7B1B9-AF12-4E0B-8359-669B3469B76E}" sibTransId="{68110C57-F4B2-4250-A875-316ED3763A1B}"/>
    <dgm:cxn modelId="{0479FE22-D5DC-4044-B164-0DBD2A3CA0D3}" srcId="{A458188F-E014-48F7-BA3E-9C4344F74DB8}" destId="{09FF2872-8C4E-4303-9F5C-49181C2F71E3}" srcOrd="1" destOrd="0" parTransId="{7684A1D1-8308-44B8-959B-9B0235015166}" sibTransId="{5FBCAAAF-1E28-4739-93C5-08E6D0C0E360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75B2906A-2FC5-4253-B40F-5079D0ACEE24}" type="presOf" srcId="{6A148004-D0E4-497C-BB05-380DC739DBD8}" destId="{6B425976-1202-4E8D-9E7B-9CE55116292A}" srcOrd="0" destOrd="1" presId="urn:microsoft.com/office/officeart/2011/layout/TabList"/>
    <dgm:cxn modelId="{6D7B8018-1DCB-431F-8208-0EDA4AF360F3}" type="presOf" srcId="{09FF2872-8C4E-4303-9F5C-49181C2F71E3}" destId="{6B425976-1202-4E8D-9E7B-9CE55116292A}" srcOrd="0" destOrd="0" presId="urn:microsoft.com/office/officeart/2011/layout/TabList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E68DD1A-612F-45E7-ACC4-A56DD2460CC6}" type="doc">
      <dgm:prSet loTypeId="urn:microsoft.com/office/officeart/2005/8/layout/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4693B4-431E-4481-B4D2-E2A22028193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Include more data on corpus.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26387-50CD-4B9A-BDF8-686DAC838252}" type="parTrans" cxnId="{563E71A7-5894-43A8-9189-0DAA4B061917}">
      <dgm:prSet/>
      <dgm:spPr/>
      <dgm:t>
        <a:bodyPr/>
        <a:lstStyle/>
        <a:p>
          <a:endParaRPr lang="en-US"/>
        </a:p>
      </dgm:t>
    </dgm:pt>
    <dgm:pt modelId="{FF44ED02-483D-49AC-8F95-A8369DB8C519}" type="sibTrans" cxnId="{563E71A7-5894-43A8-9189-0DAA4B061917}">
      <dgm:prSet/>
      <dgm:spPr/>
      <dgm:t>
        <a:bodyPr/>
        <a:lstStyle/>
        <a:p>
          <a:endParaRPr lang="en-US"/>
        </a:p>
      </dgm:t>
    </dgm:pt>
    <dgm:pt modelId="{320946B9-66CF-49D9-8971-8AFE136DE190}" type="pres">
      <dgm:prSet presAssocID="{5E68DD1A-612F-45E7-ACC4-A56DD2460C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92B53-4681-424D-BD09-43126483E05D}" type="pres">
      <dgm:prSet presAssocID="{9B4693B4-431E-4481-B4D2-E2A22028193D}" presName="parentLin" presStyleCnt="0"/>
      <dgm:spPr/>
    </dgm:pt>
    <dgm:pt modelId="{28F80A0D-0528-462F-933C-33B285DED757}" type="pres">
      <dgm:prSet presAssocID="{9B4693B4-431E-4481-B4D2-E2A22028193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8FE41B3-90B3-421F-BBE2-BEDECEE8ED50}" type="pres">
      <dgm:prSet presAssocID="{9B4693B4-431E-4481-B4D2-E2A2202819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519D8-06DE-4995-9C39-9ABB4AACFE9C}" type="pres">
      <dgm:prSet presAssocID="{9B4693B4-431E-4481-B4D2-E2A22028193D}" presName="negativeSpace" presStyleCnt="0"/>
      <dgm:spPr/>
    </dgm:pt>
    <dgm:pt modelId="{F25B1406-19C6-48BD-BF89-B7638E075132}" type="pres">
      <dgm:prSet presAssocID="{9B4693B4-431E-4481-B4D2-E2A22028193D}" presName="childText" presStyleLbl="conFgAcc1" presStyleIdx="0" presStyleCnt="1" custScaleX="100000" custLinFactNeighborX="-130" custLinFactNeighborY="47756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DD99547C-DB78-469B-BA79-085BF8BCB25F}" type="presOf" srcId="{5E68DD1A-612F-45E7-ACC4-A56DD2460CC6}" destId="{320946B9-66CF-49D9-8971-8AFE136DE190}" srcOrd="0" destOrd="0" presId="urn:microsoft.com/office/officeart/2005/8/layout/list1"/>
    <dgm:cxn modelId="{8BE780F1-71E6-415C-A3D2-0A327FBBB370}" type="presOf" srcId="{9B4693B4-431E-4481-B4D2-E2A22028193D}" destId="{28F80A0D-0528-462F-933C-33B285DED757}" srcOrd="0" destOrd="0" presId="urn:microsoft.com/office/officeart/2005/8/layout/list1"/>
    <dgm:cxn modelId="{563E71A7-5894-43A8-9189-0DAA4B061917}" srcId="{5E68DD1A-612F-45E7-ACC4-A56DD2460CC6}" destId="{9B4693B4-431E-4481-B4D2-E2A22028193D}" srcOrd="0" destOrd="0" parTransId="{B3326387-50CD-4B9A-BDF8-686DAC838252}" sibTransId="{FF44ED02-483D-49AC-8F95-A8369DB8C519}"/>
    <dgm:cxn modelId="{17F5B96E-33BE-4C2E-BD08-3069BADC4385}" type="presOf" srcId="{9B4693B4-431E-4481-B4D2-E2A22028193D}" destId="{D8FE41B3-90B3-421F-BBE2-BEDECEE8ED50}" srcOrd="1" destOrd="0" presId="urn:microsoft.com/office/officeart/2005/8/layout/list1"/>
    <dgm:cxn modelId="{2E915D7B-B145-47B1-B74E-7C4945B4D280}" type="presParOf" srcId="{320946B9-66CF-49D9-8971-8AFE136DE190}" destId="{A0092B53-4681-424D-BD09-43126483E05D}" srcOrd="0" destOrd="0" presId="urn:microsoft.com/office/officeart/2005/8/layout/list1"/>
    <dgm:cxn modelId="{2068AC46-9DBC-4B74-A2FD-9BE5CF34FB61}" type="presParOf" srcId="{A0092B53-4681-424D-BD09-43126483E05D}" destId="{28F80A0D-0528-462F-933C-33B285DED757}" srcOrd="0" destOrd="0" presId="urn:microsoft.com/office/officeart/2005/8/layout/list1"/>
    <dgm:cxn modelId="{A7607FE0-5DA6-4511-91C6-9E5C7103B239}" type="presParOf" srcId="{A0092B53-4681-424D-BD09-43126483E05D}" destId="{D8FE41B3-90B3-421F-BBE2-BEDECEE8ED50}" srcOrd="1" destOrd="0" presId="urn:microsoft.com/office/officeart/2005/8/layout/list1"/>
    <dgm:cxn modelId="{4774509C-0CAC-40DC-9068-F3F303071A48}" type="presParOf" srcId="{320946B9-66CF-49D9-8971-8AFE136DE190}" destId="{20A519D8-06DE-4995-9C39-9ABB4AACFE9C}" srcOrd="1" destOrd="0" presId="urn:microsoft.com/office/officeart/2005/8/layout/list1"/>
    <dgm:cxn modelId="{9B2637BD-2CCB-4FA2-9871-66D38140833D}" type="presParOf" srcId="{320946B9-66CF-49D9-8971-8AFE136DE190}" destId="{F25B1406-19C6-48BD-BF89-B7638E0751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E68DD1A-612F-45E7-ACC4-A56DD2460CC6}" type="doc">
      <dgm:prSet loTypeId="urn:microsoft.com/office/officeart/2005/8/layout/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4693B4-431E-4481-B4D2-E2A22028193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300" dirty="0" smtClean="0">
              <a:latin typeface="Calibri" panose="020F0502020204030204" pitchFamily="34" charset="0"/>
              <a:cs typeface="Calibri" panose="020F0502020204030204" pitchFamily="34" charset="0"/>
            </a:rPr>
            <a:t>Deep Learning models can be applied.</a:t>
          </a:r>
          <a:endParaRPr lang="en-US" sz="2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26387-50CD-4B9A-BDF8-686DAC838252}" type="parTrans" cxnId="{563E71A7-5894-43A8-9189-0DAA4B061917}">
      <dgm:prSet/>
      <dgm:spPr/>
      <dgm:t>
        <a:bodyPr/>
        <a:lstStyle/>
        <a:p>
          <a:endParaRPr lang="en-US"/>
        </a:p>
      </dgm:t>
    </dgm:pt>
    <dgm:pt modelId="{FF44ED02-483D-49AC-8F95-A8369DB8C519}" type="sibTrans" cxnId="{563E71A7-5894-43A8-9189-0DAA4B061917}">
      <dgm:prSet/>
      <dgm:spPr/>
      <dgm:t>
        <a:bodyPr/>
        <a:lstStyle/>
        <a:p>
          <a:endParaRPr lang="en-US"/>
        </a:p>
      </dgm:t>
    </dgm:pt>
    <dgm:pt modelId="{320946B9-66CF-49D9-8971-8AFE136DE190}" type="pres">
      <dgm:prSet presAssocID="{5E68DD1A-612F-45E7-ACC4-A56DD2460C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92B53-4681-424D-BD09-43126483E05D}" type="pres">
      <dgm:prSet presAssocID="{9B4693B4-431E-4481-B4D2-E2A22028193D}" presName="parentLin" presStyleCnt="0"/>
      <dgm:spPr/>
    </dgm:pt>
    <dgm:pt modelId="{28F80A0D-0528-462F-933C-33B285DED757}" type="pres">
      <dgm:prSet presAssocID="{9B4693B4-431E-4481-B4D2-E2A22028193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8FE41B3-90B3-421F-BBE2-BEDECEE8ED50}" type="pres">
      <dgm:prSet presAssocID="{9B4693B4-431E-4481-B4D2-E2A2202819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519D8-06DE-4995-9C39-9ABB4AACFE9C}" type="pres">
      <dgm:prSet presAssocID="{9B4693B4-431E-4481-B4D2-E2A22028193D}" presName="negativeSpace" presStyleCnt="0"/>
      <dgm:spPr/>
    </dgm:pt>
    <dgm:pt modelId="{F25B1406-19C6-48BD-BF89-B7638E075132}" type="pres">
      <dgm:prSet presAssocID="{9B4693B4-431E-4481-B4D2-E2A22028193D}" presName="childText" presStyleLbl="conFgAcc1" presStyleIdx="0" presStyleCnt="1" custLinFactNeighborX="238" custLinFactNeighborY="80918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DD99547C-DB78-469B-BA79-085BF8BCB25F}" type="presOf" srcId="{5E68DD1A-612F-45E7-ACC4-A56DD2460CC6}" destId="{320946B9-66CF-49D9-8971-8AFE136DE190}" srcOrd="0" destOrd="0" presId="urn:microsoft.com/office/officeart/2005/8/layout/list1"/>
    <dgm:cxn modelId="{8BE780F1-71E6-415C-A3D2-0A327FBBB370}" type="presOf" srcId="{9B4693B4-431E-4481-B4D2-E2A22028193D}" destId="{28F80A0D-0528-462F-933C-33B285DED757}" srcOrd="0" destOrd="0" presId="urn:microsoft.com/office/officeart/2005/8/layout/list1"/>
    <dgm:cxn modelId="{563E71A7-5894-43A8-9189-0DAA4B061917}" srcId="{5E68DD1A-612F-45E7-ACC4-A56DD2460CC6}" destId="{9B4693B4-431E-4481-B4D2-E2A22028193D}" srcOrd="0" destOrd="0" parTransId="{B3326387-50CD-4B9A-BDF8-686DAC838252}" sibTransId="{FF44ED02-483D-49AC-8F95-A8369DB8C519}"/>
    <dgm:cxn modelId="{17F5B96E-33BE-4C2E-BD08-3069BADC4385}" type="presOf" srcId="{9B4693B4-431E-4481-B4D2-E2A22028193D}" destId="{D8FE41B3-90B3-421F-BBE2-BEDECEE8ED50}" srcOrd="1" destOrd="0" presId="urn:microsoft.com/office/officeart/2005/8/layout/list1"/>
    <dgm:cxn modelId="{2E915D7B-B145-47B1-B74E-7C4945B4D280}" type="presParOf" srcId="{320946B9-66CF-49D9-8971-8AFE136DE190}" destId="{A0092B53-4681-424D-BD09-43126483E05D}" srcOrd="0" destOrd="0" presId="urn:microsoft.com/office/officeart/2005/8/layout/list1"/>
    <dgm:cxn modelId="{2068AC46-9DBC-4B74-A2FD-9BE5CF34FB61}" type="presParOf" srcId="{A0092B53-4681-424D-BD09-43126483E05D}" destId="{28F80A0D-0528-462F-933C-33B285DED757}" srcOrd="0" destOrd="0" presId="urn:microsoft.com/office/officeart/2005/8/layout/list1"/>
    <dgm:cxn modelId="{A7607FE0-5DA6-4511-91C6-9E5C7103B239}" type="presParOf" srcId="{A0092B53-4681-424D-BD09-43126483E05D}" destId="{D8FE41B3-90B3-421F-BBE2-BEDECEE8ED50}" srcOrd="1" destOrd="0" presId="urn:microsoft.com/office/officeart/2005/8/layout/list1"/>
    <dgm:cxn modelId="{4774509C-0CAC-40DC-9068-F3F303071A48}" type="presParOf" srcId="{320946B9-66CF-49D9-8971-8AFE136DE190}" destId="{20A519D8-06DE-4995-9C39-9ABB4AACFE9C}" srcOrd="1" destOrd="0" presId="urn:microsoft.com/office/officeart/2005/8/layout/list1"/>
    <dgm:cxn modelId="{9B2637BD-2CCB-4FA2-9871-66D38140833D}" type="presParOf" srcId="{320946B9-66CF-49D9-8971-8AFE136DE190}" destId="{F25B1406-19C6-48BD-BF89-B7638E0751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200" b="1" dirty="0" smtClean="0">
              <a:latin typeface="Calibri" panose="020F0502020204030204" pitchFamily="34" charset="0"/>
              <a:cs typeface="Calibri" panose="020F0502020204030204" pitchFamily="34" charset="0"/>
            </a:rPr>
            <a:t>Needs for Automation</a:t>
          </a:r>
          <a:endParaRPr lang="en-US" sz="22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r>
            <a:rPr lang="en-US" sz="2100" dirty="0" smtClean="0">
              <a:latin typeface="Calibri" panose="020F0502020204030204" pitchFamily="34" charset="0"/>
              <a:cs typeface="Calibri" panose="020F0502020204030204" pitchFamily="34" charset="0"/>
            </a:rPr>
            <a:t>Manually reading reviews is time consuming.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79993D10-7295-4051-BEE7-81A6A7CED895}">
      <dgm:prSet phldrT="[Text]" custT="1"/>
      <dgm:spPr/>
      <dgm:t>
        <a:bodyPr/>
        <a:lstStyle/>
        <a:p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36CA09-EF30-493E-A7B3-0F0C9508C9B1}" type="parTrans" cxnId="{072F42E8-04B6-4C4B-9F0D-D9156B16399F}">
      <dgm:prSet/>
      <dgm:spPr/>
      <dgm:t>
        <a:bodyPr/>
        <a:lstStyle/>
        <a:p>
          <a:endParaRPr lang="en-US"/>
        </a:p>
      </dgm:t>
    </dgm:pt>
    <dgm:pt modelId="{53EDFE08-A4AB-492A-8EC8-2CBBECEE619D}" type="sibTrans" cxnId="{072F42E8-04B6-4C4B-9F0D-D9156B16399F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1721" custLinFactNeighborX="7487" custLinFactNeighborY="5949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1948A87-4D20-4DE6-97BA-56DE94594177}" type="presOf" srcId="{31ABE2CF-5EF1-45D5-95D9-C45A5EB5ADFB}" destId="{6B425976-1202-4E8D-9E7B-9CE55116292A}" srcOrd="0" destOrd="1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E036C3CF-E44C-4FF7-AFAF-8CF1C9243974}" type="presOf" srcId="{79993D10-7295-4051-BEE7-81A6A7CED895}" destId="{6B425976-1202-4E8D-9E7B-9CE55116292A}" srcOrd="0" destOrd="0" presId="urn:microsoft.com/office/officeart/2011/layout/TabList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C1BA9E89-CE9B-497C-937E-F88F972BBC99}" srcId="{A458188F-E014-48F7-BA3E-9C4344F74DB8}" destId="{31ABE2CF-5EF1-45D5-95D9-C45A5EB5ADFB}" srcOrd="2" destOrd="0" parTransId="{7877AE6E-873D-4E12-92E9-6E12D561F85A}" sibTransId="{B829B343-51E0-40F0-8ED8-02EC2B7FA358}"/>
    <dgm:cxn modelId="{072F42E8-04B6-4C4B-9F0D-D9156B16399F}" srcId="{A458188F-E014-48F7-BA3E-9C4344F74DB8}" destId="{79993D10-7295-4051-BEE7-81A6A7CED895}" srcOrd="1" destOrd="0" parTransId="{BD36CA09-EF30-493E-A7B3-0F0C9508C9B1}" sibTransId="{53EDFE08-A4AB-492A-8EC8-2CBBECEE619D}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pPr algn="just"/>
          <a:r>
            <a:rPr lang="en-US" altLang="en-US" sz="2100" dirty="0" smtClean="0">
              <a:latin typeface="Calibri" panose="020F0502020204030204" pitchFamily="34" charset="0"/>
              <a:cs typeface="Calibri" panose="020F0502020204030204" pitchFamily="34" charset="0"/>
            </a:rPr>
            <a:t>To better understand the consumer opinion.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200" b="1" dirty="0" smtClean="0">
              <a:latin typeface="Calibri" panose="020F0502020204030204" pitchFamily="34" charset="0"/>
              <a:cs typeface="Calibri" panose="020F0502020204030204" pitchFamily="34" charset="0"/>
            </a:rPr>
            <a:t>Helps Tourism Companies and Authorities</a:t>
          </a:r>
          <a:endParaRPr lang="en-US" sz="22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F90D055D-A386-4FEE-B567-9ED1CE2A8E48}">
      <dgm:prSet phldrT="[Text]" custT="1"/>
      <dgm:spPr/>
      <dgm:t>
        <a:bodyPr/>
        <a:lstStyle/>
        <a:p>
          <a:pPr algn="just"/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A66EC9-90DA-4837-BF59-A1B7B632C817}" type="parTrans" cxnId="{27FF90A4-B8CC-4EC1-A860-539BBF26CD91}">
      <dgm:prSet/>
      <dgm:spPr/>
      <dgm:t>
        <a:bodyPr/>
        <a:lstStyle/>
        <a:p>
          <a:endParaRPr lang="en-US"/>
        </a:p>
      </dgm:t>
    </dgm:pt>
    <dgm:pt modelId="{EEEBD5FE-CE1E-4031-8315-ED12E9D49EFF}" type="sibTrans" cxnId="{27FF90A4-B8CC-4EC1-A860-539BBF26CD91}">
      <dgm:prSet/>
      <dgm:spPr/>
      <dgm:t>
        <a:bodyPr/>
        <a:lstStyle/>
        <a:p>
          <a:endParaRPr lang="en-US"/>
        </a:p>
      </dgm:t>
    </dgm:pt>
    <dgm:pt modelId="{45D1EB1A-4762-4027-84C8-C8982A4FF272}">
      <dgm:prSet phldrT="[Text]" custT="1"/>
      <dgm:spPr/>
      <dgm:t>
        <a:bodyPr/>
        <a:lstStyle/>
        <a:p>
          <a:pPr algn="just"/>
          <a:r>
            <a:rPr lang="en-US" altLang="en-US" sz="2100" dirty="0" smtClean="0">
              <a:latin typeface="Calibri" panose="020F0502020204030204" pitchFamily="34" charset="0"/>
              <a:cs typeface="Calibri" panose="020F0502020204030204" pitchFamily="34" charset="0"/>
            </a:rPr>
            <a:t>To figure out new marketing strategies and make future decisions.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ACB95C-EDAE-4438-BFB0-71335FC4BF6C}" type="parTrans" cxnId="{E901AA95-5575-40FF-B680-7B56808FABBB}">
      <dgm:prSet/>
      <dgm:spPr/>
      <dgm:t>
        <a:bodyPr/>
        <a:lstStyle/>
        <a:p>
          <a:endParaRPr lang="en-US"/>
        </a:p>
      </dgm:t>
    </dgm:pt>
    <dgm:pt modelId="{7D91615C-90A3-41F0-A324-16306695B300}" type="sibTrans" cxnId="{E901AA95-5575-40FF-B680-7B56808FABBB}">
      <dgm:prSet/>
      <dgm:spPr/>
      <dgm:t>
        <a:bodyPr/>
        <a:lstStyle/>
        <a:p>
          <a:endParaRPr lang="en-US"/>
        </a:p>
      </dgm:t>
    </dgm:pt>
    <dgm:pt modelId="{26264DEB-B476-4C04-B919-AC939F4EAE79}">
      <dgm:prSet phldrT="[Text]" custT="1"/>
      <dgm:spPr/>
      <dgm:t>
        <a:bodyPr/>
        <a:lstStyle/>
        <a:p>
          <a:pPr algn="just"/>
          <a:r>
            <a:rPr lang="en-US" altLang="en-US" sz="2100" dirty="0" smtClean="0">
              <a:latin typeface="Calibri" panose="020F0502020204030204" pitchFamily="34" charset="0"/>
              <a:cs typeface="Calibri" panose="020F0502020204030204" pitchFamily="34" charset="0"/>
            </a:rPr>
            <a:t>To assess tourist destination popularity.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E7BF9C-101D-4129-ADC1-4F5FFB86C026}" type="parTrans" cxnId="{24E5363E-B6C0-4A70-9244-5DD669F5DC87}">
      <dgm:prSet/>
      <dgm:spPr/>
      <dgm:t>
        <a:bodyPr/>
        <a:lstStyle/>
        <a:p>
          <a:endParaRPr lang="en-US"/>
        </a:p>
      </dgm:t>
    </dgm:pt>
    <dgm:pt modelId="{15BC3F4C-21D3-483A-856C-E8DCAE3D8977}" type="sibTrans" cxnId="{24E5363E-B6C0-4A70-9244-5DD669F5DC87}">
      <dgm:prSet/>
      <dgm:spPr/>
      <dgm:t>
        <a:bodyPr/>
        <a:lstStyle/>
        <a:p>
          <a:endParaRPr lang="en-US"/>
        </a:p>
      </dgm:t>
    </dgm:pt>
    <dgm:pt modelId="{A310D1A5-5A26-4689-823C-50C72C08C80C}">
      <dgm:prSet phldrT="[Text]" custT="1"/>
      <dgm:spPr/>
      <dgm:t>
        <a:bodyPr/>
        <a:lstStyle/>
        <a:p>
          <a:pPr algn="just"/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49C299-9491-40F8-87C9-286C53ECD66E}" type="parTrans" cxnId="{166D81D3-2A96-4E08-8B38-9B1F5CF6C931}">
      <dgm:prSet/>
      <dgm:spPr/>
      <dgm:t>
        <a:bodyPr/>
        <a:lstStyle/>
        <a:p>
          <a:endParaRPr lang="en-US"/>
        </a:p>
      </dgm:t>
    </dgm:pt>
    <dgm:pt modelId="{0F3B6A50-1AE9-44BD-BE9A-91AA9C6B92DA}" type="sibTrans" cxnId="{166D81D3-2A96-4E08-8B38-9B1F5CF6C931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NeighborX="10871" custLinFactNeighborY="2767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E5363E-B6C0-4A70-9244-5DD669F5DC87}" srcId="{A458188F-E014-48F7-BA3E-9C4344F74DB8}" destId="{26264DEB-B476-4C04-B919-AC939F4EAE79}" srcOrd="3" destOrd="0" parTransId="{97E7BF9C-101D-4129-ADC1-4F5FFB86C026}" sibTransId="{15BC3F4C-21D3-483A-856C-E8DCAE3D8977}"/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ED09A88E-0D73-41EE-8CEA-AB173FF7FC05}" type="presOf" srcId="{45D1EB1A-4762-4027-84C8-C8982A4FF272}" destId="{6B425976-1202-4E8D-9E7B-9CE55116292A}" srcOrd="0" destOrd="3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66D81D3-2A96-4E08-8B38-9B1F5CF6C931}" srcId="{A458188F-E014-48F7-BA3E-9C4344F74DB8}" destId="{A310D1A5-5A26-4689-823C-50C72C08C80C}" srcOrd="1" destOrd="0" parTransId="{1949C299-9491-40F8-87C9-286C53ECD66E}" sibTransId="{0F3B6A50-1AE9-44BD-BE9A-91AA9C6B92DA}"/>
    <dgm:cxn modelId="{11948A87-4D20-4DE6-97BA-56DE94594177}" type="presOf" srcId="{31ABE2CF-5EF1-45D5-95D9-C45A5EB5ADFB}" destId="{6B425976-1202-4E8D-9E7B-9CE55116292A}" srcOrd="0" destOrd="1" presId="urn:microsoft.com/office/officeart/2011/layout/TabList"/>
    <dgm:cxn modelId="{E901AA95-5575-40FF-B680-7B56808FABBB}" srcId="{A458188F-E014-48F7-BA3E-9C4344F74DB8}" destId="{45D1EB1A-4762-4027-84C8-C8982A4FF272}" srcOrd="4" destOrd="0" parTransId="{9FACB95C-EDAE-4438-BFB0-71335FC4BF6C}" sibTransId="{7D91615C-90A3-41F0-A324-16306695B300}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27FF90A4-B8CC-4EC1-A860-539BBF26CD91}" srcId="{A458188F-E014-48F7-BA3E-9C4344F74DB8}" destId="{F90D055D-A386-4FEE-B567-9ED1CE2A8E48}" srcOrd="5" destOrd="0" parTransId="{ACA66EC9-90DA-4837-BF59-A1B7B632C817}" sibTransId="{EEEBD5FE-CE1E-4031-8315-ED12E9D49EFF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89308EF6-0489-4046-901A-561324C5F306}" type="presOf" srcId="{A310D1A5-5A26-4689-823C-50C72C08C80C}" destId="{6B425976-1202-4E8D-9E7B-9CE55116292A}" srcOrd="0" destOrd="0" presId="urn:microsoft.com/office/officeart/2011/layout/TabList"/>
    <dgm:cxn modelId="{757DCEE8-DDBC-4207-8E25-7929DC4082ED}" type="presOf" srcId="{F90D055D-A386-4FEE-B567-9ED1CE2A8E48}" destId="{6B425976-1202-4E8D-9E7B-9CE55116292A}" srcOrd="0" destOrd="4" presId="urn:microsoft.com/office/officeart/2011/layout/TabList"/>
    <dgm:cxn modelId="{C1BA9E89-CE9B-497C-937E-F88F972BBC99}" srcId="{A458188F-E014-48F7-BA3E-9C4344F74DB8}" destId="{31ABE2CF-5EF1-45D5-95D9-C45A5EB5ADFB}" srcOrd="2" destOrd="0" parTransId="{7877AE6E-873D-4E12-92E9-6E12D561F85A}" sibTransId="{B829B343-51E0-40F0-8ED8-02EC2B7FA358}"/>
    <dgm:cxn modelId="{371488D2-2188-4F21-9D03-757CE212363E}" type="presOf" srcId="{26264DEB-B476-4C04-B919-AC939F4EAE79}" destId="{6B425976-1202-4E8D-9E7B-9CE55116292A}" srcOrd="0" destOrd="2" presId="urn:microsoft.com/office/officeart/2011/layout/TabList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Annotate</a:t>
          </a:r>
          <a:r>
            <a:rPr lang="en-US" sz="18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with two basic sentiment classes.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Annotation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Y="-12748" custLinFactNeighborX="-641" custLinFactNeighborY="-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1948A87-4D20-4DE6-97BA-56DE94594177}" type="presOf" srcId="{31ABE2CF-5EF1-45D5-95D9-C45A5EB5ADFB}" destId="{6B425976-1202-4E8D-9E7B-9CE55116292A}" srcOrd="0" destOrd="0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C1BA9E89-CE9B-497C-937E-F88F972BBC99}" srcId="{A458188F-E014-48F7-BA3E-9C4344F74DB8}" destId="{31ABE2CF-5EF1-45D5-95D9-C45A5EB5ADFB}" srcOrd="1" destOrd="0" parTransId="{7877AE6E-873D-4E12-92E9-6E12D561F85A}" sibTransId="{B829B343-51E0-40F0-8ED8-02EC2B7FA358}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pPr algn="just"/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Containing around 6000 Bengali tech gadget reviews text documents.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Corpus Development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Y="-12748" custLinFactNeighborX="-641" custLinFactNeighborY="-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1948A87-4D20-4DE6-97BA-56DE94594177}" type="presOf" srcId="{31ABE2CF-5EF1-45D5-95D9-C45A5EB5ADFB}" destId="{6B425976-1202-4E8D-9E7B-9CE55116292A}" srcOrd="0" destOrd="0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C1BA9E89-CE9B-497C-937E-F88F972BBC99}" srcId="{A458188F-E014-48F7-BA3E-9C4344F74DB8}" destId="{31ABE2CF-5EF1-45D5-95D9-C45A5EB5ADFB}" srcOrd="1" destOrd="0" parTransId="{7877AE6E-873D-4E12-92E9-6E12D561F85A}" sibTransId="{B829B343-51E0-40F0-8ED8-02EC2B7FA358}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pPr algn="just"/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Machine Learning based framework using Multinomial Naïve Bayes technique.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Model Development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Y="-12748" custLinFactNeighborX="-641" custLinFactNeighborY="-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1948A87-4D20-4DE6-97BA-56DE94594177}" type="presOf" srcId="{31ABE2CF-5EF1-45D5-95D9-C45A5EB5ADFB}" destId="{6B425976-1202-4E8D-9E7B-9CE55116292A}" srcOrd="0" destOrd="0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C1BA9E89-CE9B-497C-937E-F88F972BBC99}" srcId="{A458188F-E014-48F7-BA3E-9C4344F74DB8}" destId="{31ABE2CF-5EF1-45D5-95D9-C45A5EB5ADFB}" srcOrd="1" destOrd="0" parTransId="{7877AE6E-873D-4E12-92E9-6E12D561F85A}" sibTransId="{B829B343-51E0-40F0-8ED8-02EC2B7FA358}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1B54A4-C48A-4E89-9D96-4EEBA668CC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BE2CF-5EF1-45D5-95D9-C45A5EB5ADFB}">
      <dgm:prSet phldrT="[Text]" custT="1"/>
      <dgm:spPr/>
      <dgm:t>
        <a:bodyPr/>
        <a:lstStyle/>
        <a:p>
          <a:pPr algn="just"/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Evaluate</a:t>
          </a:r>
          <a:r>
            <a:rPr lang="en-US" sz="18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and compare the performance with other ML techniques.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9B343-51E0-40F0-8ED8-02EC2B7FA358}" type="sibTrans" cxnId="{C1BA9E89-CE9B-497C-937E-F88F972BBC99}">
      <dgm:prSet/>
      <dgm:spPr/>
      <dgm:t>
        <a:bodyPr/>
        <a:lstStyle/>
        <a:p>
          <a:endParaRPr lang="en-US"/>
        </a:p>
      </dgm:t>
    </dgm:pt>
    <dgm:pt modelId="{7877AE6E-873D-4E12-92E9-6E12D561F85A}" type="parTrans" cxnId="{C1BA9E89-CE9B-497C-937E-F88F972BBC99}">
      <dgm:prSet/>
      <dgm:spPr/>
      <dgm:t>
        <a:bodyPr/>
        <a:lstStyle/>
        <a:p>
          <a:endParaRPr lang="en-US"/>
        </a:p>
      </dgm:t>
    </dgm:pt>
    <dgm:pt modelId="{5FC56CA7-4684-40B9-9752-7001720A8D11}">
      <dgm:prSet phldrT="[Text]"/>
      <dgm:spPr/>
      <dgm:t>
        <a:bodyPr/>
        <a:lstStyle/>
        <a:p>
          <a:endParaRPr lang="en-US" dirty="0"/>
        </a:p>
      </dgm:t>
    </dgm:pt>
    <dgm:pt modelId="{36221259-9BAB-49C9-A359-B0B4666B9DBD}" type="sibTrans" cxnId="{C8D244F8-0A6C-4599-B2AA-3620B94E23D4}">
      <dgm:prSet/>
      <dgm:spPr/>
      <dgm:t>
        <a:bodyPr/>
        <a:lstStyle/>
        <a:p>
          <a:endParaRPr lang="en-US"/>
        </a:p>
      </dgm:t>
    </dgm:pt>
    <dgm:pt modelId="{8B850299-4019-43ED-AFA0-45782B08961A}" type="parTrans" cxnId="{C8D244F8-0A6C-4599-B2AA-3620B94E23D4}">
      <dgm:prSet/>
      <dgm:spPr/>
      <dgm:t>
        <a:bodyPr/>
        <a:lstStyle/>
        <a:p>
          <a:endParaRPr lang="en-US"/>
        </a:p>
      </dgm:t>
    </dgm:pt>
    <dgm:pt modelId="{A458188F-E014-48F7-BA3E-9C4344F74DB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r>
            <a:rPr lang="en-US" sz="2000" b="1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Evaluation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BFAC8-04A2-4EC4-8789-5E32D35FA825}" type="sibTrans" cxnId="{CFBC7898-56D9-4363-87DA-EFDA0F564254}">
      <dgm:prSet/>
      <dgm:spPr/>
      <dgm:t>
        <a:bodyPr/>
        <a:lstStyle/>
        <a:p>
          <a:endParaRPr lang="en-US"/>
        </a:p>
      </dgm:t>
    </dgm:pt>
    <dgm:pt modelId="{E360836C-BA7C-47C2-9A9D-823A2F98A79F}" type="parTrans" cxnId="{CFBC7898-56D9-4363-87DA-EFDA0F564254}">
      <dgm:prSet/>
      <dgm:spPr/>
      <dgm:t>
        <a:bodyPr/>
        <a:lstStyle/>
        <a:p>
          <a:endParaRPr lang="en-US"/>
        </a:p>
      </dgm:t>
    </dgm:pt>
    <dgm:pt modelId="{868D64F6-06F6-4E78-B4C9-9D90DA81A2FD}" type="pres">
      <dgm:prSet presAssocID="{E41B54A4-C48A-4E89-9D96-4EEBA668CC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443D8-E30E-49E2-B654-291AAEDE13D9}" type="pres">
      <dgm:prSet presAssocID="{A458188F-E014-48F7-BA3E-9C4344F74DB8}" presName="composite" presStyleCnt="0"/>
      <dgm:spPr/>
    </dgm:pt>
    <dgm:pt modelId="{AFC9A488-A23D-43F5-A383-E02C2925A229}" type="pres">
      <dgm:prSet presAssocID="{A458188F-E014-48F7-BA3E-9C4344F74DB8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EAC71-F706-47F7-98FF-25CAFD4DCDB6}" type="pres">
      <dgm:prSet presAssocID="{A458188F-E014-48F7-BA3E-9C4344F74DB8}" presName="Parent" presStyleLbl="alignNode1" presStyleIdx="0" presStyleCnt="1" custScaleX="384615" custLinFactY="-12748" custLinFactNeighborX="-641" custLinFactNeighborY="-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A57D-19D6-45C2-A329-27B40D382CFB}" type="pres">
      <dgm:prSet presAssocID="{A458188F-E014-48F7-BA3E-9C4344F74DB8}" presName="Accent" presStyleLbl="parChTrans1D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6B425976-1202-4E8D-9E7B-9CE55116292A}" type="pres">
      <dgm:prSet presAssocID="{A458188F-E014-48F7-BA3E-9C4344F74DB8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8FF94-8A40-4BFE-AB21-96B9419C5D4C}" type="presOf" srcId="{5FC56CA7-4684-40B9-9752-7001720A8D11}" destId="{AFC9A488-A23D-43F5-A383-E02C2925A229}" srcOrd="0" destOrd="0" presId="urn:microsoft.com/office/officeart/2011/layout/TabList"/>
    <dgm:cxn modelId="{B8D28212-3C0B-4275-9371-94F3F1ABA89A}" type="presOf" srcId="{A458188F-E014-48F7-BA3E-9C4344F74DB8}" destId="{5EBEAC71-F706-47F7-98FF-25CAFD4DCDB6}" srcOrd="0" destOrd="0" presId="urn:microsoft.com/office/officeart/2011/layout/TabList"/>
    <dgm:cxn modelId="{11948A87-4D20-4DE6-97BA-56DE94594177}" type="presOf" srcId="{31ABE2CF-5EF1-45D5-95D9-C45A5EB5ADFB}" destId="{6B425976-1202-4E8D-9E7B-9CE55116292A}" srcOrd="0" destOrd="0" presId="urn:microsoft.com/office/officeart/2011/layout/TabList"/>
    <dgm:cxn modelId="{CFBC7898-56D9-4363-87DA-EFDA0F564254}" srcId="{E41B54A4-C48A-4E89-9D96-4EEBA668CC8A}" destId="{A458188F-E014-48F7-BA3E-9C4344F74DB8}" srcOrd="0" destOrd="0" parTransId="{E360836C-BA7C-47C2-9A9D-823A2F98A79F}" sibTransId="{736BFAC8-04A2-4EC4-8789-5E32D35FA825}"/>
    <dgm:cxn modelId="{E3ABF1D0-8642-4041-947D-868FE1E0C344}" type="presOf" srcId="{E41B54A4-C48A-4E89-9D96-4EEBA668CC8A}" destId="{868D64F6-06F6-4E78-B4C9-9D90DA81A2FD}" srcOrd="0" destOrd="0" presId="urn:microsoft.com/office/officeart/2011/layout/TabList"/>
    <dgm:cxn modelId="{C8D244F8-0A6C-4599-B2AA-3620B94E23D4}" srcId="{A458188F-E014-48F7-BA3E-9C4344F74DB8}" destId="{5FC56CA7-4684-40B9-9752-7001720A8D11}" srcOrd="0" destOrd="0" parTransId="{8B850299-4019-43ED-AFA0-45782B08961A}" sibTransId="{36221259-9BAB-49C9-A359-B0B4666B9DBD}"/>
    <dgm:cxn modelId="{C1BA9E89-CE9B-497C-937E-F88F972BBC99}" srcId="{A458188F-E014-48F7-BA3E-9C4344F74DB8}" destId="{31ABE2CF-5EF1-45D5-95D9-C45A5EB5ADFB}" srcOrd="1" destOrd="0" parTransId="{7877AE6E-873D-4E12-92E9-6E12D561F85A}" sibTransId="{B829B343-51E0-40F0-8ED8-02EC2B7FA358}"/>
    <dgm:cxn modelId="{EB4917C1-49B8-4C81-8ADB-6188F8C2C6C4}" type="presParOf" srcId="{868D64F6-06F6-4E78-B4C9-9D90DA81A2FD}" destId="{F76443D8-E30E-49E2-B654-291AAEDE13D9}" srcOrd="0" destOrd="0" presId="urn:microsoft.com/office/officeart/2011/layout/TabList"/>
    <dgm:cxn modelId="{15336B7D-A205-458B-A9D9-E25B9D54E29E}" type="presParOf" srcId="{F76443D8-E30E-49E2-B654-291AAEDE13D9}" destId="{AFC9A488-A23D-43F5-A383-E02C2925A229}" srcOrd="0" destOrd="0" presId="urn:microsoft.com/office/officeart/2011/layout/TabList"/>
    <dgm:cxn modelId="{C2A7DC93-651B-4B00-BF83-F5627EFA7A4F}" type="presParOf" srcId="{F76443D8-E30E-49E2-B654-291AAEDE13D9}" destId="{5EBEAC71-F706-47F7-98FF-25CAFD4DCDB6}" srcOrd="1" destOrd="0" presId="urn:microsoft.com/office/officeart/2011/layout/TabList"/>
    <dgm:cxn modelId="{F57F649D-D3A8-4C6B-962E-25BC51E2A691}" type="presParOf" srcId="{F76443D8-E30E-49E2-B654-291AAEDE13D9}" destId="{DCB9A57D-19D6-45C2-A329-27B40D382CFB}" srcOrd="2" destOrd="0" presId="urn:microsoft.com/office/officeart/2011/layout/TabList"/>
    <dgm:cxn modelId="{E9A31FB6-6BEA-4527-A979-19C307926D04}" type="presParOf" srcId="{868D64F6-06F6-4E78-B4C9-9D90DA81A2FD}" destId="{6B425976-1202-4E8D-9E7B-9CE55116292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925907-A178-4EDF-A5A3-FF1BB9E35A9E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4_2" csCatId="accent4" phldr="1"/>
      <dgm:spPr/>
    </dgm:pt>
    <dgm:pt modelId="{17A786FA-D56F-4466-B1A8-CB0C488669A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algn="just"/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No benchmark Bengali sentiment corpus on tourism reviews.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E0421C-DBF1-4164-91AD-FE7C8757D7BD}" type="parTrans" cxnId="{D575891E-C540-4542-9F0E-9DEBBCA99570}">
      <dgm:prSet/>
      <dgm:spPr/>
      <dgm:t>
        <a:bodyPr/>
        <a:lstStyle/>
        <a:p>
          <a:endParaRPr lang="en-US"/>
        </a:p>
      </dgm:t>
    </dgm:pt>
    <dgm:pt modelId="{2F8FFB0C-1A6A-4AAE-98A4-4686FBB4ED18}" type="sibTrans" cxnId="{D575891E-C540-4542-9F0E-9DEBBCA99570}">
      <dgm:prSet/>
      <dgm:spPr/>
      <dgm:t>
        <a:bodyPr/>
        <a:lstStyle/>
        <a:p>
          <a:endParaRPr lang="en-US"/>
        </a:p>
      </dgm:t>
    </dgm:pt>
    <dgm:pt modelId="{5D428519-B96B-47B1-BED2-D5426DD2846F}" type="pres">
      <dgm:prSet presAssocID="{9E925907-A178-4EDF-A5A3-FF1BB9E35A9E}" presName="Name0" presStyleCnt="0">
        <dgm:presLayoutVars>
          <dgm:dir/>
          <dgm:resizeHandles val="exact"/>
        </dgm:presLayoutVars>
      </dgm:prSet>
      <dgm:spPr/>
    </dgm:pt>
    <dgm:pt modelId="{4C0F9E43-7CB5-471C-A78B-442099C3FEFF}" type="pres">
      <dgm:prSet presAssocID="{17A786FA-D56F-4466-B1A8-CB0C488669A6}" presName="composite" presStyleCnt="0"/>
      <dgm:spPr/>
    </dgm:pt>
    <dgm:pt modelId="{F01D0CF1-EDFB-42D2-85E8-749423E20937}" type="pres">
      <dgm:prSet presAssocID="{17A786FA-D56F-4466-B1A8-CB0C488669A6}" presName="bgChev" presStyleLbl="node1" presStyleIdx="0" presStyleCnt="1"/>
      <dgm:spPr>
        <a:solidFill>
          <a:schemeClr val="bg2"/>
        </a:solidFill>
      </dgm:spPr>
    </dgm:pt>
    <dgm:pt modelId="{20C89CC9-F4EB-4318-A224-CD74EB77C050}" type="pres">
      <dgm:prSet presAssocID="{17A786FA-D56F-4466-B1A8-CB0C488669A6}" presName="tx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F676E7-8AB8-4260-B45F-6DB438FCCC0A}" type="presOf" srcId="{17A786FA-D56F-4466-B1A8-CB0C488669A6}" destId="{20C89CC9-F4EB-4318-A224-CD74EB77C050}" srcOrd="0" destOrd="0" presId="urn:microsoft.com/office/officeart/2005/8/layout/chevronAccent+Icon"/>
    <dgm:cxn modelId="{D575891E-C540-4542-9F0E-9DEBBCA99570}" srcId="{9E925907-A178-4EDF-A5A3-FF1BB9E35A9E}" destId="{17A786FA-D56F-4466-B1A8-CB0C488669A6}" srcOrd="0" destOrd="0" parTransId="{C3E0421C-DBF1-4164-91AD-FE7C8757D7BD}" sibTransId="{2F8FFB0C-1A6A-4AAE-98A4-4686FBB4ED18}"/>
    <dgm:cxn modelId="{C9395510-4A0C-40CA-9E64-94F080929410}" type="presOf" srcId="{9E925907-A178-4EDF-A5A3-FF1BB9E35A9E}" destId="{5D428519-B96B-47B1-BED2-D5426DD2846F}" srcOrd="0" destOrd="0" presId="urn:microsoft.com/office/officeart/2005/8/layout/chevronAccent+Icon"/>
    <dgm:cxn modelId="{7646B63B-1ED7-4523-A960-92B7E0E449E0}" type="presParOf" srcId="{5D428519-B96B-47B1-BED2-D5426DD2846F}" destId="{4C0F9E43-7CB5-471C-A78B-442099C3FEFF}" srcOrd="0" destOrd="0" presId="urn:microsoft.com/office/officeart/2005/8/layout/chevronAccent+Icon"/>
    <dgm:cxn modelId="{783FE7EE-F8C6-43A1-A89A-268034F87171}" type="presParOf" srcId="{4C0F9E43-7CB5-471C-A78B-442099C3FEFF}" destId="{F01D0CF1-EDFB-42D2-85E8-749423E20937}" srcOrd="0" destOrd="0" presId="urn:microsoft.com/office/officeart/2005/8/layout/chevronAccent+Icon"/>
    <dgm:cxn modelId="{5604914B-E70A-4D92-A026-A0F6C9C7B07E}" type="presParOf" srcId="{4C0F9E43-7CB5-471C-A78B-442099C3FEFF}" destId="{20C89CC9-F4EB-4318-A224-CD74EB77C05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57273" y="425058"/>
          <a:ext cx="5714999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43173" y="622"/>
          <a:ext cx="4229099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43173" y="622"/>
        <a:ext cx="4229099" cy="424435"/>
      </dsp:txXfrm>
    </dsp:sp>
    <dsp:sp modelId="{5EBEAC71-F706-47F7-98FF-25CAFD4DCDB6}">
      <dsp:nvSpPr>
        <dsp:cNvPr id="0" name=""/>
        <dsp:cNvSpPr/>
      </dsp:nvSpPr>
      <dsp:spPr>
        <a:xfrm>
          <a:off x="-1057273" y="0"/>
          <a:ext cx="5714993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Develop a Machine Learning based framework</a:t>
          </a:r>
          <a:endParaRPr lang="en-US" sz="22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036550" y="20723"/>
        <a:ext cx="5673547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714999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To classify two basic  type of sentiments- positive and negative.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714999" cy="8489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D0CF1-EDFB-42D2-85E8-749423E20937}">
      <dsp:nvSpPr>
        <dsp:cNvPr id="0" name=""/>
        <dsp:cNvSpPr/>
      </dsp:nvSpPr>
      <dsp:spPr>
        <a:xfrm>
          <a:off x="2270" y="0"/>
          <a:ext cx="4181013" cy="866681"/>
        </a:xfrm>
        <a:prstGeom prst="chevron">
          <a:avLst>
            <a:gd name="adj" fmla="val 4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C89CC9-F4EB-4318-A224-CD74EB77C050}">
      <dsp:nvSpPr>
        <dsp:cNvPr id="0" name=""/>
        <dsp:cNvSpPr/>
      </dsp:nvSpPr>
      <dsp:spPr>
        <a:xfrm>
          <a:off x="1117207" y="216670"/>
          <a:ext cx="3530633" cy="866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Lack</a:t>
          </a:r>
          <a:r>
            <a:rPr lang="en-US" sz="1800" kern="12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of Hardware support.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42591" y="242054"/>
        <a:ext cx="3479865" cy="8159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D0CF1-EDFB-42D2-85E8-749423E20937}">
      <dsp:nvSpPr>
        <dsp:cNvPr id="0" name=""/>
        <dsp:cNvSpPr/>
      </dsp:nvSpPr>
      <dsp:spPr>
        <a:xfrm>
          <a:off x="2274" y="0"/>
          <a:ext cx="4188077" cy="851108"/>
        </a:xfrm>
        <a:prstGeom prst="chevron">
          <a:avLst>
            <a:gd name="adj" fmla="val 4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C89CC9-F4EB-4318-A224-CD74EB77C050}">
      <dsp:nvSpPr>
        <dsp:cNvPr id="0" name=""/>
        <dsp:cNvSpPr/>
      </dsp:nvSpPr>
      <dsp:spPr>
        <a:xfrm>
          <a:off x="1119095" y="212777"/>
          <a:ext cx="3536598" cy="851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Labeling the data.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44023" y="237705"/>
        <a:ext cx="3486742" cy="8012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B1406-19C6-48BD-BF89-B7638E075132}">
      <dsp:nvSpPr>
        <dsp:cNvPr id="0" name=""/>
        <dsp:cNvSpPr/>
      </dsp:nvSpPr>
      <dsp:spPr>
        <a:xfrm>
          <a:off x="0" y="325778"/>
          <a:ext cx="8202891" cy="554400"/>
        </a:xfrm>
        <a:prstGeom prst="rect">
          <a:avLst/>
        </a:prstGeom>
        <a:solidFill>
          <a:schemeClr val="bg2">
            <a:alpha val="9000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1B3-90B3-421F-BBE2-BEDECEE8ED50}">
      <dsp:nvSpPr>
        <dsp:cNvPr id="0" name=""/>
        <dsp:cNvSpPr/>
      </dsp:nvSpPr>
      <dsp:spPr>
        <a:xfrm>
          <a:off x="409744" y="1057"/>
          <a:ext cx="577267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35" tIns="0" rIns="2170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Automated Tourism Review System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1447" y="32760"/>
        <a:ext cx="5709264" cy="5860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B1406-19C6-48BD-BF89-B7638E075132}">
      <dsp:nvSpPr>
        <dsp:cNvPr id="0" name=""/>
        <dsp:cNvSpPr/>
      </dsp:nvSpPr>
      <dsp:spPr>
        <a:xfrm>
          <a:off x="0" y="254160"/>
          <a:ext cx="8225672" cy="428400"/>
        </a:xfrm>
        <a:prstGeom prst="rect">
          <a:avLst/>
        </a:prstGeom>
        <a:solidFill>
          <a:schemeClr val="bg2">
            <a:alpha val="9000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1B3-90B3-421F-BBE2-BEDECEE8ED50}">
      <dsp:nvSpPr>
        <dsp:cNvPr id="0" name=""/>
        <dsp:cNvSpPr/>
      </dsp:nvSpPr>
      <dsp:spPr>
        <a:xfrm>
          <a:off x="411283" y="3239"/>
          <a:ext cx="575797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638" tIns="0" rIns="2176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Customer Support and Feedback System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35781" y="27737"/>
        <a:ext cx="5708974" cy="4528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B1406-19C6-48BD-BF89-B7638E075132}">
      <dsp:nvSpPr>
        <dsp:cNvPr id="0" name=""/>
        <dsp:cNvSpPr/>
      </dsp:nvSpPr>
      <dsp:spPr>
        <a:xfrm>
          <a:off x="0" y="309560"/>
          <a:ext cx="8195036" cy="504000"/>
        </a:xfrm>
        <a:prstGeom prst="rect">
          <a:avLst/>
        </a:prstGeom>
        <a:solidFill>
          <a:schemeClr val="bg2">
            <a:alpha val="9000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1B3-90B3-421F-BBE2-BEDECEE8ED50}">
      <dsp:nvSpPr>
        <dsp:cNvPr id="0" name=""/>
        <dsp:cNvSpPr/>
      </dsp:nvSpPr>
      <dsp:spPr>
        <a:xfrm>
          <a:off x="409751" y="14360"/>
          <a:ext cx="57365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27" tIns="0" rIns="2168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Tourist Place Monitoring &amp; Reputation Management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38572" y="43181"/>
        <a:ext cx="5678883" cy="5327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B1406-19C6-48BD-BF89-B7638E075132}">
      <dsp:nvSpPr>
        <dsp:cNvPr id="0" name=""/>
        <dsp:cNvSpPr/>
      </dsp:nvSpPr>
      <dsp:spPr>
        <a:xfrm>
          <a:off x="0" y="275231"/>
          <a:ext cx="8229599" cy="453600"/>
        </a:xfrm>
        <a:prstGeom prst="rect">
          <a:avLst/>
        </a:prstGeom>
        <a:solidFill>
          <a:schemeClr val="bg2">
            <a:alpha val="9000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1B3-90B3-421F-BBE2-BEDECEE8ED50}">
      <dsp:nvSpPr>
        <dsp:cNvPr id="0" name=""/>
        <dsp:cNvSpPr/>
      </dsp:nvSpPr>
      <dsp:spPr>
        <a:xfrm>
          <a:off x="364141" y="4615"/>
          <a:ext cx="584705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1" tIns="0" rIns="21774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Business Intelligence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0080" y="30554"/>
        <a:ext cx="5795181" cy="4794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52041" y="425058"/>
          <a:ext cx="5686718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30588" y="622"/>
          <a:ext cx="4208171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30588" y="622"/>
        <a:ext cx="4208171" cy="424435"/>
      </dsp:txXfrm>
    </dsp:sp>
    <dsp:sp modelId="{5EBEAC71-F706-47F7-98FF-25CAFD4DCDB6}">
      <dsp:nvSpPr>
        <dsp:cNvPr id="0" name=""/>
        <dsp:cNvSpPr/>
      </dsp:nvSpPr>
      <dsp:spPr>
        <a:xfrm>
          <a:off x="-1052041" y="0"/>
          <a:ext cx="5686712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Less Class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031318" y="20723"/>
        <a:ext cx="5645266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686718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Two classes are considered</a:t>
          </a:r>
          <a:r>
            <a:rPr lang="en-US" sz="1900" kern="12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, more could be discovered.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686718" cy="84899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57273" y="425058"/>
          <a:ext cx="5714999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43173" y="622"/>
          <a:ext cx="4229099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43173" y="622"/>
        <a:ext cx="4229099" cy="424435"/>
      </dsp:txXfrm>
    </dsp:sp>
    <dsp:sp modelId="{5EBEAC71-F706-47F7-98FF-25CAFD4DCDB6}">
      <dsp:nvSpPr>
        <dsp:cNvPr id="0" name=""/>
        <dsp:cNvSpPr/>
      </dsp:nvSpPr>
      <dsp:spPr>
        <a:xfrm>
          <a:off x="-1057273" y="0"/>
          <a:ext cx="5714993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Misclassification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036550" y="20723"/>
        <a:ext cx="5673547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714999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Due to less data.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714999" cy="84899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57273" y="425058"/>
          <a:ext cx="5714999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43173" y="622"/>
          <a:ext cx="4229099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43173" y="622"/>
        <a:ext cx="4229099" cy="424435"/>
      </dsp:txXfrm>
    </dsp:sp>
    <dsp:sp modelId="{5EBEAC71-F706-47F7-98FF-25CAFD4DCDB6}">
      <dsp:nvSpPr>
        <dsp:cNvPr id="0" name=""/>
        <dsp:cNvSpPr/>
      </dsp:nvSpPr>
      <dsp:spPr>
        <a:xfrm>
          <a:off x="-1057273" y="0"/>
          <a:ext cx="5714993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Training Time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036550" y="20723"/>
        <a:ext cx="5673547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714999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Long training time.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714999" cy="84899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B1406-19C6-48BD-BF89-B7638E075132}">
      <dsp:nvSpPr>
        <dsp:cNvPr id="0" name=""/>
        <dsp:cNvSpPr/>
      </dsp:nvSpPr>
      <dsp:spPr>
        <a:xfrm>
          <a:off x="0" y="266630"/>
          <a:ext cx="7292257" cy="453600"/>
        </a:xfrm>
        <a:prstGeom prst="rect">
          <a:avLst/>
        </a:prstGeom>
        <a:solidFill>
          <a:schemeClr val="bg2">
            <a:alpha val="9000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1B3-90B3-421F-BBE2-BEDECEE8ED50}">
      <dsp:nvSpPr>
        <dsp:cNvPr id="0" name=""/>
        <dsp:cNvSpPr/>
      </dsp:nvSpPr>
      <dsp:spPr>
        <a:xfrm>
          <a:off x="364612" y="950"/>
          <a:ext cx="510457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941" tIns="0" rIns="19294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More classes can be added.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0551" y="26889"/>
        <a:ext cx="5052701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39725" y="425058"/>
          <a:ext cx="5620145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00963" y="622"/>
          <a:ext cx="4158908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00963" y="622"/>
        <a:ext cx="4158908" cy="424435"/>
      </dsp:txXfrm>
    </dsp:sp>
    <dsp:sp modelId="{5EBEAC71-F706-47F7-98FF-25CAFD4DCDB6}">
      <dsp:nvSpPr>
        <dsp:cNvPr id="0" name=""/>
        <dsp:cNvSpPr/>
      </dsp:nvSpPr>
      <dsp:spPr>
        <a:xfrm>
          <a:off x="-1039725" y="149696"/>
          <a:ext cx="5620140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Huge amount of Bengali Text Generation</a:t>
          </a:r>
          <a:endParaRPr lang="en-US" sz="22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019002" y="170419"/>
        <a:ext cx="5578694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620145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Across various social platforms everyday.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620145" cy="84899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B1406-19C6-48BD-BF89-B7638E075132}">
      <dsp:nvSpPr>
        <dsp:cNvPr id="0" name=""/>
        <dsp:cNvSpPr/>
      </dsp:nvSpPr>
      <dsp:spPr>
        <a:xfrm>
          <a:off x="0" y="231599"/>
          <a:ext cx="7257692" cy="378000"/>
        </a:xfrm>
        <a:prstGeom prst="rect">
          <a:avLst/>
        </a:prstGeom>
        <a:solidFill>
          <a:schemeClr val="bg2">
            <a:alpha val="9000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1B3-90B3-421F-BBE2-BEDECEE8ED50}">
      <dsp:nvSpPr>
        <dsp:cNvPr id="0" name=""/>
        <dsp:cNvSpPr/>
      </dsp:nvSpPr>
      <dsp:spPr>
        <a:xfrm>
          <a:off x="362884" y="5099"/>
          <a:ext cx="5080384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6" tIns="0" rIns="1920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Include more data on corpus.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4500" y="26715"/>
        <a:ext cx="5037152" cy="39956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B1406-19C6-48BD-BF89-B7638E075132}">
      <dsp:nvSpPr>
        <dsp:cNvPr id="0" name=""/>
        <dsp:cNvSpPr/>
      </dsp:nvSpPr>
      <dsp:spPr>
        <a:xfrm>
          <a:off x="0" y="257400"/>
          <a:ext cx="7257691" cy="428400"/>
        </a:xfrm>
        <a:prstGeom prst="rect">
          <a:avLst/>
        </a:prstGeom>
        <a:solidFill>
          <a:schemeClr val="bg2">
            <a:alpha val="9000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1B3-90B3-421F-BBE2-BEDECEE8ED50}">
      <dsp:nvSpPr>
        <dsp:cNvPr id="0" name=""/>
        <dsp:cNvSpPr/>
      </dsp:nvSpPr>
      <dsp:spPr>
        <a:xfrm>
          <a:off x="362884" y="3239"/>
          <a:ext cx="5080383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6" tIns="0" rIns="19202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Deep Learning models can be applied.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7382" y="27737"/>
        <a:ext cx="5031387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37838" y="425058"/>
          <a:ext cx="5667572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11406" y="622"/>
          <a:ext cx="4194003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11406" y="622"/>
        <a:ext cx="4194003" cy="424435"/>
      </dsp:txXfrm>
    </dsp:sp>
    <dsp:sp modelId="{5EBEAC71-F706-47F7-98FF-25CAFD4DCDB6}">
      <dsp:nvSpPr>
        <dsp:cNvPr id="0" name=""/>
        <dsp:cNvSpPr/>
      </dsp:nvSpPr>
      <dsp:spPr>
        <a:xfrm>
          <a:off x="-927512" y="253140"/>
          <a:ext cx="5624921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Needs for Automation</a:t>
          </a:r>
          <a:endParaRPr lang="en-US" sz="22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906789" y="273863"/>
        <a:ext cx="5583475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667572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Manually reading reviews is time consuming.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667572" cy="8489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57273" y="425058"/>
          <a:ext cx="5714999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43173" y="622"/>
          <a:ext cx="4229099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43173" y="622"/>
        <a:ext cx="4229099" cy="424435"/>
      </dsp:txXfrm>
    </dsp:sp>
    <dsp:sp modelId="{5EBEAC71-F706-47F7-98FF-25CAFD4DCDB6}">
      <dsp:nvSpPr>
        <dsp:cNvPr id="0" name=""/>
        <dsp:cNvSpPr/>
      </dsp:nvSpPr>
      <dsp:spPr>
        <a:xfrm>
          <a:off x="-895741" y="118093"/>
          <a:ext cx="5714993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Helps Tourism Companies and Authorities</a:t>
          </a:r>
          <a:endParaRPr lang="en-US" sz="22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875018" y="138816"/>
        <a:ext cx="5673547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714999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To better understand the consumer opinion.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To assess tourist destination popularity.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To figure out new marketing strategies and make future decisions.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714999" cy="8489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57273" y="425058"/>
          <a:ext cx="5714999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43173" y="622"/>
          <a:ext cx="4229099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43173" y="622"/>
        <a:ext cx="4229099" cy="424435"/>
      </dsp:txXfrm>
    </dsp:sp>
    <dsp:sp modelId="{5EBEAC71-F706-47F7-98FF-25CAFD4DCDB6}">
      <dsp:nvSpPr>
        <dsp:cNvPr id="0" name=""/>
        <dsp:cNvSpPr/>
      </dsp:nvSpPr>
      <dsp:spPr>
        <a:xfrm>
          <a:off x="-1057273" y="0"/>
          <a:ext cx="5714993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Annotation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036550" y="20723"/>
        <a:ext cx="5673547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714999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Annotate</a:t>
          </a:r>
          <a:r>
            <a:rPr lang="en-US" sz="1800" kern="12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with two basic sentiment classes.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714999" cy="8489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57273" y="425058"/>
          <a:ext cx="5714999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43173" y="622"/>
          <a:ext cx="4229099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43173" y="622"/>
        <a:ext cx="4229099" cy="424435"/>
      </dsp:txXfrm>
    </dsp:sp>
    <dsp:sp modelId="{5EBEAC71-F706-47F7-98FF-25CAFD4DCDB6}">
      <dsp:nvSpPr>
        <dsp:cNvPr id="0" name=""/>
        <dsp:cNvSpPr/>
      </dsp:nvSpPr>
      <dsp:spPr>
        <a:xfrm>
          <a:off x="-1057273" y="0"/>
          <a:ext cx="5714993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Corpus Development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036550" y="20723"/>
        <a:ext cx="5673547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714999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Containing around 6000 Bengali tech gadget reviews text documents.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714999" cy="848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57273" y="425058"/>
          <a:ext cx="5714999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43173" y="622"/>
          <a:ext cx="4229099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43173" y="622"/>
        <a:ext cx="4229099" cy="424435"/>
      </dsp:txXfrm>
    </dsp:sp>
    <dsp:sp modelId="{5EBEAC71-F706-47F7-98FF-25CAFD4DCDB6}">
      <dsp:nvSpPr>
        <dsp:cNvPr id="0" name=""/>
        <dsp:cNvSpPr/>
      </dsp:nvSpPr>
      <dsp:spPr>
        <a:xfrm>
          <a:off x="-1057273" y="0"/>
          <a:ext cx="5714993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Model Development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036550" y="20723"/>
        <a:ext cx="5673547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714999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Machine Learning based framework using Multinomial Naïve Bayes technique.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714999" cy="8489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A57D-19D6-45C2-A329-27B40D382CFB}">
      <dsp:nvSpPr>
        <dsp:cNvPr id="0" name=""/>
        <dsp:cNvSpPr/>
      </dsp:nvSpPr>
      <dsp:spPr>
        <a:xfrm>
          <a:off x="1057273" y="425058"/>
          <a:ext cx="5714999" cy="0"/>
        </a:xfrm>
        <a:prstGeom prst="line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C9A488-A23D-43F5-A383-E02C2925A229}">
      <dsp:nvSpPr>
        <dsp:cNvPr id="0" name=""/>
        <dsp:cNvSpPr/>
      </dsp:nvSpPr>
      <dsp:spPr>
        <a:xfrm>
          <a:off x="2543173" y="622"/>
          <a:ext cx="4229099" cy="424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543173" y="622"/>
        <a:ext cx="4229099" cy="424435"/>
      </dsp:txXfrm>
    </dsp:sp>
    <dsp:sp modelId="{5EBEAC71-F706-47F7-98FF-25CAFD4DCDB6}">
      <dsp:nvSpPr>
        <dsp:cNvPr id="0" name=""/>
        <dsp:cNvSpPr/>
      </dsp:nvSpPr>
      <dsp:spPr>
        <a:xfrm>
          <a:off x="-1057273" y="0"/>
          <a:ext cx="5714993" cy="424435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r>
            <a:rPr lang="en-US" sz="2000" b="1" kern="12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Evaluation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036550" y="20723"/>
        <a:ext cx="5673547" cy="403712"/>
      </dsp:txXfrm>
    </dsp:sp>
    <dsp:sp modelId="{6B425976-1202-4E8D-9E7B-9CE55116292A}">
      <dsp:nvSpPr>
        <dsp:cNvPr id="0" name=""/>
        <dsp:cNvSpPr/>
      </dsp:nvSpPr>
      <dsp:spPr>
        <a:xfrm>
          <a:off x="0" y="425058"/>
          <a:ext cx="5714999" cy="84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Evaluate</a:t>
          </a:r>
          <a:r>
            <a:rPr lang="en-US" sz="1800" kern="12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and compare the performance with other ML techniques.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5058"/>
        <a:ext cx="5714999" cy="8489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D0CF1-EDFB-42D2-85E8-749423E20937}">
      <dsp:nvSpPr>
        <dsp:cNvPr id="0" name=""/>
        <dsp:cNvSpPr/>
      </dsp:nvSpPr>
      <dsp:spPr>
        <a:xfrm>
          <a:off x="2284" y="0"/>
          <a:ext cx="4206440" cy="870752"/>
        </a:xfrm>
        <a:prstGeom prst="chevron">
          <a:avLst>
            <a:gd name="adj" fmla="val 4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C89CC9-F4EB-4318-A224-CD74EB77C050}">
      <dsp:nvSpPr>
        <dsp:cNvPr id="0" name=""/>
        <dsp:cNvSpPr/>
      </dsp:nvSpPr>
      <dsp:spPr>
        <a:xfrm>
          <a:off x="1124001" y="217687"/>
          <a:ext cx="3552105" cy="870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No benchmark Bengali sentiment corpus on tourism reviews.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49504" y="243190"/>
        <a:ext cx="3501099" cy="819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B25E27-8ED2-4229-895A-BF925406A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EC358-B058-4933-AAFC-3F0B6455F8C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1D45F1-D24C-45CE-8A16-94EB32643027}" type="datetimeFigureOut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92B0AFE-55F3-418D-AF2A-E8052BE5C8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EFC4F33-7E3B-4AFE-B4DC-96B7D3022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D2AC-9589-44E3-A492-EF24C6C6D7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D8A9A-7D88-4FEE-A3BF-AFF087B75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6DDF2F-4FE6-4B77-973B-4A4C353C79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95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95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002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85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51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050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79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37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160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97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29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outline of our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30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64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04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https://towardsdatascience.com/natural-language-processing-nlp-dont-reinvent-the-wheel-8cf3204383dd</a:t>
            </a:r>
          </a:p>
          <a:p>
            <a:endParaRPr lang="en-US" dirty="0" smtClean="0"/>
          </a:p>
          <a:p>
            <a:r>
              <a:rPr lang="en-US" dirty="0" smtClean="0"/>
              <a:t>https://www.ibm.com/cloud/learn/neural-networks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are going to use, Natural Language Processing in combination with Deep Learning Techniques to solve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68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95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0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62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9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CE1E5B9B-08AB-4549-9A36-EE019569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2184B50-2BEF-4446-9E3D-599B624486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636842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pic>
        <p:nvPicPr>
          <p:cNvPr id="5" name="Picture 8" descr="neomail.gif">
            <a:extLst>
              <a:ext uri="{FF2B5EF4-FFF2-40B4-BE49-F238E27FC236}">
                <a16:creationId xmlns:a16="http://schemas.microsoft.com/office/drawing/2014/main" id="{03D152C9-E013-4AB0-899C-214C7F6D84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7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6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2471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4206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CE1E5B9B-08AB-4549-9A36-EE019569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2184B50-2BEF-4446-9E3D-599B624486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636842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pic>
        <p:nvPicPr>
          <p:cNvPr id="5" name="Picture 8" descr="neomail.gif">
            <a:extLst>
              <a:ext uri="{FF2B5EF4-FFF2-40B4-BE49-F238E27FC236}">
                <a16:creationId xmlns:a16="http://schemas.microsoft.com/office/drawing/2014/main" id="{03D152C9-E013-4AB0-899C-214C7F6D84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7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6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1869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3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78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72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3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5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47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990600"/>
            <a:ext cx="8642350" cy="5303520"/>
          </a:xfrm>
        </p:spPr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481748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6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6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F30-DEBB-4D3E-8081-380E54864B4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40BE-8893-49C7-BC57-10DBF0FD1C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0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9" indent="0">
              <a:buNone/>
              <a:defRPr sz="1800"/>
            </a:lvl2pPr>
            <a:lvl3pPr marL="914418" indent="0">
              <a:buNone/>
              <a:defRPr sz="1600"/>
            </a:lvl3pPr>
            <a:lvl4pPr marL="1371627" indent="0">
              <a:buNone/>
              <a:defRPr sz="1400"/>
            </a:lvl4pPr>
            <a:lvl5pPr marL="1828837" indent="0">
              <a:buNone/>
              <a:defRPr sz="1400"/>
            </a:lvl5pPr>
            <a:lvl6pPr marL="2286046" indent="0">
              <a:buNone/>
              <a:defRPr sz="1400"/>
            </a:lvl6pPr>
            <a:lvl7pPr marL="2743255" indent="0">
              <a:buNone/>
              <a:defRPr sz="1400"/>
            </a:lvl7pPr>
            <a:lvl8pPr marL="3200464" indent="0">
              <a:buNone/>
              <a:defRPr sz="1400"/>
            </a:lvl8pPr>
            <a:lvl9pPr marL="36576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0633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7" y="1295400"/>
            <a:ext cx="4244975" cy="45720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7" y="1295400"/>
            <a:ext cx="4244975" cy="45720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56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82443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5" y="1004888"/>
            <a:ext cx="3008313" cy="1162050"/>
          </a:xfrm>
        </p:spPr>
        <p:txBody>
          <a:bodyPr anchor="b"/>
          <a:lstStyle>
            <a:lvl1pPr algn="just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1" y="1004888"/>
            <a:ext cx="5111750" cy="5121276"/>
          </a:xfrm>
        </p:spPr>
        <p:txBody>
          <a:bodyPr/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000"/>
            </a:lvl4pPr>
            <a:lvl5pPr algn="just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89" y="2209800"/>
            <a:ext cx="3008313" cy="3931920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7818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1560"/>
            <a:ext cx="5486400" cy="374904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85013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78778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90600"/>
            <a:ext cx="22860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90600"/>
            <a:ext cx="6705600" cy="5318125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9157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27B6F2-9379-45ED-86C9-780F22060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446F26-A6B1-4755-9231-CF32E667B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1" y="1020763"/>
            <a:ext cx="864235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Master </a:t>
            </a:r>
            <a:endParaRPr lang="ko-KR" altLang="en-US"/>
          </a:p>
          <a:p>
            <a:pPr lvl="1"/>
            <a:r>
              <a:rPr lang="en-US" altLang="ko-KR"/>
              <a:t>Master </a:t>
            </a:r>
          </a:p>
          <a:p>
            <a:pPr lvl="2"/>
            <a:r>
              <a:rPr lang="en-US" altLang="ko-KR"/>
              <a:t>Master</a:t>
            </a:r>
            <a:endParaRPr lang="ko-KR" altLang="en-US"/>
          </a:p>
          <a:p>
            <a:pPr lvl="3"/>
            <a:r>
              <a:rPr lang="en-US" altLang="ko-KR"/>
              <a:t>Master</a:t>
            </a:r>
            <a:endParaRPr lang="ko-KR" altLang="en-US"/>
          </a:p>
          <a:p>
            <a:pPr lvl="4"/>
            <a:r>
              <a:rPr lang="en-US" altLang="ko-KR"/>
              <a:t>Master</a:t>
            </a:r>
            <a:endParaRPr lang="ko-KR" altLang="en-US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22AEE408-775C-41F0-9CB4-6F8136F9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algn="r" eaLnBrk="1" hangingPunct="1">
              <a:defRPr/>
            </a:pPr>
            <a:fld id="{552866D0-2628-4246-BD5E-7E6409D090AF}" type="slidenum">
              <a:rPr lang="ko-KR" altLang="en-US" sz="1400" smtClean="0">
                <a:latin typeface="Tahoma" panose="020B0604030504040204" pitchFamily="34" charset="0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ko-KR" sz="1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20B14BB0-D555-4AEA-946A-95312332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solidFill>
                  <a:srgbClr val="444444"/>
                </a:solidFill>
                <a:latin typeface="Constantia" panose="02030602050306030303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>
            <a:extLst>
              <a:ext uri="{FF2B5EF4-FFF2-40B4-BE49-F238E27FC236}">
                <a16:creationId xmlns:a16="http://schemas.microsoft.com/office/drawing/2014/main" id="{8233613B-B6CF-4944-88F4-3418C0E44D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A0A282D4-C536-4DBC-BA3B-63AA4228B6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pic>
        <p:nvPicPr>
          <p:cNvPr id="1032" name="Picture 8" descr="Picture1.jpg">
            <a:extLst>
              <a:ext uri="{FF2B5EF4-FFF2-40B4-BE49-F238E27FC236}">
                <a16:creationId xmlns:a16="http://schemas.microsoft.com/office/drawing/2014/main" id="{ED150DFE-5A50-4C20-9975-A534EDB19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807" r:id="rId11"/>
  </p:sldLayoutIdLst>
  <p:transition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9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18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27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37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7" indent="-342907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q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65" indent="-285756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23" indent="-228605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Courier New" panose="02070309020205020404" pitchFamily="49" charset="0"/>
        <a:buChar char="o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32" indent="-228605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41" indent="-228605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50" indent="-22860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59" indent="-22860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69" indent="-22860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78" indent="-22860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microsoft.com/office/2007/relationships/diagramDrawing" Target="../diagrams/drawing13.xml"/><Relationship Id="rId18" Type="http://schemas.microsoft.com/office/2007/relationships/diagramDrawing" Target="../diagrams/drawing14.xml"/><Relationship Id="rId3" Type="http://schemas.openxmlformats.org/officeDocument/2006/relationships/notesSlide" Target="../notesSlides/notesSlide10.xml"/><Relationship Id="rId21" Type="http://schemas.openxmlformats.org/officeDocument/2006/relationships/diagramQuickStyle" Target="../diagrams/quickStyle15.xml"/><Relationship Id="rId7" Type="http://schemas.openxmlformats.org/officeDocument/2006/relationships/diagramColors" Target="../diagrams/colors12.xml"/><Relationship Id="rId12" Type="http://schemas.openxmlformats.org/officeDocument/2006/relationships/diagramColors" Target="../diagrams/colors13.xml"/><Relationship Id="rId17" Type="http://schemas.openxmlformats.org/officeDocument/2006/relationships/diagramColors" Target="../diagrams/colors14.xml"/><Relationship Id="rId2" Type="http://schemas.openxmlformats.org/officeDocument/2006/relationships/slideLayout" Target="../slideLayouts/slideLayout13.xml"/><Relationship Id="rId16" Type="http://schemas.openxmlformats.org/officeDocument/2006/relationships/diagramQuickStyle" Target="../diagrams/quickStyle14.xml"/><Relationship Id="rId20" Type="http://schemas.openxmlformats.org/officeDocument/2006/relationships/diagramLayout" Target="../diagrams/layout15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2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2.xml"/><Relationship Id="rId15" Type="http://schemas.openxmlformats.org/officeDocument/2006/relationships/diagramLayout" Target="../diagrams/layout14.xml"/><Relationship Id="rId23" Type="http://schemas.microsoft.com/office/2007/relationships/diagramDrawing" Target="../diagrams/drawing15.xml"/><Relationship Id="rId10" Type="http://schemas.openxmlformats.org/officeDocument/2006/relationships/diagramLayout" Target="../diagrams/layout13.xml"/><Relationship Id="rId19" Type="http://schemas.openxmlformats.org/officeDocument/2006/relationships/diagramData" Target="../diagrams/data15.xml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Relationship Id="rId14" Type="http://schemas.openxmlformats.org/officeDocument/2006/relationships/diagramData" Target="../diagrams/data14.xml"/><Relationship Id="rId22" Type="http://schemas.openxmlformats.org/officeDocument/2006/relationships/diagramColors" Target="../diagrams/colors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13" Type="http://schemas.microsoft.com/office/2007/relationships/diagramDrawing" Target="../diagrams/drawing17.xml"/><Relationship Id="rId18" Type="http://schemas.microsoft.com/office/2007/relationships/diagramDrawing" Target="../diagrams/drawing18.xml"/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16.xml"/><Relationship Id="rId12" Type="http://schemas.openxmlformats.org/officeDocument/2006/relationships/diagramColors" Target="../diagrams/colors17.xml"/><Relationship Id="rId17" Type="http://schemas.openxmlformats.org/officeDocument/2006/relationships/diagramColors" Target="../diagrams/colors18.xml"/><Relationship Id="rId2" Type="http://schemas.openxmlformats.org/officeDocument/2006/relationships/slideLayout" Target="../slideLayouts/slideLayout13.xml"/><Relationship Id="rId16" Type="http://schemas.openxmlformats.org/officeDocument/2006/relationships/diagramQuickStyle" Target="../diagrams/quickStyle18.xml"/><Relationship Id="rId1" Type="http://schemas.openxmlformats.org/officeDocument/2006/relationships/tags" Target="../tags/tag21.xml"/><Relationship Id="rId6" Type="http://schemas.openxmlformats.org/officeDocument/2006/relationships/diagramQuickStyle" Target="../diagrams/quickStyle16.xml"/><Relationship Id="rId11" Type="http://schemas.openxmlformats.org/officeDocument/2006/relationships/diagramQuickStyle" Target="../diagrams/quickStyle17.xml"/><Relationship Id="rId5" Type="http://schemas.openxmlformats.org/officeDocument/2006/relationships/diagramLayout" Target="../diagrams/layout16.xml"/><Relationship Id="rId15" Type="http://schemas.openxmlformats.org/officeDocument/2006/relationships/diagramLayout" Target="../diagrams/layout18.xml"/><Relationship Id="rId10" Type="http://schemas.openxmlformats.org/officeDocument/2006/relationships/diagramLayout" Target="../diagrams/layout17.xml"/><Relationship Id="rId4" Type="http://schemas.openxmlformats.org/officeDocument/2006/relationships/diagramData" Target="../diagrams/data16.xml"/><Relationship Id="rId9" Type="http://schemas.openxmlformats.org/officeDocument/2006/relationships/diagramData" Target="../diagrams/data17.xml"/><Relationship Id="rId14" Type="http://schemas.openxmlformats.org/officeDocument/2006/relationships/diagramData" Target="../diagrams/data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slideLayout" Target="../slideLayouts/slideLayout13.xml"/><Relationship Id="rId16" Type="http://schemas.openxmlformats.org/officeDocument/2006/relationships/diagramColors" Target="../diagrams/colors21.xml"/><Relationship Id="rId1" Type="http://schemas.openxmlformats.org/officeDocument/2006/relationships/tags" Target="../tags/tag2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" Type="http://schemas.openxmlformats.org/officeDocument/2006/relationships/slideLayout" Target="../slideLayouts/slideLayout13.xml"/><Relationship Id="rId16" Type="http://schemas.openxmlformats.org/officeDocument/2006/relationships/diagramQuickStyle" Target="../diagrams/quickStyle4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5" Type="http://schemas.openxmlformats.org/officeDocument/2006/relationships/diagramLayout" Target="../diagrams/layout4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18" Type="http://schemas.microsoft.com/office/2007/relationships/diagramDrawing" Target="../diagrams/drawing7.xml"/><Relationship Id="rId3" Type="http://schemas.openxmlformats.org/officeDocument/2006/relationships/notesSlide" Target="../notesSlides/notesSlide8.xml"/><Relationship Id="rId21" Type="http://schemas.openxmlformats.org/officeDocument/2006/relationships/diagramQuickStyle" Target="../diagrams/quickStyle8.xml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17" Type="http://schemas.openxmlformats.org/officeDocument/2006/relationships/diagramColors" Target="../diagrams/colors7.xml"/><Relationship Id="rId2" Type="http://schemas.openxmlformats.org/officeDocument/2006/relationships/slideLayout" Target="../slideLayouts/slideLayout13.xml"/><Relationship Id="rId16" Type="http://schemas.openxmlformats.org/officeDocument/2006/relationships/diagramQuickStyle" Target="../diagrams/quickStyle7.xml"/><Relationship Id="rId20" Type="http://schemas.openxmlformats.org/officeDocument/2006/relationships/diagramLayout" Target="../diagrams/layout8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diagramLayout" Target="../diagrams/layout7.xml"/><Relationship Id="rId23" Type="http://schemas.microsoft.com/office/2007/relationships/diagramDrawing" Target="../diagrams/drawing8.xml"/><Relationship Id="rId10" Type="http://schemas.openxmlformats.org/officeDocument/2006/relationships/diagramLayout" Target="../diagrams/layout6.xml"/><Relationship Id="rId19" Type="http://schemas.openxmlformats.org/officeDocument/2006/relationships/diagramData" Target="../diagrams/data8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diagramData" Target="../diagrams/data7.xml"/><Relationship Id="rId22" Type="http://schemas.openxmlformats.org/officeDocument/2006/relationships/diagramColors" Target="../diagrams/colors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18" Type="http://schemas.openxmlformats.org/officeDocument/2006/relationships/diagramQuickStyle" Target="../diagrams/quickStyle11.xml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3.png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17" Type="http://schemas.openxmlformats.org/officeDocument/2006/relationships/diagramLayout" Target="../diagrams/layout11.xml"/><Relationship Id="rId2" Type="http://schemas.openxmlformats.org/officeDocument/2006/relationships/slideLayout" Target="../slideLayouts/slideLayout13.xml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5" Type="http://schemas.openxmlformats.org/officeDocument/2006/relationships/image" Target="../media/image12.png"/><Relationship Id="rId10" Type="http://schemas.openxmlformats.org/officeDocument/2006/relationships/diagramLayout" Target="../diagrams/layout10.xml"/><Relationship Id="rId19" Type="http://schemas.openxmlformats.org/officeDocument/2006/relationships/diagramColors" Target="../diagrams/colors11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489" y="2610883"/>
            <a:ext cx="8991600" cy="1143000"/>
          </a:xfr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of Tourism Reviews from Bengali Texts using Multinomial Naïve Bayes</a:t>
            </a:r>
            <a:endParaRPr lang="en-US" sz="32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" y="3808980"/>
            <a:ext cx="8458200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Suborno Deb Bappon, MD. Asif Iqbal</a:t>
            </a:r>
          </a:p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and Engineering,</a:t>
            </a:r>
          </a:p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Chittagong University of Engineering and Technology (CUET)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057400" y="5099177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Presenter 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Suborno Deb Bappon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89" y="1979647"/>
            <a:ext cx="160020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Paper ID : 90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50" y="5819745"/>
            <a:ext cx="87249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IEEE ICCIT 2022 (Conference ID - 57492), 17-19 Dec. 2022, Cox’s Bazar, Bangladesh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" y="410177"/>
            <a:ext cx="8991600" cy="12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06"/>
    </mc:Choice>
    <mc:Fallback xmlns="">
      <p:transition spd="slow" advTm="276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6841368"/>
              </p:ext>
            </p:extLst>
          </p:nvPr>
        </p:nvGraphicFramePr>
        <p:xfrm>
          <a:off x="636308" y="2117826"/>
          <a:ext cx="8202891" cy="88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53626381"/>
              </p:ext>
            </p:extLst>
          </p:nvPr>
        </p:nvGraphicFramePr>
        <p:xfrm>
          <a:off x="613527" y="3358909"/>
          <a:ext cx="8225672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48175205"/>
              </p:ext>
            </p:extLst>
          </p:nvPr>
        </p:nvGraphicFramePr>
        <p:xfrm>
          <a:off x="644163" y="4355208"/>
          <a:ext cx="8195036" cy="827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47289424"/>
              </p:ext>
            </p:extLst>
          </p:nvPr>
        </p:nvGraphicFramePr>
        <p:xfrm>
          <a:off x="609600" y="5477918"/>
          <a:ext cx="8229599" cy="73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33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7"/>
    </mc:Choice>
    <mc:Fallback xmlns="">
      <p:transition spd="slow" advTm="12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A14B39B-1FCA-410D-8516-3DEF0141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Related Works</a:t>
            </a:r>
            <a:endParaRPr lang="en-US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096000"/>
            <a:ext cx="858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Hossain, O. Sharif, and M.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Moshiul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Hoque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“Sentiment polarity detection on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bengali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book reviews using multinomial naive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,” in Progress in Advanced Computing and Intelligent Engineering. Springer, 2021, pp. 281–292.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0DFCAC-6A01-489A-AE3C-E23C4DDD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33" y="2084832"/>
            <a:ext cx="8001000" cy="5303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Polarity Detection On Bengali Book Reviews Using Multinomial Naive Bayes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[1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(Hossain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 al.,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2021)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can detect sentiment from any input Bengali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on book reviews.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Machine Learning techniques.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Considered a small corpus of 2000 texts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Less accuracy – 84%.</a:t>
            </a:r>
          </a:p>
          <a:p>
            <a:pPr marL="0" indent="0" algn="just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1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8"/>
    </mc:Choice>
    <mc:Fallback xmlns="">
      <p:transition spd="slow" advTm="232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Works (Cont.)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172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 :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M. A. Shafin, M. M. Hasan, M. R.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M. A.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Mithu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A. U.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M.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O.Faruk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‘Product review sentiment analysis by using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machine learning in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bangla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language,’ in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2020 23rd International Conference on Computer and Information Technology (ICCIT),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IEEE, 2020, pp. 1–5.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0DFCAC-6A01-489A-AE3C-E23C4DDD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75" y="2065978"/>
            <a:ext cx="8001000" cy="5303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Product Review Sentiment Analysis by Using NLP and Machine Learning in Bangla Language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(Shafin et al., 2020)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can detect sentiment from any input Bengali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on product reviews.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Machine Learning techniques.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Considered a small dataset of 1020 texts.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Less accuracy.</a:t>
            </a:r>
          </a:p>
          <a:p>
            <a:pPr marL="0" indent="0" algn="just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8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99"/>
    </mc:Choice>
    <mc:Fallback xmlns="">
      <p:transition spd="slow" advTm="19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Works (Cont.)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96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References: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O. Sharif, M. M.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Hoque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E. Hossain, “Sentiment analysis of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bengali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texts on online restaurant reviews using multinomial naïve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,” in 2019 1st International Conference on Advances in Science, Engineering and Robotics Technology (ICASERT). IEEE, 2019, pp. 1–6.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0DFCAC-6A01-489A-AE3C-E23C4DDD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7654"/>
            <a:ext cx="8001000" cy="426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Analysis Of Bengali Texts On Online Restaurant Reviews Using Multinomial Naïve Bayes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[3] (Sharif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 al.,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2019)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can detect sentiment from any input Bengali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on restaurant reviews.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Machine Learning techniques.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Worked with a small corpus of 1000 texts.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Less accuracy – 80.48%.</a:t>
            </a:r>
          </a:p>
          <a:p>
            <a:pPr marL="0" indent="0" algn="just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4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0"/>
    </mc:Choice>
    <mc:Fallback xmlns="">
      <p:transition spd="slow" advTm="203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 (Cont.)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0DFCAC-6A01-489A-AE3C-E23C4DDD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832"/>
            <a:ext cx="8077200" cy="53038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 on Product Reviews Using Machine Learning Techniques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(Jagdale et al., 2019)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can detect sentiment from any input English text.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approach.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Worked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only for English texts.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only two ML models- Naïve Bayes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Support Vector Machine.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335" y="6189673"/>
            <a:ext cx="864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References: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4]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R. S.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Jagdale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, V. S.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Shirsat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and S. N.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Deshmukh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, ‘Sentiment analysis on product reviews using machine learning techniques,’ in </a:t>
            </a:r>
            <a:r>
              <a:rPr lang="en-GB" sz="1200" i="1" dirty="0">
                <a:latin typeface="Calibri" panose="020F0502020204030204" pitchFamily="34" charset="0"/>
                <a:cs typeface="Calibri" panose="020F0502020204030204" pitchFamily="34" charset="0"/>
              </a:rPr>
              <a:t>Cognitive Informatics and Soft Computing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, Springer, 2019, pp. 639–647.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85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98"/>
    </mc:Choice>
    <mc:Fallback xmlns="">
      <p:transition spd="slow" advTm="232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555D-DE11-40FB-83C4-A0EDA10D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Corpus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2224146"/>
            <a:ext cx="20574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Statistics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6054308"/>
            <a:ext cx="449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2 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 chart of data statistics.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3132841"/>
            <a:ext cx="4225351" cy="2582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13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27"/>
    </mc:Choice>
    <mc:Fallback xmlns="">
      <p:transition spd="slow" advTm="20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555D-DE11-40FB-83C4-A0EDA10D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Corpus </a:t>
            </a:r>
            <a:r>
              <a:rPr lang="en-US" b="1" dirty="0" smtClean="0"/>
              <a:t>Analysis (Cont.)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39227" y="6252800"/>
            <a:ext cx="449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3: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Bar chart of data distribution.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884777"/>
            <a:ext cx="23622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Distribution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45980"/>
            <a:ext cx="5585401" cy="35067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56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7"/>
    </mc:Choice>
    <mc:Fallback xmlns="">
      <p:transition spd="slow" advTm="11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8D40-A6E7-439C-A1E3-915541A5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4" y="565032"/>
            <a:ext cx="7290054" cy="1499616"/>
          </a:xfrm>
        </p:spPr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108" name="Flowchart: Document 107"/>
          <p:cNvSpPr/>
          <p:nvPr/>
        </p:nvSpPr>
        <p:spPr bwMode="auto">
          <a:xfrm>
            <a:off x="9601200" y="5099708"/>
            <a:ext cx="990600" cy="920091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62000" y="1873053"/>
            <a:ext cx="3048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Proposed Methodology 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10000" y="6423866"/>
            <a:ext cx="3082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4 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Proposed methodology.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12" y="2514600"/>
            <a:ext cx="5675814" cy="37007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68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12"/>
    </mc:Choice>
    <mc:Fallback xmlns="">
      <p:transition spd="slow" advTm="46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686E-061D-4DC0-AF4A-B12CDF0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63418"/>
              </p:ext>
            </p:extLst>
          </p:nvPr>
        </p:nvGraphicFramePr>
        <p:xfrm>
          <a:off x="1828800" y="3048000"/>
          <a:ext cx="6096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305257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5479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6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4800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0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200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33800" y="2590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 1 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splitting.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5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2"/>
    </mc:Choice>
    <mc:Fallback xmlns="">
      <p:transition spd="slow" advTm="8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5796-A481-4598-96FE-583736E3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1658"/>
            <a:ext cx="7290054" cy="1499616"/>
          </a:xfrm>
        </p:spPr>
        <p:txBody>
          <a:bodyPr>
            <a:normAutofit/>
          </a:bodyPr>
          <a:lstStyle/>
          <a:p>
            <a:pPr lvl="2" eaLnBrk="1" hangingPunct="1">
              <a:buClrTx/>
            </a:pPr>
            <a:r>
              <a:rPr lang="en-US" altLang="en-US" sz="4000" b="1" dirty="0" smtClean="0">
                <a:latin typeface="+mj-lt"/>
              </a:rPr>
              <a:t>EXPERIMENTAL RESULTS</a:t>
            </a:r>
            <a:endParaRPr lang="en-US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9FE68-2428-4142-82E9-0A68FE3720FF}"/>
              </a:ext>
            </a:extLst>
          </p:cNvPr>
          <p:cNvSpPr txBox="1"/>
          <p:nvPr/>
        </p:nvSpPr>
        <p:spPr>
          <a:xfrm>
            <a:off x="914400" y="1736205"/>
            <a:ext cx="29199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Tf-Idf Vectorizer + Ngram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234" y="1791796"/>
            <a:ext cx="411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 2 :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comparison among ML models for Tf-Idf.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15016"/>
            <a:ext cx="5562600" cy="44413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38600" y="4876800"/>
            <a:ext cx="46482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2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9"/>
    </mc:Choice>
    <mc:Fallback xmlns="">
      <p:transition spd="slow" advTm="20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1F40-CE33-4E81-AC6E-BBC78D85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290054" cy="1499616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en-US" kern="1200" dirty="0">
                <a:solidFill>
                  <a:srgbClr val="1C1C1C"/>
                </a:solidFill>
                <a:ea typeface="Gulim" pitchFamily="34" charset="-127"/>
              </a:rPr>
              <a:t>Outline</a:t>
            </a:r>
            <a:endParaRPr 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709C07F-7414-4C34-BFB6-F868C96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52600"/>
            <a:ext cx="7671054" cy="495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Introduction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Motivation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Objectives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Challenges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Related </a:t>
            </a: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Corpus </a:t>
            </a: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Methodology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 smtClean="0"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  <a:endParaRPr lang="en-US" alt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 Analysis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Limitations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Future </a:t>
            </a: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Conclusion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References</a:t>
            </a:r>
            <a:endParaRPr lang="en-NZ" altLang="ko-K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9"/>
    </mc:Choice>
    <mc:Fallback xmlns="">
      <p:transition spd="slow" advTm="298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Experimental results (Cont.)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9FE68-2428-4142-82E9-0A68FE3720FF}"/>
              </a:ext>
            </a:extLst>
          </p:cNvPr>
          <p:cNvSpPr txBox="1"/>
          <p:nvPr/>
        </p:nvSpPr>
        <p:spPr>
          <a:xfrm>
            <a:off x="914400" y="1928743"/>
            <a:ext cx="2177519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 Vectorizer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7313" y="2743200"/>
            <a:ext cx="411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comparison among ML models for Count Vectorizer.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79160"/>
            <a:ext cx="6896698" cy="22328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48248" y="4953000"/>
            <a:ext cx="5772449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1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1"/>
    </mc:Choice>
    <mc:Fallback xmlns="">
      <p:transition spd="slow" advTm="15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BD5E-F6A6-4A33-AB6C-A4D82CE1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5971432"/>
            <a:ext cx="644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6: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Multinomial Naive Bayes (Tf-Idf vectorizer 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igram features)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634" y="1862797"/>
            <a:ext cx="2378366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588692"/>
            <a:ext cx="4133850" cy="3202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374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38"/>
    </mc:Choice>
    <mc:Fallback xmlns="">
      <p:transition spd="slow" advTm="26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</a:t>
            </a:r>
            <a:r>
              <a:rPr lang="en-US" b="1" dirty="0" smtClean="0"/>
              <a:t>Analysis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38487"/>
            <a:ext cx="3988546" cy="3109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96935"/>
            <a:ext cx="3939539" cy="3021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0634" y="1862797"/>
            <a:ext cx="2378366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ROC and PR Curve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0442" y="6154072"/>
            <a:ext cx="365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ROC curve for Bigram features.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1140" y="6154072"/>
            <a:ext cx="3505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 curve for Bigram features.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22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68"/>
    </mc:Choice>
    <mc:Fallback xmlns="">
      <p:transition spd="slow" advTm="49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6E6E-3EF1-492D-A0B3-343A33F6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85216"/>
            <a:ext cx="7290054" cy="1499616"/>
          </a:xfrm>
        </p:spPr>
        <p:txBody>
          <a:bodyPr/>
          <a:lstStyle/>
          <a:p>
            <a:r>
              <a:rPr lang="en-US" b="1" dirty="0"/>
              <a:t>Limitations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41824084"/>
              </p:ext>
            </p:extLst>
          </p:nvPr>
        </p:nvGraphicFramePr>
        <p:xfrm>
          <a:off x="1928566" y="2368736"/>
          <a:ext cx="5686718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95934646"/>
              </p:ext>
            </p:extLst>
          </p:nvPr>
        </p:nvGraphicFramePr>
        <p:xfrm>
          <a:off x="1900285" y="3581400"/>
          <a:ext cx="5714999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77219326"/>
              </p:ext>
            </p:extLst>
          </p:nvPr>
        </p:nvGraphicFramePr>
        <p:xfrm>
          <a:off x="1914425" y="4572000"/>
          <a:ext cx="5714999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437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7"/>
    </mc:Choice>
    <mc:Fallback xmlns="">
      <p:transition spd="slow" advTm="9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B238-F033-400C-B98B-8C408F6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Improvements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93565290"/>
              </p:ext>
            </p:extLst>
          </p:nvPr>
        </p:nvGraphicFramePr>
        <p:xfrm>
          <a:off x="910634" y="2250618"/>
          <a:ext cx="7292257" cy="72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93708666"/>
              </p:ext>
            </p:extLst>
          </p:nvPr>
        </p:nvGraphicFramePr>
        <p:xfrm>
          <a:off x="945199" y="3352800"/>
          <a:ext cx="7257692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37421650"/>
              </p:ext>
            </p:extLst>
          </p:nvPr>
        </p:nvGraphicFramePr>
        <p:xfrm>
          <a:off x="910634" y="4572000"/>
          <a:ext cx="7257691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1608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3"/>
    </mc:Choice>
    <mc:Fallback xmlns="">
      <p:transition spd="slow" advTm="136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B68127E-CDC1-4CF2-9F8F-B5475840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BD07-5772-4EAE-98DA-F8B48A00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918704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lot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of work has been done on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English but we have poor support in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Bengali.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 based model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is developed that can classify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Bengali text on tourism reviews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basic sentiment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classes.</a:t>
            </a:r>
          </a:p>
          <a:p>
            <a:pPr algn="just">
              <a:defRPr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model we have proposed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obtains maximum accuracy of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89.50% for Multinomial Naïve Bayes method along with Tf-Idf vectorizer feature extraction technique.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Our proposed model can assist in Customer Support and Feedback System as well as in Business Intelligence greatly.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39"/>
    </mc:Choice>
    <mc:Fallback xmlns="">
      <p:transition spd="slow" advTm="294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B68127E-CDC1-4CF2-9F8F-B5475840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References</a:t>
            </a:r>
            <a:endParaRPr lang="en-US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BD07-5772-4EAE-98DA-F8B48A00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500" dirty="0">
              <a:latin typeface="+mj-lt"/>
            </a:endParaRPr>
          </a:p>
          <a:p>
            <a:pPr>
              <a:defRPr/>
            </a:pPr>
            <a:endParaRPr lang="en-US" sz="2500" dirty="0">
              <a:latin typeface="+mj-lt"/>
            </a:endParaRPr>
          </a:p>
          <a:p>
            <a:pPr marL="0" indent="0">
              <a:buNone/>
              <a:defRPr/>
            </a:pPr>
            <a:endParaRPr lang="en-US" sz="2500" dirty="0">
              <a:latin typeface="+mj-lt"/>
            </a:endParaRPr>
          </a:p>
          <a:p>
            <a:pPr>
              <a:defRPr/>
            </a:pPr>
            <a:endParaRPr lang="en-US" sz="2500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380077-EA80-4D42-9D42-88805B3C252D}"/>
              </a:ext>
            </a:extLst>
          </p:cNvPr>
          <p:cNvSpPr txBox="1">
            <a:spLocks/>
          </p:cNvSpPr>
          <p:nvPr/>
        </p:nvSpPr>
        <p:spPr bwMode="auto">
          <a:xfrm>
            <a:off x="768096" y="1828800"/>
            <a:ext cx="8132378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7" indent="-342907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65" indent="-285756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23" indent="-22860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32" indent="-22860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41" indent="-22860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50" indent="-22860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59" indent="-22860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69" indent="-22860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78" indent="-22860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E. Hossain, O. Sharif, and M.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Moshiul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“Sentiment polarity detection 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bengali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book reviews using multinomial naive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,” in Progress in Advanced Computing and Intelligent Engineering. Springer, 2021, pp. 281–292.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M. A. Shafin, M. M. Hasan, M. R.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Alam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M. A.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Mithu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A. U.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M.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O.Faruk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‘Product review sentiment analysis by using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machine learning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bangla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language,’ in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2020 23rd International Conference on Computer and Information Technology (ICCIT),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IEEE, 2020, pp. 1–5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[3] 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Sharif, M. M.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E. Hossain, “Sentiment analysis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bengali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texts on online restaurant reviews using multinomial naïve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,” in 2019 1st International Conference on Advances in Science, Engineering and Robotics Technology (ICASERT). IEEE, 2019, pp. 1–6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  <a:r>
              <a:rPr lang="en-GB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R. S. </a:t>
            </a:r>
            <a:r>
              <a:rPr lang="en-GB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Jagdale</a:t>
            </a:r>
            <a:r>
              <a:rPr lang="en-GB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V. S. </a:t>
            </a:r>
            <a:r>
              <a:rPr lang="en-GB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Shirsat</a:t>
            </a:r>
            <a:r>
              <a:rPr lang="en-GB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and S. N. </a:t>
            </a:r>
            <a:r>
              <a:rPr lang="en-GB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Deshmukh</a:t>
            </a:r>
            <a:r>
              <a:rPr lang="en-GB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‘Sentiment analysis on product reviews using machine learning techniques,’ in </a:t>
            </a:r>
            <a:r>
              <a:rPr lang="en-GB" sz="1800" i="1" kern="0" dirty="0">
                <a:latin typeface="Calibri" panose="020F0502020204030204" pitchFamily="34" charset="0"/>
                <a:cs typeface="Calibri" panose="020F0502020204030204" pitchFamily="34" charset="0"/>
              </a:rPr>
              <a:t>Cognitive Informatics and Soft Computing</a:t>
            </a:r>
            <a:r>
              <a:rPr lang="en-GB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Springer, 2019, pp. 639–647.</a:t>
            </a:r>
            <a:endParaRPr lang="en-US" alt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8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7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0"/>
    </mc:Choice>
    <mc:Fallback xmlns="">
      <p:transition spd="slow" advTm="303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7040-6B97-4FB8-A1E4-60F35DA8D2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524000"/>
            <a:ext cx="7289800" cy="40227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7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7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1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5"/>
    </mc:Choice>
    <mc:Fallback xmlns="">
      <p:transition spd="slow" advTm="2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5372DD-33D0-4C72-9ABB-7A60126B8B34}"/>
              </a:ext>
            </a:extLst>
          </p:cNvPr>
          <p:cNvSpPr txBox="1"/>
          <p:nvPr/>
        </p:nvSpPr>
        <p:spPr>
          <a:xfrm>
            <a:off x="457200" y="1936094"/>
            <a:ext cx="8305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</a:t>
            </a:r>
          </a:p>
          <a:p>
            <a:pPr marL="800100" lvl="1" indent="-342900"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Process of analyzing pieces of text for classifying sentiment from it.</a:t>
            </a:r>
          </a:p>
          <a:p>
            <a:pPr marL="800100" lvl="1" indent="-342900"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Basic sentiment: 2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types-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Negative.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</a:pP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FD1BD-F0F9-4809-92D4-DFC8274FB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07" y="3657600"/>
            <a:ext cx="1781892" cy="2392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3763D-B905-40DA-B3E7-B4B8FAD49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62" y="3670426"/>
            <a:ext cx="1801787" cy="23666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55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0"/>
    </mc:Choice>
    <mc:Fallback xmlns="">
      <p:transition spd="slow" advTm="12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2604AE1-BB8E-424E-BB09-E4FFE025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Introduction (</a:t>
            </a:r>
            <a:r>
              <a:rPr lang="en-US" altLang="en-US" b="1" dirty="0"/>
              <a:t>Cont</a:t>
            </a:r>
            <a:r>
              <a:rPr lang="en-US" altLang="en-US" dirty="0"/>
              <a:t>.)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97CB3602-52CB-415A-8996-6ABF0703332C}"/>
              </a:ext>
            </a:extLst>
          </p:cNvPr>
          <p:cNvSpPr/>
          <p:nvPr/>
        </p:nvSpPr>
        <p:spPr>
          <a:xfrm>
            <a:off x="1764424" y="4135959"/>
            <a:ext cx="2582112" cy="1524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5C554C02-5D97-4D1B-B86D-62B57E2322EB}"/>
              </a:ext>
            </a:extLst>
          </p:cNvPr>
          <p:cNvSpPr/>
          <p:nvPr/>
        </p:nvSpPr>
        <p:spPr>
          <a:xfrm>
            <a:off x="4601352" y="4616712"/>
            <a:ext cx="533400" cy="319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7000E151-857B-4062-97DF-3FCBBE9E99E1}"/>
              </a:ext>
            </a:extLst>
          </p:cNvPr>
          <p:cNvSpPr/>
          <p:nvPr/>
        </p:nvSpPr>
        <p:spPr>
          <a:xfrm>
            <a:off x="5486400" y="4443241"/>
            <a:ext cx="1567668" cy="66010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Positive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950BA-F8DF-45A0-BFB7-2E3E025063B1}"/>
              </a:ext>
            </a:extLst>
          </p:cNvPr>
          <p:cNvSpPr txBox="1"/>
          <p:nvPr/>
        </p:nvSpPr>
        <p:spPr>
          <a:xfrm>
            <a:off x="5538432" y="4043131"/>
            <a:ext cx="1463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Sentiment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764424" y="444324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ল্যাপটপটি</a:t>
            </a:r>
            <a:r>
              <a:rPr lang="en-US" dirty="0"/>
              <a:t> </a:t>
            </a:r>
            <a:r>
              <a:rPr lang="en-US" dirty="0" err="1"/>
              <a:t>অনেক</a:t>
            </a:r>
            <a:r>
              <a:rPr lang="en-US" dirty="0"/>
              <a:t> </a:t>
            </a:r>
            <a:r>
              <a:rPr lang="en-US" dirty="0" err="1" smtClean="0"/>
              <a:t>ভালো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এবং</a:t>
            </a:r>
            <a:r>
              <a:rPr lang="en-US" dirty="0"/>
              <a:t> </a:t>
            </a:r>
            <a:r>
              <a:rPr lang="en-US" dirty="0" err="1"/>
              <a:t>খুব</a:t>
            </a:r>
            <a:r>
              <a:rPr lang="en-US" dirty="0"/>
              <a:t> </a:t>
            </a:r>
            <a:r>
              <a:rPr lang="en-US" dirty="0" err="1"/>
              <a:t>তাড়াতাড়ি</a:t>
            </a:r>
            <a:r>
              <a:rPr lang="en-US" dirty="0"/>
              <a:t> </a:t>
            </a:r>
            <a:r>
              <a:rPr lang="en-US" dirty="0" err="1" smtClean="0"/>
              <a:t>বুটিং</a:t>
            </a:r>
            <a:endParaRPr lang="en-US" dirty="0" smtClean="0"/>
          </a:p>
          <a:p>
            <a:r>
              <a:rPr lang="en-US" dirty="0" smtClean="0"/>
              <a:t>              </a:t>
            </a:r>
            <a:r>
              <a:rPr lang="en-US" dirty="0" err="1" smtClean="0"/>
              <a:t>হচ্ছে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228485445"/>
              </p:ext>
            </p:extLst>
          </p:nvPr>
        </p:nvGraphicFramePr>
        <p:xfrm>
          <a:off x="1629612" y="2043556"/>
          <a:ext cx="5714999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93"/>
    </mc:Choice>
    <mc:Fallback xmlns="">
      <p:transition spd="slow" advTm="17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2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8CE5-C62D-45A6-81DA-1B2FC4BB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Introduction (</a:t>
            </a:r>
            <a:r>
              <a:rPr lang="en-US" altLang="en-US" b="1" dirty="0"/>
              <a:t>Cont.)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2209800"/>
            <a:ext cx="4288560" cy="2209800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 bwMode="auto">
          <a:xfrm>
            <a:off x="4316634" y="3078675"/>
            <a:ext cx="685800" cy="47205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945183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Source 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https://towardsdatascience.com/natural-language-processing-nlp-dont-reinvent-the-wheel-8cf3204383dd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	  https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://7wdata.be/big-data/building-the-machine-learning-infrastructure/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439004" cy="2895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05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9"/>
    </mc:Choice>
    <mc:Fallback xmlns="">
      <p:transition spd="slow" advTm="25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BD75022-B498-45C0-848A-71052ABF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Motivation </a:t>
            </a:r>
            <a:endParaRPr lang="en-US" altLang="en-US" b="1" dirty="0"/>
          </a:p>
        </p:txBody>
      </p:sp>
      <p:sp>
        <p:nvSpPr>
          <p:cNvPr id="7172" name="TextBox 3">
            <a:extLst>
              <a:ext uri="{FF2B5EF4-FFF2-40B4-BE49-F238E27FC236}">
                <a16:creationId xmlns:a16="http://schemas.microsoft.com/office/drawing/2014/main" id="{E09D8F70-114B-4773-9547-C1B38760A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3" y="9906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56683669"/>
              </p:ext>
            </p:extLst>
          </p:nvPr>
        </p:nvGraphicFramePr>
        <p:xfrm>
          <a:off x="1628973" y="1825408"/>
          <a:ext cx="5620146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56147281"/>
              </p:ext>
            </p:extLst>
          </p:nvPr>
        </p:nvGraphicFramePr>
        <p:xfrm>
          <a:off x="1581548" y="2947505"/>
          <a:ext cx="5667572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03999672"/>
              </p:ext>
            </p:extLst>
          </p:nvPr>
        </p:nvGraphicFramePr>
        <p:xfrm>
          <a:off x="1581547" y="4222184"/>
          <a:ext cx="5714999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0579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51"/>
    </mc:Choice>
    <mc:Fallback xmlns="">
      <p:transition spd="slow" advTm="413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B7C6-1208-4C59-93F3-03FEE672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58" y="558646"/>
            <a:ext cx="7290054" cy="1499616"/>
          </a:xfrm>
        </p:spPr>
        <p:txBody>
          <a:bodyPr/>
          <a:lstStyle/>
          <a:p>
            <a:r>
              <a:rPr lang="en-US" altLang="en-US" b="1" dirty="0" smtClean="0"/>
              <a:t>Motivation (Cont.)</a:t>
            </a:r>
            <a:endParaRPr lang="en-US" b="1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374DA4D-D760-4344-BB28-694D61D17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7466"/>
            <a:ext cx="6898112" cy="3906510"/>
          </a:xfrm>
        </p:spPr>
      </p:pic>
      <p:sp>
        <p:nvSpPr>
          <p:cNvPr id="3" name="Rectangle 2"/>
          <p:cNvSpPr/>
          <p:nvPr/>
        </p:nvSpPr>
        <p:spPr>
          <a:xfrm>
            <a:off x="674858" y="1802799"/>
            <a:ext cx="6030742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snapshot of the country’s key digital statistical indicators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512" y="6550223"/>
            <a:ext cx="739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 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://jmustafa.com/digital-in-bangladesh-2019/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6180034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1: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snapshot of the country’s key digital stat indicators.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18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36"/>
    </mc:Choice>
    <mc:Fallback xmlns="">
      <p:transition spd="slow" advTm="25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4761"/>
            <a:ext cx="7290054" cy="1499616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20326101"/>
              </p:ext>
            </p:extLst>
          </p:nvPr>
        </p:nvGraphicFramePr>
        <p:xfrm>
          <a:off x="1985123" y="2973295"/>
          <a:ext cx="5714999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458102591"/>
              </p:ext>
            </p:extLst>
          </p:nvPr>
        </p:nvGraphicFramePr>
        <p:xfrm>
          <a:off x="1989047" y="1908631"/>
          <a:ext cx="5714999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637995078"/>
              </p:ext>
            </p:extLst>
          </p:nvPr>
        </p:nvGraphicFramePr>
        <p:xfrm>
          <a:off x="1981199" y="3896425"/>
          <a:ext cx="5714999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718588413"/>
              </p:ext>
            </p:extLst>
          </p:nvPr>
        </p:nvGraphicFramePr>
        <p:xfrm>
          <a:off x="1981200" y="5102624"/>
          <a:ext cx="5714999" cy="127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339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97"/>
    </mc:Choice>
    <mc:Fallback xmlns="">
      <p:transition spd="slow" advTm="26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20" grpId="0">
        <p:bldAsOne/>
      </p:bldGraphic>
      <p:bldGraphic spid="21" grpId="0">
        <p:bldAsOne/>
      </p:bldGraphic>
      <p:bldGraphic spid="2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9B48-6A37-41C2-8880-E224AE98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4099"/>
            <a:ext cx="8991600" cy="836613"/>
          </a:xfrm>
        </p:spPr>
        <p:txBody>
          <a:bodyPr/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Challenges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87724510"/>
              </p:ext>
            </p:extLst>
          </p:nvPr>
        </p:nvGraphicFramePr>
        <p:xfrm>
          <a:off x="899920" y="2122781"/>
          <a:ext cx="4678392" cy="108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35015689"/>
              </p:ext>
            </p:extLst>
          </p:nvPr>
        </p:nvGraphicFramePr>
        <p:xfrm>
          <a:off x="928200" y="4648223"/>
          <a:ext cx="4650112" cy="1083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48" y="2013036"/>
            <a:ext cx="1219199" cy="1204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35321"/>
            <a:ext cx="1060608" cy="10616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0" y="6160990"/>
            <a:ext cx="9102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Source: 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://www.iconfinder.com/icons/1727405/data_document_document_document_database_document_file_document_storage_documentation_paper_sheet_icon</a:t>
            </a:r>
          </a:p>
          <a:p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://www.onlinewebfonts.com/icon/476249</a:t>
            </a:r>
          </a:p>
          <a:p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651441981"/>
              </p:ext>
            </p:extLst>
          </p:nvPr>
        </p:nvGraphicFramePr>
        <p:xfrm>
          <a:off x="920344" y="3442712"/>
          <a:ext cx="4657968" cy="10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84" y="3392602"/>
            <a:ext cx="996129" cy="996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90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39"/>
    </mc:Choice>
    <mc:Fallback xmlns="">
      <p:transition spd="slow" advTm="19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  <p:bldGraphic spid="14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7|5.6|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.9|0.5|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0.6|1.1|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5.6|0.3|3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3|1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|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1|7.2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28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4|3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4|3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3|7.1|9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5|4.9|4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.5|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7.9|4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.2|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7|1.5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.5|0.4|4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12884</TotalTime>
  <Words>1381</Words>
  <Application>Microsoft Office PowerPoint</Application>
  <PresentationFormat>On-screen Show (4:3)</PresentationFormat>
  <Paragraphs>203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7" baseType="lpstr">
      <vt:lpstr>MS PGothic</vt:lpstr>
      <vt:lpstr>Arial</vt:lpstr>
      <vt:lpstr>Arial Narrow</vt:lpstr>
      <vt:lpstr>바탕</vt:lpstr>
      <vt:lpstr>Calibri</vt:lpstr>
      <vt:lpstr>Constantia</vt:lpstr>
      <vt:lpstr>Courier New</vt:lpstr>
      <vt:lpstr>돋움</vt:lpstr>
      <vt:lpstr>돋움</vt:lpstr>
      <vt:lpstr>Gulim</vt:lpstr>
      <vt:lpstr>HY얕은샘물M</vt:lpstr>
      <vt:lpstr>Tahoma</vt:lpstr>
      <vt:lpstr>Times New Roman</vt:lpstr>
      <vt:lpstr>Tw Cen MT</vt:lpstr>
      <vt:lpstr>Tw Cen MT Condensed</vt:lpstr>
      <vt:lpstr>Wingdings</vt:lpstr>
      <vt:lpstr>Wingdings 3</vt:lpstr>
      <vt:lpstr>휴먼명조</vt:lpstr>
      <vt:lpstr>1_islab2006-Eng</vt:lpstr>
      <vt:lpstr>Integral</vt:lpstr>
      <vt:lpstr>Classification of Tourism Reviews from Bengali Texts using Multinomial Naïve Bayes</vt:lpstr>
      <vt:lpstr>Outline</vt:lpstr>
      <vt:lpstr>Introduction</vt:lpstr>
      <vt:lpstr>Introduction (Cont.)</vt:lpstr>
      <vt:lpstr>Introduction (Cont.)</vt:lpstr>
      <vt:lpstr>Motivation </vt:lpstr>
      <vt:lpstr>Motivation (Cont.)</vt:lpstr>
      <vt:lpstr>Objectives</vt:lpstr>
      <vt:lpstr>Challenges</vt:lpstr>
      <vt:lpstr>Applications</vt:lpstr>
      <vt:lpstr>Related Works</vt:lpstr>
      <vt:lpstr>Related Works (Cont.)</vt:lpstr>
      <vt:lpstr>related Works (Cont.)</vt:lpstr>
      <vt:lpstr>Related works (Cont.)</vt:lpstr>
      <vt:lpstr>Corpus Analysis</vt:lpstr>
      <vt:lpstr>Corpus Analysis (Cont.)</vt:lpstr>
      <vt:lpstr>Methodology</vt:lpstr>
      <vt:lpstr>Experiment</vt:lpstr>
      <vt:lpstr>EXPERIMENTAL RESULTS</vt:lpstr>
      <vt:lpstr>Experimental results (Cont.)</vt:lpstr>
      <vt:lpstr>Error Analysis</vt:lpstr>
      <vt:lpstr>Error Analysis (Cont.)</vt:lpstr>
      <vt:lpstr>Limitations</vt:lpstr>
      <vt:lpstr>Future Improvements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Dell</cp:lastModifiedBy>
  <cp:revision>1200</cp:revision>
  <dcterms:created xsi:type="dcterms:W3CDTF">2012-03-24T22:43:44Z</dcterms:created>
  <dcterms:modified xsi:type="dcterms:W3CDTF">2022-12-09T15:30:33Z</dcterms:modified>
</cp:coreProperties>
</file>