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4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5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6.xml" ContentType="application/vnd.openxmlformats-officedocument.presentationml.tag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7.xml" ContentType="application/vnd.openxmlformats-officedocument.presentationml.tags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tags/tag8.xml" ContentType="application/vnd.openxmlformats-officedocument.presentationml.tags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tags/tag9.xml" ContentType="application/vnd.openxmlformats-officedocument.presentationml.tags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tags/tag10.xml" ContentType="application/vnd.openxmlformats-officedocument.presentationml.tags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61" r:id="rId5"/>
    <p:sldId id="281" r:id="rId6"/>
    <p:sldId id="280" r:id="rId7"/>
    <p:sldId id="315" r:id="rId8"/>
    <p:sldId id="299" r:id="rId9"/>
    <p:sldId id="345" r:id="rId10"/>
    <p:sldId id="288" r:id="rId11"/>
    <p:sldId id="283" r:id="rId12"/>
    <p:sldId id="298" r:id="rId13"/>
    <p:sldId id="279" r:id="rId14"/>
    <p:sldId id="297" r:id="rId15"/>
    <p:sldId id="317" r:id="rId16"/>
    <p:sldId id="344" r:id="rId17"/>
    <p:sldId id="340" r:id="rId18"/>
    <p:sldId id="342" r:id="rId19"/>
    <p:sldId id="343" r:id="rId20"/>
    <p:sldId id="332" r:id="rId21"/>
    <p:sldId id="275" r:id="rId22"/>
    <p:sldId id="273" r:id="rId23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0"/>
    <a:srgbClr val="000000"/>
    <a:srgbClr val="FFFFFF"/>
    <a:srgbClr val="6D6E71"/>
    <a:srgbClr val="FFD204"/>
    <a:srgbClr val="0B6240"/>
    <a:srgbClr val="BED600"/>
    <a:srgbClr val="ABBF2A"/>
    <a:srgbClr val="719500"/>
    <a:srgbClr val="C0E1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1C0744-4A0D-6061-0E1E-3073B5BC3C78}" v="30" dt="2024-09-23T17:23:33.100"/>
    <p1510:client id="{A4B33259-BD99-0ADC-FF8F-6CE878A98E42}" v="14" dt="2024-09-23T18:05:30.8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8" y="2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10" Type="http://schemas.openxmlformats.org/officeDocument/2006/relationships/image" Target="../media/image49.svg"/><Relationship Id="rId4" Type="http://schemas.openxmlformats.org/officeDocument/2006/relationships/image" Target="../media/image43.svg"/><Relationship Id="rId9" Type="http://schemas.openxmlformats.org/officeDocument/2006/relationships/image" Target="../media/image48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10" Type="http://schemas.openxmlformats.org/officeDocument/2006/relationships/image" Target="../media/image49.svg"/><Relationship Id="rId4" Type="http://schemas.openxmlformats.org/officeDocument/2006/relationships/image" Target="../media/image43.svg"/><Relationship Id="rId9" Type="http://schemas.openxmlformats.org/officeDocument/2006/relationships/image" Target="../media/image48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4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A88F31-9ED8-4EC8-9440-C2C60E548FAC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2E54148-43C9-46F3-894F-7108083407C4}">
      <dgm:prSet phldr="0"/>
      <dgm:spPr/>
      <dgm:t>
        <a:bodyPr/>
        <a:lstStyle/>
        <a:p>
          <a:pPr algn="l"/>
          <a:r>
            <a:rPr lang="en-US" dirty="0">
              <a:latin typeface="Arial"/>
              <a:cs typeface="Arial"/>
            </a:rPr>
            <a:t>An inline comment is a single-line comment typically used to explain or clarify a specific line of code.</a:t>
          </a:r>
        </a:p>
      </dgm:t>
    </dgm:pt>
    <dgm:pt modelId="{7203C55C-E54C-4894-BD74-B169BA3A71CA}" type="parTrans" cxnId="{C9D24594-0799-4DB7-8FCF-DBD60229A8D3}">
      <dgm:prSet/>
      <dgm:spPr/>
      <dgm:t>
        <a:bodyPr/>
        <a:lstStyle/>
        <a:p>
          <a:endParaRPr lang="en-US"/>
        </a:p>
      </dgm:t>
    </dgm:pt>
    <dgm:pt modelId="{2D408F97-FAF3-42EA-9AE5-561D46E43090}" type="sibTrans" cxnId="{C9D24594-0799-4DB7-8FCF-DBD60229A8D3}">
      <dgm:prSet/>
      <dgm:spPr/>
      <dgm:t>
        <a:bodyPr/>
        <a:lstStyle/>
        <a:p>
          <a:endParaRPr lang="en-US"/>
        </a:p>
      </dgm:t>
    </dgm:pt>
    <dgm:pt modelId="{4870F0C6-5562-4518-9AAA-B107E0A2165D}">
      <dgm:prSet phldr="0"/>
      <dgm:spPr/>
      <dgm:t>
        <a:bodyPr/>
        <a:lstStyle/>
        <a:p>
          <a:pPr algn="l" rtl="0"/>
          <a:r>
            <a:rPr lang="en-US" b="1">
              <a:solidFill>
                <a:srgbClr val="000000"/>
              </a:solidFill>
              <a:latin typeface="Arial"/>
              <a:ea typeface="Calibri"/>
              <a:cs typeface="Arial"/>
            </a:rPr>
            <a:t>Python:</a:t>
          </a:r>
          <a:r>
            <a:rPr lang="en-US">
              <a:solidFill>
                <a:srgbClr val="000000"/>
              </a:solidFill>
              <a:latin typeface="Arial"/>
              <a:ea typeface="Calibri"/>
              <a:cs typeface="Arial"/>
            </a:rPr>
            <a:t> Starts with #.</a:t>
          </a:r>
        </a:p>
      </dgm:t>
    </dgm:pt>
    <dgm:pt modelId="{9780920C-D671-4CCE-90B5-5B8B34584DD6}" type="parTrans" cxnId="{A0C06D1E-5151-4935-B07E-4938601A30BB}">
      <dgm:prSet/>
      <dgm:spPr/>
      <dgm:t>
        <a:bodyPr/>
        <a:lstStyle/>
        <a:p>
          <a:endParaRPr lang="en-US"/>
        </a:p>
      </dgm:t>
    </dgm:pt>
    <dgm:pt modelId="{E56893BD-1986-42A5-A6AE-7F396AD94ACF}" type="sibTrans" cxnId="{A0C06D1E-5151-4935-B07E-4938601A30BB}">
      <dgm:prSet/>
      <dgm:spPr/>
      <dgm:t>
        <a:bodyPr/>
        <a:lstStyle/>
        <a:p>
          <a:endParaRPr lang="en-US"/>
        </a:p>
      </dgm:t>
    </dgm:pt>
    <dgm:pt modelId="{607DA301-585C-4053-84D3-8F3AB8F60213}">
      <dgm:prSet phldr="0"/>
      <dgm:spPr/>
      <dgm:t>
        <a:bodyPr/>
        <a:lstStyle/>
        <a:p>
          <a:pPr algn="l" rtl="0"/>
          <a:r>
            <a:rPr lang="en-US">
              <a:latin typeface="Arial"/>
              <a:cs typeface="Arial"/>
            </a:rPr>
            <a:t>Extends to the immediate before or end of the line on which it appears.</a:t>
          </a:r>
        </a:p>
      </dgm:t>
    </dgm:pt>
    <dgm:pt modelId="{A0F4ED11-9C8D-4B89-A20B-03C61D16BA32}" type="parTrans" cxnId="{B5E12058-778A-4EFB-A2C6-7F1FBE419AF5}">
      <dgm:prSet/>
      <dgm:spPr/>
      <dgm:t>
        <a:bodyPr/>
        <a:lstStyle/>
        <a:p>
          <a:endParaRPr lang="en-US"/>
        </a:p>
      </dgm:t>
    </dgm:pt>
    <dgm:pt modelId="{B7C6CE81-27D5-4945-AA09-840E7A0756D1}" type="sibTrans" cxnId="{B5E12058-778A-4EFB-A2C6-7F1FBE419AF5}">
      <dgm:prSet/>
      <dgm:spPr/>
      <dgm:t>
        <a:bodyPr/>
        <a:lstStyle/>
        <a:p>
          <a:endParaRPr lang="en-US"/>
        </a:p>
      </dgm:t>
    </dgm:pt>
    <dgm:pt modelId="{D47A06EB-0B9E-49FB-92D6-9C432005CA80}">
      <dgm:prSet phldr="0"/>
      <dgm:spPr/>
      <dgm:t>
        <a:bodyPr/>
        <a:lstStyle/>
        <a:p>
          <a:pPr algn="l" rtl="0"/>
          <a:r>
            <a:rPr lang="en-US">
              <a:latin typeface="Arial"/>
              <a:cs typeface="Arial"/>
            </a:rPr>
            <a:t>Used to provide brief explanations, notes, or reminders directly related to the code on a specific line.</a:t>
          </a:r>
        </a:p>
      </dgm:t>
    </dgm:pt>
    <dgm:pt modelId="{E3F06A1A-0339-4C85-A9CE-5340464C962E}" type="parTrans" cxnId="{1D152647-295D-4894-B990-90E637A4AAC8}">
      <dgm:prSet/>
      <dgm:spPr/>
      <dgm:t>
        <a:bodyPr/>
        <a:lstStyle/>
        <a:p>
          <a:endParaRPr lang="en-US"/>
        </a:p>
      </dgm:t>
    </dgm:pt>
    <dgm:pt modelId="{5EFDCCF7-6B85-4F7B-8D00-0B7E85B1DD70}" type="sibTrans" cxnId="{1D152647-295D-4894-B990-90E637A4AAC8}">
      <dgm:prSet/>
      <dgm:spPr/>
      <dgm:t>
        <a:bodyPr/>
        <a:lstStyle/>
        <a:p>
          <a:endParaRPr lang="en-US"/>
        </a:p>
      </dgm:t>
    </dgm:pt>
    <dgm:pt modelId="{1628562D-6806-478D-922D-6C8257AAA9E5}">
      <dgm:prSet phldr="0"/>
      <dgm:spPr/>
      <dgm:t>
        <a:bodyPr/>
        <a:lstStyle/>
        <a:p>
          <a:pPr algn="l" rtl="0"/>
          <a:r>
            <a:rPr lang="en-US" b="1">
              <a:solidFill>
                <a:srgbClr val="000000"/>
              </a:solidFill>
              <a:latin typeface="Arial"/>
              <a:ea typeface="Calibri"/>
              <a:cs typeface="Calibri"/>
            </a:rPr>
            <a:t>Java:</a:t>
          </a:r>
          <a:r>
            <a:rPr lang="en-US">
              <a:solidFill>
                <a:srgbClr val="000000"/>
              </a:solidFill>
              <a:latin typeface="Arial"/>
              <a:ea typeface="Calibri"/>
              <a:cs typeface="Calibri"/>
            </a:rPr>
            <a:t> Starts with two forward slashes //.</a:t>
          </a:r>
          <a:endParaRPr lang="en-US">
            <a:latin typeface="Arial"/>
            <a:cs typeface="Arial"/>
          </a:endParaRPr>
        </a:p>
      </dgm:t>
    </dgm:pt>
    <dgm:pt modelId="{001871A2-92C1-4B28-AFBA-43A96BC51E8D}" type="parTrans" cxnId="{5F93F696-9B56-4960-8204-501EFCEB3CD5}">
      <dgm:prSet/>
      <dgm:spPr/>
      <dgm:t>
        <a:bodyPr/>
        <a:lstStyle/>
        <a:p>
          <a:endParaRPr lang="en-US"/>
        </a:p>
      </dgm:t>
    </dgm:pt>
    <dgm:pt modelId="{D1CF93D6-04DA-40AD-85FE-20089E074125}" type="sibTrans" cxnId="{5F93F696-9B56-4960-8204-501EFCEB3CD5}">
      <dgm:prSet/>
      <dgm:spPr/>
      <dgm:t>
        <a:bodyPr/>
        <a:lstStyle/>
        <a:p>
          <a:endParaRPr lang="en-US"/>
        </a:p>
      </dgm:t>
    </dgm:pt>
    <dgm:pt modelId="{52397C03-3625-4042-B36B-DAD04650C3F8}" type="pres">
      <dgm:prSet presAssocID="{6CA88F31-9ED8-4EC8-9440-C2C60E548FAC}" presName="linear" presStyleCnt="0">
        <dgm:presLayoutVars>
          <dgm:dir/>
          <dgm:animLvl val="lvl"/>
          <dgm:resizeHandles val="exact"/>
        </dgm:presLayoutVars>
      </dgm:prSet>
      <dgm:spPr/>
    </dgm:pt>
    <dgm:pt modelId="{1CA293F4-9D8A-405F-BC08-F8C0FEC69504}" type="pres">
      <dgm:prSet presAssocID="{72E54148-43C9-46F3-894F-7108083407C4}" presName="parentLin" presStyleCnt="0"/>
      <dgm:spPr/>
    </dgm:pt>
    <dgm:pt modelId="{6A10278D-1F41-47E6-8892-F383D2FF3D5E}" type="pres">
      <dgm:prSet presAssocID="{72E54148-43C9-46F3-894F-7108083407C4}" presName="parentLeftMargin" presStyleLbl="node1" presStyleIdx="0" presStyleCnt="1"/>
      <dgm:spPr/>
    </dgm:pt>
    <dgm:pt modelId="{66F4998C-C649-4D39-A302-67CF8BFAB700}" type="pres">
      <dgm:prSet presAssocID="{72E54148-43C9-46F3-894F-7108083407C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E38E4F6-B47F-4086-95D4-DA7088AEFB21}" type="pres">
      <dgm:prSet presAssocID="{72E54148-43C9-46F3-894F-7108083407C4}" presName="negativeSpace" presStyleCnt="0"/>
      <dgm:spPr/>
    </dgm:pt>
    <dgm:pt modelId="{EF0B9998-0D9C-4F08-AE8B-CDA509471957}" type="pres">
      <dgm:prSet presAssocID="{72E54148-43C9-46F3-894F-7108083407C4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AB2B380C-7E2F-40B1-B926-E535DED16F07}" type="presOf" srcId="{D47A06EB-0B9E-49FB-92D6-9C432005CA80}" destId="{EF0B9998-0D9C-4F08-AE8B-CDA509471957}" srcOrd="0" destOrd="3" presId="urn:microsoft.com/office/officeart/2005/8/layout/list1"/>
    <dgm:cxn modelId="{1D60890F-A8E9-4656-87B4-86CF2AC16E75}" type="presOf" srcId="{72E54148-43C9-46F3-894F-7108083407C4}" destId="{6A10278D-1F41-47E6-8892-F383D2FF3D5E}" srcOrd="0" destOrd="0" presId="urn:microsoft.com/office/officeart/2005/8/layout/list1"/>
    <dgm:cxn modelId="{A0C06D1E-5151-4935-B07E-4938601A30BB}" srcId="{72E54148-43C9-46F3-894F-7108083407C4}" destId="{4870F0C6-5562-4518-9AAA-B107E0A2165D}" srcOrd="0" destOrd="0" parTransId="{9780920C-D671-4CCE-90B5-5B8B34584DD6}" sibTransId="{E56893BD-1986-42A5-A6AE-7F396AD94ACF}"/>
    <dgm:cxn modelId="{133BF75E-2195-4406-A541-736F3205E866}" type="presOf" srcId="{607DA301-585C-4053-84D3-8F3AB8F60213}" destId="{EF0B9998-0D9C-4F08-AE8B-CDA509471957}" srcOrd="0" destOrd="2" presId="urn:microsoft.com/office/officeart/2005/8/layout/list1"/>
    <dgm:cxn modelId="{1D152647-295D-4894-B990-90E637A4AAC8}" srcId="{72E54148-43C9-46F3-894F-7108083407C4}" destId="{D47A06EB-0B9E-49FB-92D6-9C432005CA80}" srcOrd="3" destOrd="0" parTransId="{E3F06A1A-0339-4C85-A9CE-5340464C962E}" sibTransId="{5EFDCCF7-6B85-4F7B-8D00-0B7E85B1DD70}"/>
    <dgm:cxn modelId="{B5E12058-778A-4EFB-A2C6-7F1FBE419AF5}" srcId="{72E54148-43C9-46F3-894F-7108083407C4}" destId="{607DA301-585C-4053-84D3-8F3AB8F60213}" srcOrd="2" destOrd="0" parTransId="{A0F4ED11-9C8D-4B89-A20B-03C61D16BA32}" sibTransId="{B7C6CE81-27D5-4945-AA09-840E7A0756D1}"/>
    <dgm:cxn modelId="{DC08137F-EF61-4FB7-BC57-6B33F6292C2A}" type="presOf" srcId="{4870F0C6-5562-4518-9AAA-B107E0A2165D}" destId="{EF0B9998-0D9C-4F08-AE8B-CDA509471957}" srcOrd="0" destOrd="0" presId="urn:microsoft.com/office/officeart/2005/8/layout/list1"/>
    <dgm:cxn modelId="{C9D24594-0799-4DB7-8FCF-DBD60229A8D3}" srcId="{6CA88F31-9ED8-4EC8-9440-C2C60E548FAC}" destId="{72E54148-43C9-46F3-894F-7108083407C4}" srcOrd="0" destOrd="0" parTransId="{7203C55C-E54C-4894-BD74-B169BA3A71CA}" sibTransId="{2D408F97-FAF3-42EA-9AE5-561D46E43090}"/>
    <dgm:cxn modelId="{5F93F696-9B56-4960-8204-501EFCEB3CD5}" srcId="{72E54148-43C9-46F3-894F-7108083407C4}" destId="{1628562D-6806-478D-922D-6C8257AAA9E5}" srcOrd="1" destOrd="0" parTransId="{001871A2-92C1-4B28-AFBA-43A96BC51E8D}" sibTransId="{D1CF93D6-04DA-40AD-85FE-20089E074125}"/>
    <dgm:cxn modelId="{37B1F1BE-1D1D-438A-81E7-49576EEFD21F}" type="presOf" srcId="{72E54148-43C9-46F3-894F-7108083407C4}" destId="{66F4998C-C649-4D39-A302-67CF8BFAB700}" srcOrd="1" destOrd="0" presId="urn:microsoft.com/office/officeart/2005/8/layout/list1"/>
    <dgm:cxn modelId="{AB406ACB-AD5A-4F2A-894B-27773AD61D55}" type="presOf" srcId="{6CA88F31-9ED8-4EC8-9440-C2C60E548FAC}" destId="{52397C03-3625-4042-B36B-DAD04650C3F8}" srcOrd="0" destOrd="0" presId="urn:microsoft.com/office/officeart/2005/8/layout/list1"/>
    <dgm:cxn modelId="{B18917F5-8675-49F8-9105-C0755D1B9CE9}" type="presOf" srcId="{1628562D-6806-478D-922D-6C8257AAA9E5}" destId="{EF0B9998-0D9C-4F08-AE8B-CDA509471957}" srcOrd="0" destOrd="1" presId="urn:microsoft.com/office/officeart/2005/8/layout/list1"/>
    <dgm:cxn modelId="{DE2F3F1E-58D2-4C7A-9F0D-0F6D0F189418}" type="presParOf" srcId="{52397C03-3625-4042-B36B-DAD04650C3F8}" destId="{1CA293F4-9D8A-405F-BC08-F8C0FEC69504}" srcOrd="0" destOrd="0" presId="urn:microsoft.com/office/officeart/2005/8/layout/list1"/>
    <dgm:cxn modelId="{A5524838-1B88-496F-8499-AFA96DFE8860}" type="presParOf" srcId="{1CA293F4-9D8A-405F-BC08-F8C0FEC69504}" destId="{6A10278D-1F41-47E6-8892-F383D2FF3D5E}" srcOrd="0" destOrd="0" presId="urn:microsoft.com/office/officeart/2005/8/layout/list1"/>
    <dgm:cxn modelId="{2EE8ADD4-1936-44A5-A726-1148BC5283AC}" type="presParOf" srcId="{1CA293F4-9D8A-405F-BC08-F8C0FEC69504}" destId="{66F4998C-C649-4D39-A302-67CF8BFAB700}" srcOrd="1" destOrd="0" presId="urn:microsoft.com/office/officeart/2005/8/layout/list1"/>
    <dgm:cxn modelId="{53FDA995-7A8D-4273-A989-F33D4929DF36}" type="presParOf" srcId="{52397C03-3625-4042-B36B-DAD04650C3F8}" destId="{9E38E4F6-B47F-4086-95D4-DA7088AEFB21}" srcOrd="1" destOrd="0" presId="urn:microsoft.com/office/officeart/2005/8/layout/list1"/>
    <dgm:cxn modelId="{5F77527C-3816-4491-9878-34D5F9DD834B}" type="presParOf" srcId="{52397C03-3625-4042-B36B-DAD04650C3F8}" destId="{EF0B9998-0D9C-4F08-AE8B-CDA50947195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FB48443-23AC-4174-B46C-1B1807331B3A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695EACA-2257-4E33-9BFF-F6F1F8C5F3A8}">
      <dgm:prSet phldrT="[Text]" phldr="0"/>
      <dgm:spPr/>
      <dgm:t>
        <a:bodyPr/>
        <a:lstStyle/>
        <a:p>
          <a:pPr rtl="0"/>
          <a:r>
            <a:rPr lang="en-US" dirty="0">
              <a:latin typeface="Arial"/>
              <a:cs typeface="Arial"/>
            </a:rPr>
            <a:t> Demand for automated inline commenting tools (especially browser-plugin).</a:t>
          </a:r>
        </a:p>
      </dgm:t>
    </dgm:pt>
    <dgm:pt modelId="{E8DCCE31-343D-4B1E-BADB-5084D6182924}" type="parTrans" cxnId="{5F5005EB-DD8A-44E9-9C1B-01C0ACDC2BC8}">
      <dgm:prSet/>
      <dgm:spPr/>
      <dgm:t>
        <a:bodyPr/>
        <a:lstStyle/>
        <a:p>
          <a:endParaRPr lang="en-US"/>
        </a:p>
      </dgm:t>
    </dgm:pt>
    <dgm:pt modelId="{34B79072-A751-4844-B345-3D3D71295F47}" type="sibTrans" cxnId="{5F5005EB-DD8A-44E9-9C1B-01C0ACDC2BC8}">
      <dgm:prSet/>
      <dgm:spPr/>
      <dgm:t>
        <a:bodyPr/>
        <a:lstStyle/>
        <a:p>
          <a:endParaRPr lang="en-US"/>
        </a:p>
      </dgm:t>
    </dgm:pt>
    <dgm:pt modelId="{253FA5AF-A276-4E52-8DF3-D034CECF23E8}" type="pres">
      <dgm:prSet presAssocID="{DFB48443-23AC-4174-B46C-1B1807331B3A}" presName="linear" presStyleCnt="0">
        <dgm:presLayoutVars>
          <dgm:animLvl val="lvl"/>
          <dgm:resizeHandles val="exact"/>
        </dgm:presLayoutVars>
      </dgm:prSet>
      <dgm:spPr/>
    </dgm:pt>
    <dgm:pt modelId="{5E252257-3B3F-47BB-9209-48129589BB73}" type="pres">
      <dgm:prSet presAssocID="{6695EACA-2257-4E33-9BFF-F6F1F8C5F3A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3F68369-0637-4893-9E5F-1D26C521E369}" type="presOf" srcId="{DFB48443-23AC-4174-B46C-1B1807331B3A}" destId="{253FA5AF-A276-4E52-8DF3-D034CECF23E8}" srcOrd="0" destOrd="0" presId="urn:microsoft.com/office/officeart/2005/8/layout/vList2"/>
    <dgm:cxn modelId="{5F5005EB-DD8A-44E9-9C1B-01C0ACDC2BC8}" srcId="{DFB48443-23AC-4174-B46C-1B1807331B3A}" destId="{6695EACA-2257-4E33-9BFF-F6F1F8C5F3A8}" srcOrd="0" destOrd="0" parTransId="{E8DCCE31-343D-4B1E-BADB-5084D6182924}" sibTransId="{34B79072-A751-4844-B345-3D3D71295F47}"/>
    <dgm:cxn modelId="{69A140EE-B041-46BD-A5CE-31619F7F2875}" type="presOf" srcId="{6695EACA-2257-4E33-9BFF-F6F1F8C5F3A8}" destId="{5E252257-3B3F-47BB-9209-48129589BB73}" srcOrd="0" destOrd="0" presId="urn:microsoft.com/office/officeart/2005/8/layout/vList2"/>
    <dgm:cxn modelId="{9DADEB23-1903-4B5D-AEFB-85160F98BC84}" type="presParOf" srcId="{253FA5AF-A276-4E52-8DF3-D034CECF23E8}" destId="{5E252257-3B3F-47BB-9209-48129589BB7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FB48443-23AC-4174-B46C-1B1807331B3A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695EACA-2257-4E33-9BFF-F6F1F8C5F3A8}">
      <dgm:prSet phldrT="[Text]" phldr="0"/>
      <dgm:spPr/>
      <dgm:t>
        <a:bodyPr/>
        <a:lstStyle/>
        <a:p>
          <a:pPr rtl="0"/>
          <a:r>
            <a:rPr lang="en-US" dirty="0">
              <a:latin typeface="Arial"/>
              <a:cs typeface="Arial"/>
            </a:rPr>
            <a:t> Comment quality enhanced significantly.</a:t>
          </a:r>
        </a:p>
      </dgm:t>
    </dgm:pt>
    <dgm:pt modelId="{E8DCCE31-343D-4B1E-BADB-5084D6182924}" type="parTrans" cxnId="{5F5005EB-DD8A-44E9-9C1B-01C0ACDC2BC8}">
      <dgm:prSet/>
      <dgm:spPr/>
      <dgm:t>
        <a:bodyPr/>
        <a:lstStyle/>
        <a:p>
          <a:endParaRPr lang="en-US"/>
        </a:p>
      </dgm:t>
    </dgm:pt>
    <dgm:pt modelId="{34B79072-A751-4844-B345-3D3D71295F47}" type="sibTrans" cxnId="{5F5005EB-DD8A-44E9-9C1B-01C0ACDC2BC8}">
      <dgm:prSet/>
      <dgm:spPr/>
      <dgm:t>
        <a:bodyPr/>
        <a:lstStyle/>
        <a:p>
          <a:endParaRPr lang="en-US"/>
        </a:p>
      </dgm:t>
    </dgm:pt>
    <dgm:pt modelId="{253FA5AF-A276-4E52-8DF3-D034CECF23E8}" type="pres">
      <dgm:prSet presAssocID="{DFB48443-23AC-4174-B46C-1B1807331B3A}" presName="linear" presStyleCnt="0">
        <dgm:presLayoutVars>
          <dgm:animLvl val="lvl"/>
          <dgm:resizeHandles val="exact"/>
        </dgm:presLayoutVars>
      </dgm:prSet>
      <dgm:spPr/>
    </dgm:pt>
    <dgm:pt modelId="{5E252257-3B3F-47BB-9209-48129589BB73}" type="pres">
      <dgm:prSet presAssocID="{6695EACA-2257-4E33-9BFF-F6F1F8C5F3A8}" presName="parentText" presStyleLbl="node1" presStyleIdx="0" presStyleCnt="1" custLinFactNeighborY="-266">
        <dgm:presLayoutVars>
          <dgm:chMax val="0"/>
          <dgm:bulletEnabled val="1"/>
        </dgm:presLayoutVars>
      </dgm:prSet>
      <dgm:spPr/>
    </dgm:pt>
  </dgm:ptLst>
  <dgm:cxnLst>
    <dgm:cxn modelId="{63F68369-0637-4893-9E5F-1D26C521E369}" type="presOf" srcId="{DFB48443-23AC-4174-B46C-1B1807331B3A}" destId="{253FA5AF-A276-4E52-8DF3-D034CECF23E8}" srcOrd="0" destOrd="0" presId="urn:microsoft.com/office/officeart/2005/8/layout/vList2"/>
    <dgm:cxn modelId="{5F5005EB-DD8A-44E9-9C1B-01C0ACDC2BC8}" srcId="{DFB48443-23AC-4174-B46C-1B1807331B3A}" destId="{6695EACA-2257-4E33-9BFF-F6F1F8C5F3A8}" srcOrd="0" destOrd="0" parTransId="{E8DCCE31-343D-4B1E-BADB-5084D6182924}" sibTransId="{34B79072-A751-4844-B345-3D3D71295F47}"/>
    <dgm:cxn modelId="{69A140EE-B041-46BD-A5CE-31619F7F2875}" type="presOf" srcId="{6695EACA-2257-4E33-9BFF-F6F1F8C5F3A8}" destId="{5E252257-3B3F-47BB-9209-48129589BB73}" srcOrd="0" destOrd="0" presId="urn:microsoft.com/office/officeart/2005/8/layout/vList2"/>
    <dgm:cxn modelId="{9DADEB23-1903-4B5D-AEFB-85160F98BC84}" type="presParOf" srcId="{253FA5AF-A276-4E52-8DF3-D034CECF23E8}" destId="{5E252257-3B3F-47BB-9209-48129589BB7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9CD04B0-C37E-4B28-9862-52DED90995D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DD790BE-4CA5-48F7-8200-1F98B6E96D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/>
              <a:cs typeface="Arial"/>
            </a:rPr>
            <a:t>LLMs improve in accuracy, and usefulness with increased code length but struggle with conciseness.</a:t>
          </a:r>
        </a:p>
      </dgm:t>
    </dgm:pt>
    <dgm:pt modelId="{3134FF19-CC1C-4F21-8B7F-2B85329960D7}" type="parTrans" cxnId="{C0B93F02-A7F8-4C59-A671-9F3A68B97C97}">
      <dgm:prSet/>
      <dgm:spPr/>
      <dgm:t>
        <a:bodyPr/>
        <a:lstStyle/>
        <a:p>
          <a:endParaRPr lang="en-US"/>
        </a:p>
      </dgm:t>
    </dgm:pt>
    <dgm:pt modelId="{BD163595-A71E-4432-9F88-245925B6A2A1}" type="sibTrans" cxnId="{C0B93F02-A7F8-4C59-A671-9F3A68B97C97}">
      <dgm:prSet/>
      <dgm:spPr/>
      <dgm:t>
        <a:bodyPr/>
        <a:lstStyle/>
        <a:p>
          <a:endParaRPr lang="en-US"/>
        </a:p>
      </dgm:t>
    </dgm:pt>
    <dgm:pt modelId="{F0A19D7C-A498-48B4-B259-81BC2EE9D7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/>
              <a:cs typeface="Arial"/>
            </a:rPr>
            <a:t>The survey supports that LLMs improve code comprehension, particularly for moderately larger snippets.</a:t>
          </a:r>
        </a:p>
      </dgm:t>
    </dgm:pt>
    <dgm:pt modelId="{62EB1297-D7BA-4869-B697-6209E194DA6C}" type="parTrans" cxnId="{504575C6-51F0-4E85-8B75-602819683974}">
      <dgm:prSet/>
      <dgm:spPr/>
      <dgm:t>
        <a:bodyPr/>
        <a:lstStyle/>
        <a:p>
          <a:endParaRPr lang="en-US"/>
        </a:p>
      </dgm:t>
    </dgm:pt>
    <dgm:pt modelId="{B1752E30-E28D-4793-87B2-5BCCBCAFEAAD}" type="sibTrans" cxnId="{504575C6-51F0-4E85-8B75-602819683974}">
      <dgm:prSet/>
      <dgm:spPr/>
      <dgm:t>
        <a:bodyPr/>
        <a:lstStyle/>
        <a:p>
          <a:endParaRPr lang="en-US"/>
        </a:p>
      </dgm:t>
    </dgm:pt>
    <dgm:pt modelId="{86FF0347-52D5-4157-B6BB-4C40EB992B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/>
              <a:cs typeface="Arial"/>
            </a:rPr>
            <a:t>The survey shows the demand for automated tools.</a:t>
          </a:r>
        </a:p>
      </dgm:t>
    </dgm:pt>
    <dgm:pt modelId="{AD0D181D-1EA3-43B4-9A1F-41B9F03BAA67}" type="parTrans" cxnId="{7358F79F-9BD2-4CBC-BCB3-0E82BFF11EFF}">
      <dgm:prSet/>
      <dgm:spPr/>
      <dgm:t>
        <a:bodyPr/>
        <a:lstStyle/>
        <a:p>
          <a:endParaRPr lang="en-US"/>
        </a:p>
      </dgm:t>
    </dgm:pt>
    <dgm:pt modelId="{5807880C-5D59-44FB-821D-7941FFF63D39}" type="sibTrans" cxnId="{7358F79F-9BD2-4CBC-BCB3-0E82BFF11EFF}">
      <dgm:prSet/>
      <dgm:spPr/>
      <dgm:t>
        <a:bodyPr/>
        <a:lstStyle/>
        <a:p>
          <a:endParaRPr lang="en-US"/>
        </a:p>
      </dgm:t>
    </dgm:pt>
    <dgm:pt modelId="{02F3774D-0E0E-4F1F-A863-DBD9955A43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/>
              <a:cs typeface="Arial"/>
            </a:rPr>
            <a:t>AUTOGENICS can assist developers in code comprehension tasks.</a:t>
          </a:r>
        </a:p>
      </dgm:t>
    </dgm:pt>
    <dgm:pt modelId="{C168BBC0-1569-4383-9A85-AA2AA0ECCF6C}" type="parTrans" cxnId="{EECD84BE-5B80-4EF6-BD0E-AB472BA8588E}">
      <dgm:prSet/>
      <dgm:spPr/>
      <dgm:t>
        <a:bodyPr/>
        <a:lstStyle/>
        <a:p>
          <a:endParaRPr lang="en-US"/>
        </a:p>
      </dgm:t>
    </dgm:pt>
    <dgm:pt modelId="{A708149F-5430-42A2-99DC-B4361131BB76}" type="sibTrans" cxnId="{EECD84BE-5B80-4EF6-BD0E-AB472BA8588E}">
      <dgm:prSet/>
      <dgm:spPr/>
      <dgm:t>
        <a:bodyPr/>
        <a:lstStyle/>
        <a:p>
          <a:endParaRPr lang="en-US"/>
        </a:p>
      </dgm:t>
    </dgm:pt>
    <dgm:pt modelId="{2B1649A7-9EEA-4A4B-AA23-2DC0F75FFEA5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Arial"/>
              <a:cs typeface="Arial"/>
            </a:rPr>
            <a:t>Expand research to more languages and gather user feedback.</a:t>
          </a:r>
        </a:p>
      </dgm:t>
    </dgm:pt>
    <dgm:pt modelId="{5B9F2727-2C26-47B3-98BA-9A71F5913C4F}" type="parTrans" cxnId="{64BBC6DC-455E-4469-A4B4-E14F56AE58D3}">
      <dgm:prSet/>
      <dgm:spPr/>
      <dgm:t>
        <a:bodyPr/>
        <a:lstStyle/>
        <a:p>
          <a:endParaRPr lang="en-US"/>
        </a:p>
      </dgm:t>
    </dgm:pt>
    <dgm:pt modelId="{D367B253-35AC-4F5E-A183-B77B79F1C3AA}" type="sibTrans" cxnId="{64BBC6DC-455E-4469-A4B4-E14F56AE58D3}">
      <dgm:prSet/>
      <dgm:spPr/>
      <dgm:t>
        <a:bodyPr/>
        <a:lstStyle/>
        <a:p>
          <a:endParaRPr lang="en-US"/>
        </a:p>
      </dgm:t>
    </dgm:pt>
    <dgm:pt modelId="{C67AF63E-E563-4E53-9052-ADB8111F3B07}" type="pres">
      <dgm:prSet presAssocID="{B9CD04B0-C37E-4B28-9862-52DED90995D1}" presName="root" presStyleCnt="0">
        <dgm:presLayoutVars>
          <dgm:dir/>
          <dgm:resizeHandles val="exact"/>
        </dgm:presLayoutVars>
      </dgm:prSet>
      <dgm:spPr/>
    </dgm:pt>
    <dgm:pt modelId="{6F0ADBB6-B0DE-40E9-9A99-C5E7171661FC}" type="pres">
      <dgm:prSet presAssocID="{DDD790BE-4CA5-48F7-8200-1F98B6E96DC9}" presName="compNode" presStyleCnt="0"/>
      <dgm:spPr/>
    </dgm:pt>
    <dgm:pt modelId="{B18B061E-52B5-4D2B-8A6D-B2217254F9DA}" type="pres">
      <dgm:prSet presAssocID="{DDD790BE-4CA5-48F7-8200-1F98B6E96DC9}" presName="bgRect" presStyleLbl="bgShp" presStyleIdx="0" presStyleCnt="5"/>
      <dgm:spPr/>
    </dgm:pt>
    <dgm:pt modelId="{D03617EB-7CE7-48D5-B352-1E5F9DFD3F2A}" type="pres">
      <dgm:prSet presAssocID="{DDD790BE-4CA5-48F7-8200-1F98B6E96DC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B7B7128F-0027-4BB5-8F56-5B5B2F1C54C4}" type="pres">
      <dgm:prSet presAssocID="{DDD790BE-4CA5-48F7-8200-1F98B6E96DC9}" presName="spaceRect" presStyleCnt="0"/>
      <dgm:spPr/>
    </dgm:pt>
    <dgm:pt modelId="{039D5205-A663-48A4-8F8E-46303B7BAFB7}" type="pres">
      <dgm:prSet presAssocID="{DDD790BE-4CA5-48F7-8200-1F98B6E96DC9}" presName="parTx" presStyleLbl="revTx" presStyleIdx="0" presStyleCnt="5">
        <dgm:presLayoutVars>
          <dgm:chMax val="0"/>
          <dgm:chPref val="0"/>
        </dgm:presLayoutVars>
      </dgm:prSet>
      <dgm:spPr/>
    </dgm:pt>
    <dgm:pt modelId="{4E33FCD1-7DD0-48BE-89B3-5C195C86D42A}" type="pres">
      <dgm:prSet presAssocID="{BD163595-A71E-4432-9F88-245925B6A2A1}" presName="sibTrans" presStyleCnt="0"/>
      <dgm:spPr/>
    </dgm:pt>
    <dgm:pt modelId="{C67A35DE-26C6-49F4-A5BB-F25ABC8B4601}" type="pres">
      <dgm:prSet presAssocID="{F0A19D7C-A498-48B4-B259-81BC2EE9D77A}" presName="compNode" presStyleCnt="0"/>
      <dgm:spPr/>
    </dgm:pt>
    <dgm:pt modelId="{33EDEF37-BAE1-4896-A866-E32BA759E379}" type="pres">
      <dgm:prSet presAssocID="{F0A19D7C-A498-48B4-B259-81BC2EE9D77A}" presName="bgRect" presStyleLbl="bgShp" presStyleIdx="1" presStyleCnt="5"/>
      <dgm:spPr/>
    </dgm:pt>
    <dgm:pt modelId="{64A25C94-7665-49AE-93B8-4270A4E8087C}" type="pres">
      <dgm:prSet presAssocID="{F0A19D7C-A498-48B4-B259-81BC2EE9D77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48A553C3-6BD8-4124-8B00-8C09E1227122}" type="pres">
      <dgm:prSet presAssocID="{F0A19D7C-A498-48B4-B259-81BC2EE9D77A}" presName="spaceRect" presStyleCnt="0"/>
      <dgm:spPr/>
    </dgm:pt>
    <dgm:pt modelId="{0D01C6F8-0EE8-44D5-AC42-B55CE9AC1C94}" type="pres">
      <dgm:prSet presAssocID="{F0A19D7C-A498-48B4-B259-81BC2EE9D77A}" presName="parTx" presStyleLbl="revTx" presStyleIdx="1" presStyleCnt="5">
        <dgm:presLayoutVars>
          <dgm:chMax val="0"/>
          <dgm:chPref val="0"/>
        </dgm:presLayoutVars>
      </dgm:prSet>
      <dgm:spPr/>
    </dgm:pt>
    <dgm:pt modelId="{87361537-031F-456F-B445-D839B0E86669}" type="pres">
      <dgm:prSet presAssocID="{B1752E30-E28D-4793-87B2-5BCCBCAFEAAD}" presName="sibTrans" presStyleCnt="0"/>
      <dgm:spPr/>
    </dgm:pt>
    <dgm:pt modelId="{01A11169-7A87-4928-9D48-A70407817CEB}" type="pres">
      <dgm:prSet presAssocID="{86FF0347-52D5-4157-B6BB-4C40EB992B79}" presName="compNode" presStyleCnt="0"/>
      <dgm:spPr/>
    </dgm:pt>
    <dgm:pt modelId="{DE361757-0CF0-4FE6-8404-C9414C352B1F}" type="pres">
      <dgm:prSet presAssocID="{86FF0347-52D5-4157-B6BB-4C40EB992B79}" presName="bgRect" presStyleLbl="bgShp" presStyleIdx="2" presStyleCnt="5"/>
      <dgm:spPr/>
    </dgm:pt>
    <dgm:pt modelId="{94D9C0DB-5C4B-45AE-988A-6661AEF9B1D9}" type="pres">
      <dgm:prSet presAssocID="{86FF0347-52D5-4157-B6BB-4C40EB992B7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EA9C57D-F367-47E9-A463-C7B071DD5C06}" type="pres">
      <dgm:prSet presAssocID="{86FF0347-52D5-4157-B6BB-4C40EB992B79}" presName="spaceRect" presStyleCnt="0"/>
      <dgm:spPr/>
    </dgm:pt>
    <dgm:pt modelId="{1DBD532C-78E5-4D84-95DB-4FB1E9546904}" type="pres">
      <dgm:prSet presAssocID="{86FF0347-52D5-4157-B6BB-4C40EB992B79}" presName="parTx" presStyleLbl="revTx" presStyleIdx="2" presStyleCnt="5">
        <dgm:presLayoutVars>
          <dgm:chMax val="0"/>
          <dgm:chPref val="0"/>
        </dgm:presLayoutVars>
      </dgm:prSet>
      <dgm:spPr/>
    </dgm:pt>
    <dgm:pt modelId="{F7FEC403-E06A-48EE-9A93-50DA4FDA01F7}" type="pres">
      <dgm:prSet presAssocID="{5807880C-5D59-44FB-821D-7941FFF63D39}" presName="sibTrans" presStyleCnt="0"/>
      <dgm:spPr/>
    </dgm:pt>
    <dgm:pt modelId="{B3C5A792-2D33-476F-BD14-8CF951D777C0}" type="pres">
      <dgm:prSet presAssocID="{02F3774D-0E0E-4F1F-A863-DBD9955A43F0}" presName="compNode" presStyleCnt="0"/>
      <dgm:spPr/>
    </dgm:pt>
    <dgm:pt modelId="{FAC7F734-40D6-4D08-8847-29DCF2A0FC5C}" type="pres">
      <dgm:prSet presAssocID="{02F3774D-0E0E-4F1F-A863-DBD9955A43F0}" presName="bgRect" presStyleLbl="bgShp" presStyleIdx="3" presStyleCnt="5"/>
      <dgm:spPr/>
    </dgm:pt>
    <dgm:pt modelId="{6F86B528-19D9-4634-8193-218B1A3CC6E7}" type="pres">
      <dgm:prSet presAssocID="{02F3774D-0E0E-4F1F-A863-DBD9955A43F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39A47C4-D329-4359-AB3B-789F1A5CBDB7}" type="pres">
      <dgm:prSet presAssocID="{02F3774D-0E0E-4F1F-A863-DBD9955A43F0}" presName="spaceRect" presStyleCnt="0"/>
      <dgm:spPr/>
    </dgm:pt>
    <dgm:pt modelId="{6703E084-C9D9-46BE-8C18-FC1CCCC9B6ED}" type="pres">
      <dgm:prSet presAssocID="{02F3774D-0E0E-4F1F-A863-DBD9955A43F0}" presName="parTx" presStyleLbl="revTx" presStyleIdx="3" presStyleCnt="5">
        <dgm:presLayoutVars>
          <dgm:chMax val="0"/>
          <dgm:chPref val="0"/>
        </dgm:presLayoutVars>
      </dgm:prSet>
      <dgm:spPr/>
    </dgm:pt>
    <dgm:pt modelId="{90AE2AC4-C451-4A60-A380-A1DAC67E48A4}" type="pres">
      <dgm:prSet presAssocID="{A708149F-5430-42A2-99DC-B4361131BB76}" presName="sibTrans" presStyleCnt="0"/>
      <dgm:spPr/>
    </dgm:pt>
    <dgm:pt modelId="{3DC39E8D-F1F7-44BB-8CF9-B484F7C7DC0B}" type="pres">
      <dgm:prSet presAssocID="{2B1649A7-9EEA-4A4B-AA23-2DC0F75FFEA5}" presName="compNode" presStyleCnt="0"/>
      <dgm:spPr/>
    </dgm:pt>
    <dgm:pt modelId="{5F151BFA-B77D-4FEC-93F6-18F72F2603D6}" type="pres">
      <dgm:prSet presAssocID="{2B1649A7-9EEA-4A4B-AA23-2DC0F75FFEA5}" presName="bgRect" presStyleLbl="bgShp" presStyleIdx="4" presStyleCnt="5"/>
      <dgm:spPr/>
    </dgm:pt>
    <dgm:pt modelId="{0962C259-2590-46C8-8DE3-061AC62F9775}" type="pres">
      <dgm:prSet presAssocID="{2B1649A7-9EEA-4A4B-AA23-2DC0F75FFEA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DEDC256-8A46-4533-8300-2BC65A13AFE6}" type="pres">
      <dgm:prSet presAssocID="{2B1649A7-9EEA-4A4B-AA23-2DC0F75FFEA5}" presName="spaceRect" presStyleCnt="0"/>
      <dgm:spPr/>
    </dgm:pt>
    <dgm:pt modelId="{2578E01D-218E-4AF9-BAA1-725493AE124F}" type="pres">
      <dgm:prSet presAssocID="{2B1649A7-9EEA-4A4B-AA23-2DC0F75FFEA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0B93F02-A7F8-4C59-A671-9F3A68B97C97}" srcId="{B9CD04B0-C37E-4B28-9862-52DED90995D1}" destId="{DDD790BE-4CA5-48F7-8200-1F98B6E96DC9}" srcOrd="0" destOrd="0" parTransId="{3134FF19-CC1C-4F21-8B7F-2B85329960D7}" sibTransId="{BD163595-A71E-4432-9F88-245925B6A2A1}"/>
    <dgm:cxn modelId="{C5BADD72-2525-49A5-8392-7B586122919A}" type="presOf" srcId="{F0A19D7C-A498-48B4-B259-81BC2EE9D77A}" destId="{0D01C6F8-0EE8-44D5-AC42-B55CE9AC1C94}" srcOrd="0" destOrd="0" presId="urn:microsoft.com/office/officeart/2018/2/layout/IconVerticalSolidList"/>
    <dgm:cxn modelId="{DB55298F-8221-4267-A821-0A64CFA9DCA1}" type="presOf" srcId="{DDD790BE-4CA5-48F7-8200-1F98B6E96DC9}" destId="{039D5205-A663-48A4-8F8E-46303B7BAFB7}" srcOrd="0" destOrd="0" presId="urn:microsoft.com/office/officeart/2018/2/layout/IconVerticalSolidList"/>
    <dgm:cxn modelId="{99A7B59C-5EAD-4ADE-B7DC-C5D9B03BC1E0}" type="presOf" srcId="{02F3774D-0E0E-4F1F-A863-DBD9955A43F0}" destId="{6703E084-C9D9-46BE-8C18-FC1CCCC9B6ED}" srcOrd="0" destOrd="0" presId="urn:microsoft.com/office/officeart/2018/2/layout/IconVerticalSolidList"/>
    <dgm:cxn modelId="{9836079E-F87A-448C-B887-4B913B840229}" type="presOf" srcId="{2B1649A7-9EEA-4A4B-AA23-2DC0F75FFEA5}" destId="{2578E01D-218E-4AF9-BAA1-725493AE124F}" srcOrd="0" destOrd="0" presId="urn:microsoft.com/office/officeart/2018/2/layout/IconVerticalSolidList"/>
    <dgm:cxn modelId="{7358F79F-9BD2-4CBC-BCB3-0E82BFF11EFF}" srcId="{B9CD04B0-C37E-4B28-9862-52DED90995D1}" destId="{86FF0347-52D5-4157-B6BB-4C40EB992B79}" srcOrd="2" destOrd="0" parTransId="{AD0D181D-1EA3-43B4-9A1F-41B9F03BAA67}" sibTransId="{5807880C-5D59-44FB-821D-7941FFF63D39}"/>
    <dgm:cxn modelId="{EECD84BE-5B80-4EF6-BD0E-AB472BA8588E}" srcId="{B9CD04B0-C37E-4B28-9862-52DED90995D1}" destId="{02F3774D-0E0E-4F1F-A863-DBD9955A43F0}" srcOrd="3" destOrd="0" parTransId="{C168BBC0-1569-4383-9A85-AA2AA0ECCF6C}" sibTransId="{A708149F-5430-42A2-99DC-B4361131BB76}"/>
    <dgm:cxn modelId="{504575C6-51F0-4E85-8B75-602819683974}" srcId="{B9CD04B0-C37E-4B28-9862-52DED90995D1}" destId="{F0A19D7C-A498-48B4-B259-81BC2EE9D77A}" srcOrd="1" destOrd="0" parTransId="{62EB1297-D7BA-4869-B697-6209E194DA6C}" sibTransId="{B1752E30-E28D-4793-87B2-5BCCBCAFEAAD}"/>
    <dgm:cxn modelId="{B786F2CE-D48C-4A2B-83A9-CA05716B7EC0}" type="presOf" srcId="{B9CD04B0-C37E-4B28-9862-52DED90995D1}" destId="{C67AF63E-E563-4E53-9052-ADB8111F3B07}" srcOrd="0" destOrd="0" presId="urn:microsoft.com/office/officeart/2018/2/layout/IconVerticalSolidList"/>
    <dgm:cxn modelId="{B0FF9ADB-E9A8-43DC-94E4-443FD54EDEF2}" type="presOf" srcId="{86FF0347-52D5-4157-B6BB-4C40EB992B79}" destId="{1DBD532C-78E5-4D84-95DB-4FB1E9546904}" srcOrd="0" destOrd="0" presId="urn:microsoft.com/office/officeart/2018/2/layout/IconVerticalSolidList"/>
    <dgm:cxn modelId="{64BBC6DC-455E-4469-A4B4-E14F56AE58D3}" srcId="{B9CD04B0-C37E-4B28-9862-52DED90995D1}" destId="{2B1649A7-9EEA-4A4B-AA23-2DC0F75FFEA5}" srcOrd="4" destOrd="0" parTransId="{5B9F2727-2C26-47B3-98BA-9A71F5913C4F}" sibTransId="{D367B253-35AC-4F5E-A183-B77B79F1C3AA}"/>
    <dgm:cxn modelId="{5BC06491-C63A-4ADF-90B8-92FC451A78B4}" type="presParOf" srcId="{C67AF63E-E563-4E53-9052-ADB8111F3B07}" destId="{6F0ADBB6-B0DE-40E9-9A99-C5E7171661FC}" srcOrd="0" destOrd="0" presId="urn:microsoft.com/office/officeart/2018/2/layout/IconVerticalSolidList"/>
    <dgm:cxn modelId="{8075AC05-5B47-4C97-84E6-ED5FB3B8C5E5}" type="presParOf" srcId="{6F0ADBB6-B0DE-40E9-9A99-C5E7171661FC}" destId="{B18B061E-52B5-4D2B-8A6D-B2217254F9DA}" srcOrd="0" destOrd="0" presId="urn:microsoft.com/office/officeart/2018/2/layout/IconVerticalSolidList"/>
    <dgm:cxn modelId="{C1DAE396-FA48-46F4-BB7D-8E6CE2E59485}" type="presParOf" srcId="{6F0ADBB6-B0DE-40E9-9A99-C5E7171661FC}" destId="{D03617EB-7CE7-48D5-B352-1E5F9DFD3F2A}" srcOrd="1" destOrd="0" presId="urn:microsoft.com/office/officeart/2018/2/layout/IconVerticalSolidList"/>
    <dgm:cxn modelId="{BEFB2A7F-A12D-4895-918D-186928CDC3DA}" type="presParOf" srcId="{6F0ADBB6-B0DE-40E9-9A99-C5E7171661FC}" destId="{B7B7128F-0027-4BB5-8F56-5B5B2F1C54C4}" srcOrd="2" destOrd="0" presId="urn:microsoft.com/office/officeart/2018/2/layout/IconVerticalSolidList"/>
    <dgm:cxn modelId="{C969F086-0F05-415E-BA3F-9E9EAA502AE0}" type="presParOf" srcId="{6F0ADBB6-B0DE-40E9-9A99-C5E7171661FC}" destId="{039D5205-A663-48A4-8F8E-46303B7BAFB7}" srcOrd="3" destOrd="0" presId="urn:microsoft.com/office/officeart/2018/2/layout/IconVerticalSolidList"/>
    <dgm:cxn modelId="{807E3117-F28A-4859-8736-AE5A0041688B}" type="presParOf" srcId="{C67AF63E-E563-4E53-9052-ADB8111F3B07}" destId="{4E33FCD1-7DD0-48BE-89B3-5C195C86D42A}" srcOrd="1" destOrd="0" presId="urn:microsoft.com/office/officeart/2018/2/layout/IconVerticalSolidList"/>
    <dgm:cxn modelId="{29D7299A-3E9B-4A67-A541-7A68E31B1EAE}" type="presParOf" srcId="{C67AF63E-E563-4E53-9052-ADB8111F3B07}" destId="{C67A35DE-26C6-49F4-A5BB-F25ABC8B4601}" srcOrd="2" destOrd="0" presId="urn:microsoft.com/office/officeart/2018/2/layout/IconVerticalSolidList"/>
    <dgm:cxn modelId="{A77942F2-7F04-4030-A57C-61B863C6EF29}" type="presParOf" srcId="{C67A35DE-26C6-49F4-A5BB-F25ABC8B4601}" destId="{33EDEF37-BAE1-4896-A866-E32BA759E379}" srcOrd="0" destOrd="0" presId="urn:microsoft.com/office/officeart/2018/2/layout/IconVerticalSolidList"/>
    <dgm:cxn modelId="{8F7E2C7D-A158-45E5-9A6C-3EE5B9311783}" type="presParOf" srcId="{C67A35DE-26C6-49F4-A5BB-F25ABC8B4601}" destId="{64A25C94-7665-49AE-93B8-4270A4E8087C}" srcOrd="1" destOrd="0" presId="urn:microsoft.com/office/officeart/2018/2/layout/IconVerticalSolidList"/>
    <dgm:cxn modelId="{AF1E048F-60C4-47C6-93F8-3C4F56F6E78E}" type="presParOf" srcId="{C67A35DE-26C6-49F4-A5BB-F25ABC8B4601}" destId="{48A553C3-6BD8-4124-8B00-8C09E1227122}" srcOrd="2" destOrd="0" presId="urn:microsoft.com/office/officeart/2018/2/layout/IconVerticalSolidList"/>
    <dgm:cxn modelId="{D55CD5FF-F7B9-4DCF-9F42-1F28198B8C7B}" type="presParOf" srcId="{C67A35DE-26C6-49F4-A5BB-F25ABC8B4601}" destId="{0D01C6F8-0EE8-44D5-AC42-B55CE9AC1C94}" srcOrd="3" destOrd="0" presId="urn:microsoft.com/office/officeart/2018/2/layout/IconVerticalSolidList"/>
    <dgm:cxn modelId="{4F48975E-EFF5-4BA1-99F7-DF8C7F20D7D1}" type="presParOf" srcId="{C67AF63E-E563-4E53-9052-ADB8111F3B07}" destId="{87361537-031F-456F-B445-D839B0E86669}" srcOrd="3" destOrd="0" presId="urn:microsoft.com/office/officeart/2018/2/layout/IconVerticalSolidList"/>
    <dgm:cxn modelId="{629C90E8-30D3-4F1F-B4B8-ED29ADA47688}" type="presParOf" srcId="{C67AF63E-E563-4E53-9052-ADB8111F3B07}" destId="{01A11169-7A87-4928-9D48-A70407817CEB}" srcOrd="4" destOrd="0" presId="urn:microsoft.com/office/officeart/2018/2/layout/IconVerticalSolidList"/>
    <dgm:cxn modelId="{E2280035-8772-4D72-BF5F-256803B93237}" type="presParOf" srcId="{01A11169-7A87-4928-9D48-A70407817CEB}" destId="{DE361757-0CF0-4FE6-8404-C9414C352B1F}" srcOrd="0" destOrd="0" presId="urn:microsoft.com/office/officeart/2018/2/layout/IconVerticalSolidList"/>
    <dgm:cxn modelId="{82DA5C4F-6489-4CD5-97ED-4BABD6ECA18F}" type="presParOf" srcId="{01A11169-7A87-4928-9D48-A70407817CEB}" destId="{94D9C0DB-5C4B-45AE-988A-6661AEF9B1D9}" srcOrd="1" destOrd="0" presId="urn:microsoft.com/office/officeart/2018/2/layout/IconVerticalSolidList"/>
    <dgm:cxn modelId="{EBA0921C-2CFB-422E-BE08-ACBB5663BF31}" type="presParOf" srcId="{01A11169-7A87-4928-9D48-A70407817CEB}" destId="{BEA9C57D-F367-47E9-A463-C7B071DD5C06}" srcOrd="2" destOrd="0" presId="urn:microsoft.com/office/officeart/2018/2/layout/IconVerticalSolidList"/>
    <dgm:cxn modelId="{27B1845C-FD78-4BA3-BBDD-9228611E432F}" type="presParOf" srcId="{01A11169-7A87-4928-9D48-A70407817CEB}" destId="{1DBD532C-78E5-4D84-95DB-4FB1E9546904}" srcOrd="3" destOrd="0" presId="urn:microsoft.com/office/officeart/2018/2/layout/IconVerticalSolidList"/>
    <dgm:cxn modelId="{79E15258-0AD5-46E4-9392-E67B49F3C291}" type="presParOf" srcId="{C67AF63E-E563-4E53-9052-ADB8111F3B07}" destId="{F7FEC403-E06A-48EE-9A93-50DA4FDA01F7}" srcOrd="5" destOrd="0" presId="urn:microsoft.com/office/officeart/2018/2/layout/IconVerticalSolidList"/>
    <dgm:cxn modelId="{50129BCC-6E7F-41EC-8266-377AEBC75CCE}" type="presParOf" srcId="{C67AF63E-E563-4E53-9052-ADB8111F3B07}" destId="{B3C5A792-2D33-476F-BD14-8CF951D777C0}" srcOrd="6" destOrd="0" presId="urn:microsoft.com/office/officeart/2018/2/layout/IconVerticalSolidList"/>
    <dgm:cxn modelId="{1FDE262B-7519-4EAB-8F0E-927198C653F4}" type="presParOf" srcId="{B3C5A792-2D33-476F-BD14-8CF951D777C0}" destId="{FAC7F734-40D6-4D08-8847-29DCF2A0FC5C}" srcOrd="0" destOrd="0" presId="urn:microsoft.com/office/officeart/2018/2/layout/IconVerticalSolidList"/>
    <dgm:cxn modelId="{FFD6F1DF-054F-4C42-A021-FA93CC9E2805}" type="presParOf" srcId="{B3C5A792-2D33-476F-BD14-8CF951D777C0}" destId="{6F86B528-19D9-4634-8193-218B1A3CC6E7}" srcOrd="1" destOrd="0" presId="urn:microsoft.com/office/officeart/2018/2/layout/IconVerticalSolidList"/>
    <dgm:cxn modelId="{E8E3C00A-7591-4622-9885-EA0EF77811C3}" type="presParOf" srcId="{B3C5A792-2D33-476F-BD14-8CF951D777C0}" destId="{F39A47C4-D329-4359-AB3B-789F1A5CBDB7}" srcOrd="2" destOrd="0" presId="urn:microsoft.com/office/officeart/2018/2/layout/IconVerticalSolidList"/>
    <dgm:cxn modelId="{5CC1EEA8-624F-482B-AEC8-E9E359CD2F3A}" type="presParOf" srcId="{B3C5A792-2D33-476F-BD14-8CF951D777C0}" destId="{6703E084-C9D9-46BE-8C18-FC1CCCC9B6ED}" srcOrd="3" destOrd="0" presId="urn:microsoft.com/office/officeart/2018/2/layout/IconVerticalSolidList"/>
    <dgm:cxn modelId="{D950CCC0-3BA6-4C8B-B65E-33004BCC06DE}" type="presParOf" srcId="{C67AF63E-E563-4E53-9052-ADB8111F3B07}" destId="{90AE2AC4-C451-4A60-A380-A1DAC67E48A4}" srcOrd="7" destOrd="0" presId="urn:microsoft.com/office/officeart/2018/2/layout/IconVerticalSolidList"/>
    <dgm:cxn modelId="{E3033010-0D38-4BED-8601-71BC4E843453}" type="presParOf" srcId="{C67AF63E-E563-4E53-9052-ADB8111F3B07}" destId="{3DC39E8D-F1F7-44BB-8CF9-B484F7C7DC0B}" srcOrd="8" destOrd="0" presId="urn:microsoft.com/office/officeart/2018/2/layout/IconVerticalSolidList"/>
    <dgm:cxn modelId="{5D9EA189-2188-465B-9254-8568311C5910}" type="presParOf" srcId="{3DC39E8D-F1F7-44BB-8CF9-B484F7C7DC0B}" destId="{5F151BFA-B77D-4FEC-93F6-18F72F2603D6}" srcOrd="0" destOrd="0" presId="urn:microsoft.com/office/officeart/2018/2/layout/IconVerticalSolidList"/>
    <dgm:cxn modelId="{55826678-967C-4A2F-B6B2-F4A626376893}" type="presParOf" srcId="{3DC39E8D-F1F7-44BB-8CF9-B484F7C7DC0B}" destId="{0962C259-2590-46C8-8DE3-061AC62F9775}" srcOrd="1" destOrd="0" presId="urn:microsoft.com/office/officeart/2018/2/layout/IconVerticalSolidList"/>
    <dgm:cxn modelId="{A250F3EA-0EEC-4C13-907A-BA2BD5BEFC63}" type="presParOf" srcId="{3DC39E8D-F1F7-44BB-8CF9-B484F7C7DC0B}" destId="{EDEDC256-8A46-4533-8300-2BC65A13AFE6}" srcOrd="2" destOrd="0" presId="urn:microsoft.com/office/officeart/2018/2/layout/IconVerticalSolidList"/>
    <dgm:cxn modelId="{2566E96A-6AFE-44F4-B3BE-3696093C337F}" type="presParOf" srcId="{3DC39E8D-F1F7-44BB-8CF9-B484F7C7DC0B}" destId="{2578E01D-218E-4AF9-BAA1-725493AE12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91BEEC-03C2-442F-8492-02AF757AF556}" type="doc">
      <dgm:prSet loTypeId="urn:microsoft.com/office/officeart/2005/8/layout/vList2" loCatId="list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8B1BA751-7CED-4D98-BA21-2332B5F13376}">
      <dgm:prSet/>
      <dgm:spPr/>
      <dgm:t>
        <a:bodyPr/>
        <a:lstStyle/>
        <a:p>
          <a:pPr rtl="0"/>
          <a:r>
            <a:rPr lang="en-US" dirty="0">
              <a:latin typeface="Arial"/>
              <a:cs typeface="Arial"/>
            </a:rPr>
            <a:t>More than 582K answer code snippets have neither inline comments nor explanations.</a:t>
          </a:r>
        </a:p>
      </dgm:t>
    </dgm:pt>
    <dgm:pt modelId="{63A8A73D-7C63-4F5A-8AA4-00DEC3A2D050}" type="parTrans" cxnId="{02A7024E-3A51-48D2-9ED6-158D656A49F2}">
      <dgm:prSet/>
      <dgm:spPr/>
      <dgm:t>
        <a:bodyPr/>
        <a:lstStyle/>
        <a:p>
          <a:endParaRPr lang="en-US"/>
        </a:p>
      </dgm:t>
    </dgm:pt>
    <dgm:pt modelId="{2F179543-DDC7-4ECB-84FD-CA9578E3216C}" type="sibTrans" cxnId="{02A7024E-3A51-48D2-9ED6-158D656A49F2}">
      <dgm:prSet/>
      <dgm:spPr/>
      <dgm:t>
        <a:bodyPr/>
        <a:lstStyle/>
        <a:p>
          <a:endParaRPr lang="en-US"/>
        </a:p>
      </dgm:t>
    </dgm:pt>
    <dgm:pt modelId="{BD30172A-3A62-40F9-BD67-3C0516F030B1}">
      <dgm:prSet/>
      <dgm:spPr/>
      <dgm:t>
        <a:bodyPr/>
        <a:lstStyle/>
        <a:p>
          <a:pPr rtl="0"/>
          <a:r>
            <a:rPr lang="en-US" dirty="0">
              <a:latin typeface="Arial"/>
              <a:cs typeface="Arial"/>
            </a:rPr>
            <a:t>Stack overflow code examples often lack usability, leading to misuse.</a:t>
          </a:r>
        </a:p>
      </dgm:t>
    </dgm:pt>
    <dgm:pt modelId="{D65E62EF-7B5F-410F-B111-F939E34B8ED9}" type="parTrans" cxnId="{A58F138E-253A-4F82-ACBA-7A0FAFEF0077}">
      <dgm:prSet/>
      <dgm:spPr/>
      <dgm:t>
        <a:bodyPr/>
        <a:lstStyle/>
        <a:p>
          <a:endParaRPr lang="en-US"/>
        </a:p>
      </dgm:t>
    </dgm:pt>
    <dgm:pt modelId="{4C23DB76-1726-47B8-A410-493985ED9EA9}" type="sibTrans" cxnId="{A58F138E-253A-4F82-ACBA-7A0FAFEF0077}">
      <dgm:prSet/>
      <dgm:spPr/>
      <dgm:t>
        <a:bodyPr/>
        <a:lstStyle/>
        <a:p>
          <a:endParaRPr lang="en-US"/>
        </a:p>
      </dgm:t>
    </dgm:pt>
    <dgm:pt modelId="{18ECAC55-020A-4FA6-9DB9-BCEB51790F77}">
      <dgm:prSet phldr="0"/>
      <dgm:spPr/>
      <dgm:t>
        <a:bodyPr/>
        <a:lstStyle/>
        <a:p>
          <a:pPr rtl="0"/>
          <a:r>
            <a:rPr lang="en-US" dirty="0">
              <a:latin typeface="Arial"/>
              <a:cs typeface="Arial"/>
            </a:rPr>
            <a:t>Developers find undocumented code frustrating.</a:t>
          </a:r>
        </a:p>
      </dgm:t>
    </dgm:pt>
    <dgm:pt modelId="{0B091D89-288D-46CC-8A48-63BCECC9D28A}" type="parTrans" cxnId="{43B6B143-CB52-4892-88CF-AB12DB155085}">
      <dgm:prSet/>
      <dgm:spPr/>
      <dgm:t>
        <a:bodyPr/>
        <a:lstStyle/>
        <a:p>
          <a:endParaRPr lang="en-US"/>
        </a:p>
      </dgm:t>
    </dgm:pt>
    <dgm:pt modelId="{E2AB9C25-4D0F-493C-B778-2FFE8C482FC3}" type="sibTrans" cxnId="{43B6B143-CB52-4892-88CF-AB12DB155085}">
      <dgm:prSet/>
      <dgm:spPr/>
      <dgm:t>
        <a:bodyPr/>
        <a:lstStyle/>
        <a:p>
          <a:endParaRPr lang="en-US"/>
        </a:p>
      </dgm:t>
    </dgm:pt>
    <dgm:pt modelId="{E0BFEB62-7E60-48F5-AC02-7F49A057A031}">
      <dgm:prSet/>
      <dgm:spPr/>
      <dgm:t>
        <a:bodyPr/>
        <a:lstStyle/>
        <a:p>
          <a:pPr rtl="0"/>
          <a:r>
            <a:rPr lang="en-US" dirty="0">
              <a:latin typeface="Arial"/>
              <a:cs typeface="Arial"/>
            </a:rPr>
            <a:t>Undocumented code may negatively impact on a Stack Overflow post’s score.</a:t>
          </a:r>
        </a:p>
      </dgm:t>
    </dgm:pt>
    <dgm:pt modelId="{CE9FB868-7B0B-4945-BC49-4690ED9C1F58}" type="parTrans" cxnId="{DBFFA217-07C3-4D58-85A8-AA073A083264}">
      <dgm:prSet/>
      <dgm:spPr/>
      <dgm:t>
        <a:bodyPr/>
        <a:lstStyle/>
        <a:p>
          <a:endParaRPr lang="en-US"/>
        </a:p>
      </dgm:t>
    </dgm:pt>
    <dgm:pt modelId="{C6B71C21-7191-4DAD-B7BB-651A19745D9E}" type="sibTrans" cxnId="{DBFFA217-07C3-4D58-85A8-AA073A083264}">
      <dgm:prSet/>
      <dgm:spPr/>
      <dgm:t>
        <a:bodyPr/>
        <a:lstStyle/>
        <a:p>
          <a:endParaRPr lang="en-US"/>
        </a:p>
      </dgm:t>
    </dgm:pt>
    <dgm:pt modelId="{9709F37C-44E7-406B-859C-A91543DB7FD6}">
      <dgm:prSet/>
      <dgm:spPr/>
      <dgm:t>
        <a:bodyPr/>
        <a:lstStyle/>
        <a:p>
          <a:r>
            <a:rPr lang="en-US" dirty="0">
              <a:latin typeface="Arial"/>
              <a:cs typeface="Arial"/>
            </a:rPr>
            <a:t>Prior studies mostly focus on method-level comment generation.</a:t>
          </a:r>
        </a:p>
      </dgm:t>
    </dgm:pt>
    <dgm:pt modelId="{950AC074-7000-42E0-8839-808946B8CA6D}" type="parTrans" cxnId="{AC214A8F-3727-4FD0-9574-8C81DE62F2CB}">
      <dgm:prSet/>
      <dgm:spPr/>
      <dgm:t>
        <a:bodyPr/>
        <a:lstStyle/>
        <a:p>
          <a:endParaRPr lang="en-US"/>
        </a:p>
      </dgm:t>
    </dgm:pt>
    <dgm:pt modelId="{B57A0E20-777B-4881-977D-FF957B57B687}" type="sibTrans" cxnId="{AC214A8F-3727-4FD0-9574-8C81DE62F2CB}">
      <dgm:prSet/>
      <dgm:spPr/>
      <dgm:t>
        <a:bodyPr/>
        <a:lstStyle/>
        <a:p>
          <a:endParaRPr lang="en-US"/>
        </a:p>
      </dgm:t>
    </dgm:pt>
    <dgm:pt modelId="{1BEB86CD-41EB-4A41-8EF0-90120D92E6D7}">
      <dgm:prSet/>
      <dgm:spPr/>
      <dgm:t>
        <a:bodyPr/>
        <a:lstStyle/>
        <a:p>
          <a:r>
            <a:rPr lang="en-US" dirty="0">
              <a:latin typeface="Arial"/>
              <a:cs typeface="Arial"/>
            </a:rPr>
            <a:t>Necessity for automated inline commenting tool on Stack Overflow.</a:t>
          </a:r>
        </a:p>
      </dgm:t>
    </dgm:pt>
    <dgm:pt modelId="{93B17043-6F25-42D2-AAF9-44BBAF08BE85}" type="parTrans" cxnId="{6BF16BB9-FDA8-4FA7-A623-631A49A72E44}">
      <dgm:prSet/>
      <dgm:spPr/>
      <dgm:t>
        <a:bodyPr/>
        <a:lstStyle/>
        <a:p>
          <a:endParaRPr lang="en-US"/>
        </a:p>
      </dgm:t>
    </dgm:pt>
    <dgm:pt modelId="{CF6E06F5-365C-4E51-B298-0479B15AA471}" type="sibTrans" cxnId="{6BF16BB9-FDA8-4FA7-A623-631A49A72E44}">
      <dgm:prSet/>
      <dgm:spPr/>
      <dgm:t>
        <a:bodyPr/>
        <a:lstStyle/>
        <a:p>
          <a:endParaRPr lang="en-US"/>
        </a:p>
      </dgm:t>
    </dgm:pt>
    <dgm:pt modelId="{67BA76A8-3F70-4AE4-A532-E7A7E63B8486}" type="pres">
      <dgm:prSet presAssocID="{D591BEEC-03C2-442F-8492-02AF757AF556}" presName="linear" presStyleCnt="0">
        <dgm:presLayoutVars>
          <dgm:animLvl val="lvl"/>
          <dgm:resizeHandles val="exact"/>
        </dgm:presLayoutVars>
      </dgm:prSet>
      <dgm:spPr/>
    </dgm:pt>
    <dgm:pt modelId="{E0D617D5-E9D5-4B09-B00D-6B27487155B0}" type="pres">
      <dgm:prSet presAssocID="{8B1BA751-7CED-4D98-BA21-2332B5F1337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46E40678-4ED7-4892-973E-DF5FA3A91025}" type="pres">
      <dgm:prSet presAssocID="{2F179543-DDC7-4ECB-84FD-CA9578E3216C}" presName="spacer" presStyleCnt="0"/>
      <dgm:spPr/>
    </dgm:pt>
    <dgm:pt modelId="{E494D908-2929-4974-81D7-8918DB4AA322}" type="pres">
      <dgm:prSet presAssocID="{BD30172A-3A62-40F9-BD67-3C0516F030B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7F7CDA5-8EFD-4241-B359-EC27C6F10248}" type="pres">
      <dgm:prSet presAssocID="{4C23DB76-1726-47B8-A410-493985ED9EA9}" presName="spacer" presStyleCnt="0"/>
      <dgm:spPr/>
    </dgm:pt>
    <dgm:pt modelId="{DB480300-AF39-432E-8386-01B97D65F3C6}" type="pres">
      <dgm:prSet presAssocID="{18ECAC55-020A-4FA6-9DB9-BCEB51790F7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AE2670A-0D2D-4573-A31C-9D438B1710BB}" type="pres">
      <dgm:prSet presAssocID="{E2AB9C25-4D0F-493C-B778-2FFE8C482FC3}" presName="spacer" presStyleCnt="0"/>
      <dgm:spPr/>
    </dgm:pt>
    <dgm:pt modelId="{65CABC95-1FFF-4F9D-89CE-D82253D2A1BF}" type="pres">
      <dgm:prSet presAssocID="{E0BFEB62-7E60-48F5-AC02-7F49A057A03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5EDB555-21E8-4EB3-B1FB-D4EFEE4E6D38}" type="pres">
      <dgm:prSet presAssocID="{C6B71C21-7191-4DAD-B7BB-651A19745D9E}" presName="spacer" presStyleCnt="0"/>
      <dgm:spPr/>
    </dgm:pt>
    <dgm:pt modelId="{44117F57-1934-4BC8-A6C9-915620782A15}" type="pres">
      <dgm:prSet presAssocID="{9709F37C-44E7-406B-859C-A91543DB7FD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934B86B-8734-4FB2-BC24-5DC46C77973E}" type="pres">
      <dgm:prSet presAssocID="{B57A0E20-777B-4881-977D-FF957B57B687}" presName="spacer" presStyleCnt="0"/>
      <dgm:spPr/>
    </dgm:pt>
    <dgm:pt modelId="{022D4144-F0B1-41F5-B288-2A4EF037D388}" type="pres">
      <dgm:prSet presAssocID="{1BEB86CD-41EB-4A41-8EF0-90120D92E6D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DBFFA217-07C3-4D58-85A8-AA073A083264}" srcId="{D591BEEC-03C2-442F-8492-02AF757AF556}" destId="{E0BFEB62-7E60-48F5-AC02-7F49A057A031}" srcOrd="3" destOrd="0" parTransId="{CE9FB868-7B0B-4945-BC49-4690ED9C1F58}" sibTransId="{C6B71C21-7191-4DAD-B7BB-651A19745D9E}"/>
    <dgm:cxn modelId="{450D425E-E2C5-42BA-84D5-F0B36710BA96}" type="presOf" srcId="{8B1BA751-7CED-4D98-BA21-2332B5F13376}" destId="{E0D617D5-E9D5-4B09-B00D-6B27487155B0}" srcOrd="0" destOrd="0" presId="urn:microsoft.com/office/officeart/2005/8/layout/vList2"/>
    <dgm:cxn modelId="{F3066B5F-E2B1-4303-A288-A081EC929874}" type="presOf" srcId="{9709F37C-44E7-406B-859C-A91543DB7FD6}" destId="{44117F57-1934-4BC8-A6C9-915620782A15}" srcOrd="0" destOrd="0" presId="urn:microsoft.com/office/officeart/2005/8/layout/vList2"/>
    <dgm:cxn modelId="{43B6B143-CB52-4892-88CF-AB12DB155085}" srcId="{D591BEEC-03C2-442F-8492-02AF757AF556}" destId="{18ECAC55-020A-4FA6-9DB9-BCEB51790F77}" srcOrd="2" destOrd="0" parTransId="{0B091D89-288D-46CC-8A48-63BCECC9D28A}" sibTransId="{E2AB9C25-4D0F-493C-B778-2FFE8C482FC3}"/>
    <dgm:cxn modelId="{02A7024E-3A51-48D2-9ED6-158D656A49F2}" srcId="{D591BEEC-03C2-442F-8492-02AF757AF556}" destId="{8B1BA751-7CED-4D98-BA21-2332B5F13376}" srcOrd="0" destOrd="0" parTransId="{63A8A73D-7C63-4F5A-8AA4-00DEC3A2D050}" sibTransId="{2F179543-DDC7-4ECB-84FD-CA9578E3216C}"/>
    <dgm:cxn modelId="{08B6E981-C057-458C-8AA6-ABBB5BE7984B}" type="presOf" srcId="{D591BEEC-03C2-442F-8492-02AF757AF556}" destId="{67BA76A8-3F70-4AE4-A532-E7A7E63B8486}" srcOrd="0" destOrd="0" presId="urn:microsoft.com/office/officeart/2005/8/layout/vList2"/>
    <dgm:cxn modelId="{A58F138E-253A-4F82-ACBA-7A0FAFEF0077}" srcId="{D591BEEC-03C2-442F-8492-02AF757AF556}" destId="{BD30172A-3A62-40F9-BD67-3C0516F030B1}" srcOrd="1" destOrd="0" parTransId="{D65E62EF-7B5F-410F-B111-F939E34B8ED9}" sibTransId="{4C23DB76-1726-47B8-A410-493985ED9EA9}"/>
    <dgm:cxn modelId="{175D5A8E-696D-46DE-9A54-0BBE9D8EAF6E}" type="presOf" srcId="{BD30172A-3A62-40F9-BD67-3C0516F030B1}" destId="{E494D908-2929-4974-81D7-8918DB4AA322}" srcOrd="0" destOrd="0" presId="urn:microsoft.com/office/officeart/2005/8/layout/vList2"/>
    <dgm:cxn modelId="{AC214A8F-3727-4FD0-9574-8C81DE62F2CB}" srcId="{D591BEEC-03C2-442F-8492-02AF757AF556}" destId="{9709F37C-44E7-406B-859C-A91543DB7FD6}" srcOrd="4" destOrd="0" parTransId="{950AC074-7000-42E0-8839-808946B8CA6D}" sibTransId="{B57A0E20-777B-4881-977D-FF957B57B687}"/>
    <dgm:cxn modelId="{5EAA08AD-D0D2-410C-9857-9C71DEA6C187}" type="presOf" srcId="{E0BFEB62-7E60-48F5-AC02-7F49A057A031}" destId="{65CABC95-1FFF-4F9D-89CE-D82253D2A1BF}" srcOrd="0" destOrd="0" presId="urn:microsoft.com/office/officeart/2005/8/layout/vList2"/>
    <dgm:cxn modelId="{6BF16BB9-FDA8-4FA7-A623-631A49A72E44}" srcId="{D591BEEC-03C2-442F-8492-02AF757AF556}" destId="{1BEB86CD-41EB-4A41-8EF0-90120D92E6D7}" srcOrd="5" destOrd="0" parTransId="{93B17043-6F25-42D2-AAF9-44BBAF08BE85}" sibTransId="{CF6E06F5-365C-4E51-B298-0479B15AA471}"/>
    <dgm:cxn modelId="{F00AFABF-F089-4629-8253-DE5AE0297F59}" type="presOf" srcId="{18ECAC55-020A-4FA6-9DB9-BCEB51790F77}" destId="{DB480300-AF39-432E-8386-01B97D65F3C6}" srcOrd="0" destOrd="0" presId="urn:microsoft.com/office/officeart/2005/8/layout/vList2"/>
    <dgm:cxn modelId="{800B3FFC-5B18-4FD4-B76B-0D54B1528DAB}" type="presOf" srcId="{1BEB86CD-41EB-4A41-8EF0-90120D92E6D7}" destId="{022D4144-F0B1-41F5-B288-2A4EF037D388}" srcOrd="0" destOrd="0" presId="urn:microsoft.com/office/officeart/2005/8/layout/vList2"/>
    <dgm:cxn modelId="{EEFE4EFC-0FDA-4D5A-ACF1-5E99715FF165}" type="presParOf" srcId="{67BA76A8-3F70-4AE4-A532-E7A7E63B8486}" destId="{E0D617D5-E9D5-4B09-B00D-6B27487155B0}" srcOrd="0" destOrd="0" presId="urn:microsoft.com/office/officeart/2005/8/layout/vList2"/>
    <dgm:cxn modelId="{FEC5D5C0-7703-4509-B02C-0029783BD995}" type="presParOf" srcId="{67BA76A8-3F70-4AE4-A532-E7A7E63B8486}" destId="{46E40678-4ED7-4892-973E-DF5FA3A91025}" srcOrd="1" destOrd="0" presId="urn:microsoft.com/office/officeart/2005/8/layout/vList2"/>
    <dgm:cxn modelId="{E8C3BF07-AB93-4B00-826F-780797CE9858}" type="presParOf" srcId="{67BA76A8-3F70-4AE4-A532-E7A7E63B8486}" destId="{E494D908-2929-4974-81D7-8918DB4AA322}" srcOrd="2" destOrd="0" presId="urn:microsoft.com/office/officeart/2005/8/layout/vList2"/>
    <dgm:cxn modelId="{F9E5EF83-426F-4C81-B172-7ECB8E48E15C}" type="presParOf" srcId="{67BA76A8-3F70-4AE4-A532-E7A7E63B8486}" destId="{77F7CDA5-8EFD-4241-B359-EC27C6F10248}" srcOrd="3" destOrd="0" presId="urn:microsoft.com/office/officeart/2005/8/layout/vList2"/>
    <dgm:cxn modelId="{E2E90F79-A607-453A-BD16-9465EC1BF5AD}" type="presParOf" srcId="{67BA76A8-3F70-4AE4-A532-E7A7E63B8486}" destId="{DB480300-AF39-432E-8386-01B97D65F3C6}" srcOrd="4" destOrd="0" presId="urn:microsoft.com/office/officeart/2005/8/layout/vList2"/>
    <dgm:cxn modelId="{604CEE68-FA92-46C9-9250-4C30603F3CA1}" type="presParOf" srcId="{67BA76A8-3F70-4AE4-A532-E7A7E63B8486}" destId="{8AE2670A-0D2D-4573-A31C-9D438B1710BB}" srcOrd="5" destOrd="0" presId="urn:microsoft.com/office/officeart/2005/8/layout/vList2"/>
    <dgm:cxn modelId="{EE44F19A-3F68-4639-83B8-4245F5D2CB82}" type="presParOf" srcId="{67BA76A8-3F70-4AE4-A532-E7A7E63B8486}" destId="{65CABC95-1FFF-4F9D-89CE-D82253D2A1BF}" srcOrd="6" destOrd="0" presId="urn:microsoft.com/office/officeart/2005/8/layout/vList2"/>
    <dgm:cxn modelId="{534768FE-EA1F-426F-B64A-57A9C477CE1A}" type="presParOf" srcId="{67BA76A8-3F70-4AE4-A532-E7A7E63B8486}" destId="{65EDB555-21E8-4EB3-B1FB-D4EFEE4E6D38}" srcOrd="7" destOrd="0" presId="urn:microsoft.com/office/officeart/2005/8/layout/vList2"/>
    <dgm:cxn modelId="{1B4C874E-75AB-4849-93C8-EAB9F6172510}" type="presParOf" srcId="{67BA76A8-3F70-4AE4-A532-E7A7E63B8486}" destId="{44117F57-1934-4BC8-A6C9-915620782A15}" srcOrd="8" destOrd="0" presId="urn:microsoft.com/office/officeart/2005/8/layout/vList2"/>
    <dgm:cxn modelId="{99EFB2BD-D80A-4835-A5F8-1610AC47C7F1}" type="presParOf" srcId="{67BA76A8-3F70-4AE4-A532-E7A7E63B8486}" destId="{5934B86B-8734-4FB2-BC24-5DC46C77973E}" srcOrd="9" destOrd="0" presId="urn:microsoft.com/office/officeart/2005/8/layout/vList2"/>
    <dgm:cxn modelId="{6616DA74-C2D7-471C-9C3E-F79FEC07128D}" type="presParOf" srcId="{67BA76A8-3F70-4AE4-A532-E7A7E63B8486}" destId="{022D4144-F0B1-41F5-B288-2A4EF037D38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EC2975-9F5D-438C-B84D-6479E8885EC8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219400B5-8435-44AE-A512-34FD523FAC96}">
      <dgm:prSet/>
      <dgm:spPr/>
      <dgm:t>
        <a:bodyPr/>
        <a:lstStyle/>
        <a:p>
          <a:r>
            <a:rPr lang="en-US" b="1" dirty="0"/>
            <a:t>RQ1</a:t>
          </a:r>
          <a:r>
            <a:rPr lang="en-US" b="1" dirty="0">
              <a:latin typeface="Arial Black"/>
            </a:rPr>
            <a:t>:</a:t>
          </a:r>
          <a:r>
            <a:rPr lang="en-US" b="1" dirty="0"/>
            <a:t> </a:t>
          </a:r>
          <a:r>
            <a:rPr lang="en-US" dirty="0"/>
            <a:t>How effective are LLMs at generating inline comments for code snippets found in Stack Overflow answers?</a:t>
          </a:r>
        </a:p>
      </dgm:t>
    </dgm:pt>
    <dgm:pt modelId="{041B4F4B-0BA0-49A4-BE9F-0A2CD50DFAC8}" type="parTrans" cxnId="{25C05EE5-05A9-49F2-88DE-DE6FE60D00E4}">
      <dgm:prSet/>
      <dgm:spPr/>
      <dgm:t>
        <a:bodyPr/>
        <a:lstStyle/>
        <a:p>
          <a:endParaRPr lang="en-US"/>
        </a:p>
      </dgm:t>
    </dgm:pt>
    <dgm:pt modelId="{556C1136-17FC-42B5-BBCF-7CDF777C5457}" type="sibTrans" cxnId="{25C05EE5-05A9-49F2-88DE-DE6FE60D00E4}">
      <dgm:prSet/>
      <dgm:spPr/>
      <dgm:t>
        <a:bodyPr/>
        <a:lstStyle/>
        <a:p>
          <a:endParaRPr lang="en-US"/>
        </a:p>
      </dgm:t>
    </dgm:pt>
    <dgm:pt modelId="{F0F3046C-3D62-46FD-A4E7-2BA3E90169A3}">
      <dgm:prSet/>
      <dgm:spPr/>
      <dgm:t>
        <a:bodyPr/>
        <a:lstStyle/>
        <a:p>
          <a:r>
            <a:rPr lang="en-US" b="1" dirty="0"/>
            <a:t>RQ2</a:t>
          </a:r>
          <a:r>
            <a:rPr lang="en-US" b="1" dirty="0">
              <a:latin typeface="Arial Black"/>
            </a:rPr>
            <a:t>:</a:t>
          </a:r>
          <a:r>
            <a:rPr lang="en-US" dirty="0"/>
            <a:t> How do developers perceive the comprehensibility of code snippets with the presence of inline comments?</a:t>
          </a:r>
        </a:p>
      </dgm:t>
    </dgm:pt>
    <dgm:pt modelId="{EA5D97C9-A1C1-4D49-86BD-1A09C85ED349}" type="parTrans" cxnId="{F83ED2A2-5810-4A5E-A092-FD289DF5D79B}">
      <dgm:prSet/>
      <dgm:spPr/>
      <dgm:t>
        <a:bodyPr/>
        <a:lstStyle/>
        <a:p>
          <a:endParaRPr lang="en-US"/>
        </a:p>
      </dgm:t>
    </dgm:pt>
    <dgm:pt modelId="{D6DF5D40-58F6-4261-AE03-6743360E3957}" type="sibTrans" cxnId="{F83ED2A2-5810-4A5E-A092-FD289DF5D79B}">
      <dgm:prSet/>
      <dgm:spPr/>
      <dgm:t>
        <a:bodyPr/>
        <a:lstStyle/>
        <a:p>
          <a:endParaRPr lang="en-US"/>
        </a:p>
      </dgm:t>
    </dgm:pt>
    <dgm:pt modelId="{6267D52D-0CE6-4E0C-9298-0F52E6624DE5}">
      <dgm:prSet/>
      <dgm:spPr/>
      <dgm:t>
        <a:bodyPr/>
        <a:lstStyle/>
        <a:p>
          <a:r>
            <a:rPr lang="en-US" b="1" dirty="0"/>
            <a:t>RQ3</a:t>
          </a:r>
          <a:r>
            <a:rPr lang="en-US" b="1" dirty="0">
              <a:latin typeface="Arial Black"/>
            </a:rPr>
            <a:t>:</a:t>
          </a:r>
          <a:r>
            <a:rPr lang="en-US" dirty="0"/>
            <a:t> Can we introduce a tool into Stack Overflow to generate context-aware, noise-free, inline comments for code snippets? Are these comments more effective than those from standard LLMs?</a:t>
          </a:r>
        </a:p>
      </dgm:t>
    </dgm:pt>
    <dgm:pt modelId="{981A4BBA-D870-4706-97FA-C7687E134BFB}" type="parTrans" cxnId="{C8DB8389-4155-49AC-B58B-2E2F207906F3}">
      <dgm:prSet/>
      <dgm:spPr/>
      <dgm:t>
        <a:bodyPr/>
        <a:lstStyle/>
        <a:p>
          <a:endParaRPr lang="en-US"/>
        </a:p>
      </dgm:t>
    </dgm:pt>
    <dgm:pt modelId="{0DFAB19B-DD08-4378-9116-8DB48B99CD7E}" type="sibTrans" cxnId="{C8DB8389-4155-49AC-B58B-2E2F207906F3}">
      <dgm:prSet/>
      <dgm:spPr/>
      <dgm:t>
        <a:bodyPr/>
        <a:lstStyle/>
        <a:p>
          <a:endParaRPr lang="en-US"/>
        </a:p>
      </dgm:t>
    </dgm:pt>
    <dgm:pt modelId="{537BF61C-E86B-4225-B417-3B91596171EF}" type="pres">
      <dgm:prSet presAssocID="{83EC2975-9F5D-438C-B84D-6479E8885EC8}" presName="linear" presStyleCnt="0">
        <dgm:presLayoutVars>
          <dgm:animLvl val="lvl"/>
          <dgm:resizeHandles val="exact"/>
        </dgm:presLayoutVars>
      </dgm:prSet>
      <dgm:spPr/>
    </dgm:pt>
    <dgm:pt modelId="{872DF845-299F-4DA7-9ED2-EB8C77F8512E}" type="pres">
      <dgm:prSet presAssocID="{219400B5-8435-44AE-A512-34FD523FAC9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3EF74BC-016E-479B-9D9C-1981D7DDA7B7}" type="pres">
      <dgm:prSet presAssocID="{556C1136-17FC-42B5-BBCF-7CDF777C5457}" presName="spacer" presStyleCnt="0"/>
      <dgm:spPr/>
    </dgm:pt>
    <dgm:pt modelId="{DF4C15B2-8B53-4F45-93B3-91D097B8424C}" type="pres">
      <dgm:prSet presAssocID="{F0F3046C-3D62-46FD-A4E7-2BA3E90169A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6AB96E0-2E31-45F4-85D8-9795AE4451D1}" type="pres">
      <dgm:prSet presAssocID="{D6DF5D40-58F6-4261-AE03-6743360E3957}" presName="spacer" presStyleCnt="0"/>
      <dgm:spPr/>
    </dgm:pt>
    <dgm:pt modelId="{F5E97419-4A25-4B9F-AD86-42BB2AF92B95}" type="pres">
      <dgm:prSet presAssocID="{6267D52D-0CE6-4E0C-9298-0F52E6624DE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5506679-5467-4B7F-8282-B676EBF3C3F5}" type="presOf" srcId="{219400B5-8435-44AE-A512-34FD523FAC96}" destId="{872DF845-299F-4DA7-9ED2-EB8C77F8512E}" srcOrd="0" destOrd="0" presId="urn:microsoft.com/office/officeart/2005/8/layout/vList2"/>
    <dgm:cxn modelId="{7ED0877A-34DD-43FD-8C93-92899478F495}" type="presOf" srcId="{83EC2975-9F5D-438C-B84D-6479E8885EC8}" destId="{537BF61C-E86B-4225-B417-3B91596171EF}" srcOrd="0" destOrd="0" presId="urn:microsoft.com/office/officeart/2005/8/layout/vList2"/>
    <dgm:cxn modelId="{C8DB8389-4155-49AC-B58B-2E2F207906F3}" srcId="{83EC2975-9F5D-438C-B84D-6479E8885EC8}" destId="{6267D52D-0CE6-4E0C-9298-0F52E6624DE5}" srcOrd="2" destOrd="0" parTransId="{981A4BBA-D870-4706-97FA-C7687E134BFB}" sibTransId="{0DFAB19B-DD08-4378-9116-8DB48B99CD7E}"/>
    <dgm:cxn modelId="{F83ED2A2-5810-4A5E-A092-FD289DF5D79B}" srcId="{83EC2975-9F5D-438C-B84D-6479E8885EC8}" destId="{F0F3046C-3D62-46FD-A4E7-2BA3E90169A3}" srcOrd="1" destOrd="0" parTransId="{EA5D97C9-A1C1-4D49-86BD-1A09C85ED349}" sibTransId="{D6DF5D40-58F6-4261-AE03-6743360E3957}"/>
    <dgm:cxn modelId="{2BD283BB-6FDB-46A9-99C6-7764294C3034}" type="presOf" srcId="{6267D52D-0CE6-4E0C-9298-0F52E6624DE5}" destId="{F5E97419-4A25-4B9F-AD86-42BB2AF92B95}" srcOrd="0" destOrd="0" presId="urn:microsoft.com/office/officeart/2005/8/layout/vList2"/>
    <dgm:cxn modelId="{AE090DD7-0359-4633-9EBA-0325B1BCC4E3}" type="presOf" srcId="{F0F3046C-3D62-46FD-A4E7-2BA3E90169A3}" destId="{DF4C15B2-8B53-4F45-93B3-91D097B8424C}" srcOrd="0" destOrd="0" presId="urn:microsoft.com/office/officeart/2005/8/layout/vList2"/>
    <dgm:cxn modelId="{25C05EE5-05A9-49F2-88DE-DE6FE60D00E4}" srcId="{83EC2975-9F5D-438C-B84D-6479E8885EC8}" destId="{219400B5-8435-44AE-A512-34FD523FAC96}" srcOrd="0" destOrd="0" parTransId="{041B4F4B-0BA0-49A4-BE9F-0A2CD50DFAC8}" sibTransId="{556C1136-17FC-42B5-BBCF-7CDF777C5457}"/>
    <dgm:cxn modelId="{2882F260-71AD-4E85-92BD-A99ED35ECF82}" type="presParOf" srcId="{537BF61C-E86B-4225-B417-3B91596171EF}" destId="{872DF845-299F-4DA7-9ED2-EB8C77F8512E}" srcOrd="0" destOrd="0" presId="urn:microsoft.com/office/officeart/2005/8/layout/vList2"/>
    <dgm:cxn modelId="{8EACCEDF-36BE-4881-880E-7CF931B8822F}" type="presParOf" srcId="{537BF61C-E86B-4225-B417-3B91596171EF}" destId="{53EF74BC-016E-479B-9D9C-1981D7DDA7B7}" srcOrd="1" destOrd="0" presId="urn:microsoft.com/office/officeart/2005/8/layout/vList2"/>
    <dgm:cxn modelId="{9172EFD3-EFA8-40F1-B6A5-F762C1FADBB6}" type="presParOf" srcId="{537BF61C-E86B-4225-B417-3B91596171EF}" destId="{DF4C15B2-8B53-4F45-93B3-91D097B8424C}" srcOrd="2" destOrd="0" presId="urn:microsoft.com/office/officeart/2005/8/layout/vList2"/>
    <dgm:cxn modelId="{CEC87C0D-AA4E-4786-A67F-9EB168B29972}" type="presParOf" srcId="{537BF61C-E86B-4225-B417-3B91596171EF}" destId="{86AB96E0-2E31-45F4-85D8-9795AE4451D1}" srcOrd="3" destOrd="0" presId="urn:microsoft.com/office/officeart/2005/8/layout/vList2"/>
    <dgm:cxn modelId="{018DCDBC-DD55-402A-B2AC-322EB5E8F903}" type="presParOf" srcId="{537BF61C-E86B-4225-B417-3B91596171EF}" destId="{F5E97419-4A25-4B9F-AD86-42BB2AF92B9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54B3A3-5E70-454D-BE9E-0C43449E0D87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840C6FD-91B1-4AC7-B64A-9E4B03642F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/>
              <a:cs typeface="Arial"/>
            </a:rPr>
            <a:t>Manual evaluation of the effectiveness of LLM-generated inline comments</a:t>
          </a:r>
        </a:p>
      </dgm:t>
    </dgm:pt>
    <dgm:pt modelId="{BABF70B1-4D4B-4C10-A6A8-FAF3999198DE}" type="parTrans" cxnId="{40CBF790-BD83-4EAD-B8C9-5E543F01B6FF}">
      <dgm:prSet/>
      <dgm:spPr/>
      <dgm:t>
        <a:bodyPr/>
        <a:lstStyle/>
        <a:p>
          <a:endParaRPr lang="en-US"/>
        </a:p>
      </dgm:t>
    </dgm:pt>
    <dgm:pt modelId="{3AA4F8B8-9473-4796-BBED-46B0DA437624}" type="sibTrans" cxnId="{40CBF790-BD83-4EAD-B8C9-5E543F01B6FF}">
      <dgm:prSet/>
      <dgm:spPr/>
      <dgm:t>
        <a:bodyPr/>
        <a:lstStyle/>
        <a:p>
          <a:endParaRPr lang="en-US"/>
        </a:p>
      </dgm:t>
    </dgm:pt>
    <dgm:pt modelId="{F547A222-73C0-4A8A-B8CF-F53C2EA50A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/>
              <a:cs typeface="Arial"/>
            </a:rPr>
            <a:t>A survey of developers' perceptions</a:t>
          </a:r>
        </a:p>
      </dgm:t>
    </dgm:pt>
    <dgm:pt modelId="{0953DC5A-017D-447F-A65D-72F1847E3588}" type="parTrans" cxnId="{962D87B5-1DBC-43D0-9180-97D26379B060}">
      <dgm:prSet/>
      <dgm:spPr/>
      <dgm:t>
        <a:bodyPr/>
        <a:lstStyle/>
        <a:p>
          <a:endParaRPr lang="en-US"/>
        </a:p>
      </dgm:t>
    </dgm:pt>
    <dgm:pt modelId="{056757C2-F311-4BCC-8FFA-B98418474A52}" type="sibTrans" cxnId="{962D87B5-1DBC-43D0-9180-97D26379B060}">
      <dgm:prSet/>
      <dgm:spPr/>
      <dgm:t>
        <a:bodyPr/>
        <a:lstStyle/>
        <a:p>
          <a:endParaRPr lang="en-US"/>
        </a:p>
      </dgm:t>
    </dgm:pt>
    <dgm:pt modelId="{D9132735-C27D-492F-BA41-B76717A5B447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Arial"/>
              <a:cs typeface="Arial"/>
            </a:rPr>
            <a:t>Development of AUTOGENICS browser-plugin</a:t>
          </a:r>
        </a:p>
      </dgm:t>
    </dgm:pt>
    <dgm:pt modelId="{7305EB71-45DA-427A-A6BE-78E62CF7C2C2}" type="parTrans" cxnId="{74372DE0-F1E0-4721-9EEB-C2BAA1F4D196}">
      <dgm:prSet/>
      <dgm:spPr/>
      <dgm:t>
        <a:bodyPr/>
        <a:lstStyle/>
        <a:p>
          <a:endParaRPr lang="en-US"/>
        </a:p>
      </dgm:t>
    </dgm:pt>
    <dgm:pt modelId="{FC210A56-E944-463D-9651-2D921322DF3A}" type="sibTrans" cxnId="{74372DE0-F1E0-4721-9EEB-C2BAA1F4D196}">
      <dgm:prSet/>
      <dgm:spPr/>
      <dgm:t>
        <a:bodyPr/>
        <a:lstStyle/>
        <a:p>
          <a:endParaRPr lang="en-US"/>
        </a:p>
      </dgm:t>
    </dgm:pt>
    <dgm:pt modelId="{A559E537-8D4E-4497-B0AC-C8AF8D934D73}" type="pres">
      <dgm:prSet presAssocID="{8254B3A3-5E70-454D-BE9E-0C43449E0D87}" presName="root" presStyleCnt="0">
        <dgm:presLayoutVars>
          <dgm:dir/>
          <dgm:resizeHandles val="exact"/>
        </dgm:presLayoutVars>
      </dgm:prSet>
      <dgm:spPr/>
    </dgm:pt>
    <dgm:pt modelId="{99BEE0B9-B7B2-46FF-92E1-56CD6648ED73}" type="pres">
      <dgm:prSet presAssocID="{1840C6FD-91B1-4AC7-B64A-9E4B03642F06}" presName="compNode" presStyleCnt="0"/>
      <dgm:spPr/>
    </dgm:pt>
    <dgm:pt modelId="{42577DBC-D820-49BF-864F-D773F3C60133}" type="pres">
      <dgm:prSet presAssocID="{1840C6FD-91B1-4AC7-B64A-9E4B03642F0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044B79B9-CAF5-4669-A4DB-B64A3958A6BE}" type="pres">
      <dgm:prSet presAssocID="{1840C6FD-91B1-4AC7-B64A-9E4B03642F06}" presName="spaceRect" presStyleCnt="0"/>
      <dgm:spPr/>
    </dgm:pt>
    <dgm:pt modelId="{FEE9C77B-D88F-46D1-BFA6-F18DC64F14CE}" type="pres">
      <dgm:prSet presAssocID="{1840C6FD-91B1-4AC7-B64A-9E4B03642F06}" presName="textRect" presStyleLbl="revTx" presStyleIdx="0" presStyleCnt="3">
        <dgm:presLayoutVars>
          <dgm:chMax val="1"/>
          <dgm:chPref val="1"/>
        </dgm:presLayoutVars>
      </dgm:prSet>
      <dgm:spPr/>
    </dgm:pt>
    <dgm:pt modelId="{E65670EB-7C9E-4BE0-956F-28A0C59CE231}" type="pres">
      <dgm:prSet presAssocID="{3AA4F8B8-9473-4796-BBED-46B0DA437624}" presName="sibTrans" presStyleCnt="0"/>
      <dgm:spPr/>
    </dgm:pt>
    <dgm:pt modelId="{4C26D72C-6E29-406F-B866-CFDDA5C92B2F}" type="pres">
      <dgm:prSet presAssocID="{F547A222-73C0-4A8A-B8CF-F53C2EA50AAD}" presName="compNode" presStyleCnt="0"/>
      <dgm:spPr/>
    </dgm:pt>
    <dgm:pt modelId="{056BEDE6-804B-408D-8D80-BF3EC6D380AC}" type="pres">
      <dgm:prSet presAssocID="{F547A222-73C0-4A8A-B8CF-F53C2EA50AA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C7560CE0-D132-4AB4-9AAA-7CF660705FB0}" type="pres">
      <dgm:prSet presAssocID="{F547A222-73C0-4A8A-B8CF-F53C2EA50AAD}" presName="spaceRect" presStyleCnt="0"/>
      <dgm:spPr/>
    </dgm:pt>
    <dgm:pt modelId="{5B9A92D4-9748-4E40-BEDC-F170C83E4080}" type="pres">
      <dgm:prSet presAssocID="{F547A222-73C0-4A8A-B8CF-F53C2EA50AAD}" presName="textRect" presStyleLbl="revTx" presStyleIdx="1" presStyleCnt="3">
        <dgm:presLayoutVars>
          <dgm:chMax val="1"/>
          <dgm:chPref val="1"/>
        </dgm:presLayoutVars>
      </dgm:prSet>
      <dgm:spPr/>
    </dgm:pt>
    <dgm:pt modelId="{50F50E96-79FD-4C81-B744-6D523B92B204}" type="pres">
      <dgm:prSet presAssocID="{056757C2-F311-4BCC-8FFA-B98418474A52}" presName="sibTrans" presStyleCnt="0"/>
      <dgm:spPr/>
    </dgm:pt>
    <dgm:pt modelId="{0DF53E71-3999-440E-AABB-FA39B829BF7B}" type="pres">
      <dgm:prSet presAssocID="{D9132735-C27D-492F-BA41-B76717A5B447}" presName="compNode" presStyleCnt="0"/>
      <dgm:spPr/>
    </dgm:pt>
    <dgm:pt modelId="{C8FF806D-4E6B-4BEA-8239-6B2EB11BCE6B}" type="pres">
      <dgm:prSet presAssocID="{D9132735-C27D-492F-BA41-B76717A5B44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C3C8FFA-1E0F-49D7-BFC6-F373CEBD42BD}" type="pres">
      <dgm:prSet presAssocID="{D9132735-C27D-492F-BA41-B76717A5B447}" presName="spaceRect" presStyleCnt="0"/>
      <dgm:spPr/>
    </dgm:pt>
    <dgm:pt modelId="{08DBB571-4E57-4EC7-B40A-0917349AB582}" type="pres">
      <dgm:prSet presAssocID="{D9132735-C27D-492F-BA41-B76717A5B44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827C00C-0B56-4F91-AE00-B77FFF2B647A}" type="presOf" srcId="{1840C6FD-91B1-4AC7-B64A-9E4B03642F06}" destId="{FEE9C77B-D88F-46D1-BFA6-F18DC64F14CE}" srcOrd="0" destOrd="0" presId="urn:microsoft.com/office/officeart/2018/2/layout/IconLabelList"/>
    <dgm:cxn modelId="{6F703B22-1596-4CFF-B120-B919D8D9F85B}" type="presOf" srcId="{D9132735-C27D-492F-BA41-B76717A5B447}" destId="{08DBB571-4E57-4EC7-B40A-0917349AB582}" srcOrd="0" destOrd="0" presId="urn:microsoft.com/office/officeart/2018/2/layout/IconLabelList"/>
    <dgm:cxn modelId="{40CBF790-BD83-4EAD-B8C9-5E543F01B6FF}" srcId="{8254B3A3-5E70-454D-BE9E-0C43449E0D87}" destId="{1840C6FD-91B1-4AC7-B64A-9E4B03642F06}" srcOrd="0" destOrd="0" parTransId="{BABF70B1-4D4B-4C10-A6A8-FAF3999198DE}" sibTransId="{3AA4F8B8-9473-4796-BBED-46B0DA437624}"/>
    <dgm:cxn modelId="{85DEEE9B-38B9-4845-B096-180F78AEAD93}" type="presOf" srcId="{F547A222-73C0-4A8A-B8CF-F53C2EA50AAD}" destId="{5B9A92D4-9748-4E40-BEDC-F170C83E4080}" srcOrd="0" destOrd="0" presId="urn:microsoft.com/office/officeart/2018/2/layout/IconLabelList"/>
    <dgm:cxn modelId="{962D87B5-1DBC-43D0-9180-97D26379B060}" srcId="{8254B3A3-5E70-454D-BE9E-0C43449E0D87}" destId="{F547A222-73C0-4A8A-B8CF-F53C2EA50AAD}" srcOrd="1" destOrd="0" parTransId="{0953DC5A-017D-447F-A65D-72F1847E3588}" sibTransId="{056757C2-F311-4BCC-8FFA-B98418474A52}"/>
    <dgm:cxn modelId="{A07357CC-EC4A-4D9B-90BF-B52114895319}" type="presOf" srcId="{8254B3A3-5E70-454D-BE9E-0C43449E0D87}" destId="{A559E537-8D4E-4497-B0AC-C8AF8D934D73}" srcOrd="0" destOrd="0" presId="urn:microsoft.com/office/officeart/2018/2/layout/IconLabelList"/>
    <dgm:cxn modelId="{74372DE0-F1E0-4721-9EEB-C2BAA1F4D196}" srcId="{8254B3A3-5E70-454D-BE9E-0C43449E0D87}" destId="{D9132735-C27D-492F-BA41-B76717A5B447}" srcOrd="2" destOrd="0" parTransId="{7305EB71-45DA-427A-A6BE-78E62CF7C2C2}" sibTransId="{FC210A56-E944-463D-9651-2D921322DF3A}"/>
    <dgm:cxn modelId="{D67B6E04-DB5A-43F3-8CC6-8E14D7D2120A}" type="presParOf" srcId="{A559E537-8D4E-4497-B0AC-C8AF8D934D73}" destId="{99BEE0B9-B7B2-46FF-92E1-56CD6648ED73}" srcOrd="0" destOrd="0" presId="urn:microsoft.com/office/officeart/2018/2/layout/IconLabelList"/>
    <dgm:cxn modelId="{F940FAD2-AAAA-42B7-BAA8-DA55AEF30E0B}" type="presParOf" srcId="{99BEE0B9-B7B2-46FF-92E1-56CD6648ED73}" destId="{42577DBC-D820-49BF-864F-D773F3C60133}" srcOrd="0" destOrd="0" presId="urn:microsoft.com/office/officeart/2018/2/layout/IconLabelList"/>
    <dgm:cxn modelId="{58506064-E411-41E2-8F2E-CB5DA35A2F8B}" type="presParOf" srcId="{99BEE0B9-B7B2-46FF-92E1-56CD6648ED73}" destId="{044B79B9-CAF5-4669-A4DB-B64A3958A6BE}" srcOrd="1" destOrd="0" presId="urn:microsoft.com/office/officeart/2018/2/layout/IconLabelList"/>
    <dgm:cxn modelId="{64CC4C05-EB07-49FE-AAA8-C741445BF137}" type="presParOf" srcId="{99BEE0B9-B7B2-46FF-92E1-56CD6648ED73}" destId="{FEE9C77B-D88F-46D1-BFA6-F18DC64F14CE}" srcOrd="2" destOrd="0" presId="urn:microsoft.com/office/officeart/2018/2/layout/IconLabelList"/>
    <dgm:cxn modelId="{8D37713D-7FDF-4D75-B09C-E5AD688770C5}" type="presParOf" srcId="{A559E537-8D4E-4497-B0AC-C8AF8D934D73}" destId="{E65670EB-7C9E-4BE0-956F-28A0C59CE231}" srcOrd="1" destOrd="0" presId="urn:microsoft.com/office/officeart/2018/2/layout/IconLabelList"/>
    <dgm:cxn modelId="{EBADFEDF-6304-41BC-9A44-BE54051F4F57}" type="presParOf" srcId="{A559E537-8D4E-4497-B0AC-C8AF8D934D73}" destId="{4C26D72C-6E29-406F-B866-CFDDA5C92B2F}" srcOrd="2" destOrd="0" presId="urn:microsoft.com/office/officeart/2018/2/layout/IconLabelList"/>
    <dgm:cxn modelId="{279C18C7-3932-4BFE-9631-C49B58E00E11}" type="presParOf" srcId="{4C26D72C-6E29-406F-B866-CFDDA5C92B2F}" destId="{056BEDE6-804B-408D-8D80-BF3EC6D380AC}" srcOrd="0" destOrd="0" presId="urn:microsoft.com/office/officeart/2018/2/layout/IconLabelList"/>
    <dgm:cxn modelId="{4255E3CE-6F97-4732-9AA5-D63FD2B79FEB}" type="presParOf" srcId="{4C26D72C-6E29-406F-B866-CFDDA5C92B2F}" destId="{C7560CE0-D132-4AB4-9AAA-7CF660705FB0}" srcOrd="1" destOrd="0" presId="urn:microsoft.com/office/officeart/2018/2/layout/IconLabelList"/>
    <dgm:cxn modelId="{8A1FE71E-6097-458A-AD16-9B37DB1134A2}" type="presParOf" srcId="{4C26D72C-6E29-406F-B866-CFDDA5C92B2F}" destId="{5B9A92D4-9748-4E40-BEDC-F170C83E4080}" srcOrd="2" destOrd="0" presId="urn:microsoft.com/office/officeart/2018/2/layout/IconLabelList"/>
    <dgm:cxn modelId="{9E7B5993-593F-42A6-BCD5-850E870FBDF8}" type="presParOf" srcId="{A559E537-8D4E-4497-B0AC-C8AF8D934D73}" destId="{50F50E96-79FD-4C81-B744-6D523B92B204}" srcOrd="3" destOrd="0" presId="urn:microsoft.com/office/officeart/2018/2/layout/IconLabelList"/>
    <dgm:cxn modelId="{8E129CE8-AF50-4641-93D2-97D0882F87BB}" type="presParOf" srcId="{A559E537-8D4E-4497-B0AC-C8AF8D934D73}" destId="{0DF53E71-3999-440E-AABB-FA39B829BF7B}" srcOrd="4" destOrd="0" presId="urn:microsoft.com/office/officeart/2018/2/layout/IconLabelList"/>
    <dgm:cxn modelId="{1FC6D6FA-97DD-4566-9E66-7443A78B84D3}" type="presParOf" srcId="{0DF53E71-3999-440E-AABB-FA39B829BF7B}" destId="{C8FF806D-4E6B-4BEA-8239-6B2EB11BCE6B}" srcOrd="0" destOrd="0" presId="urn:microsoft.com/office/officeart/2018/2/layout/IconLabelList"/>
    <dgm:cxn modelId="{79BB23C0-90C6-4385-BB76-0BC6D3ED57C1}" type="presParOf" srcId="{0DF53E71-3999-440E-AABB-FA39B829BF7B}" destId="{5C3C8FFA-1E0F-49D7-BFC6-F373CEBD42BD}" srcOrd="1" destOrd="0" presId="urn:microsoft.com/office/officeart/2018/2/layout/IconLabelList"/>
    <dgm:cxn modelId="{B9AE0CB6-64DE-4C35-A3E1-91C104677EBC}" type="presParOf" srcId="{0DF53E71-3999-440E-AABB-FA39B829BF7B}" destId="{08DBB571-4E57-4EC7-B40A-0917349AB58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0C515D-C21D-4AED-B20C-70C4C621CE39}" type="doc">
      <dgm:prSet loTypeId="urn:microsoft.com/office/officeart/2005/8/layout/process5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483EC01-F12A-4F99-803E-DD56448CD26B}">
      <dgm:prSet phldrT="[Text]" phldr="0"/>
      <dgm:spPr/>
      <dgm:t>
        <a:bodyPr/>
        <a:lstStyle/>
        <a:p>
          <a:pPr rtl="0"/>
          <a:r>
            <a:rPr lang="en-US" dirty="0">
              <a:latin typeface="Arial Black"/>
            </a:rPr>
            <a:t> Dataset Preparation</a:t>
          </a:r>
          <a:endParaRPr lang="en-US" dirty="0"/>
        </a:p>
      </dgm:t>
    </dgm:pt>
    <dgm:pt modelId="{5ABE9EBB-3ECD-46FD-85BA-8CF63E9E2FBA}" type="parTrans" cxnId="{430A941C-A812-4A86-AB60-861A6998FFC2}">
      <dgm:prSet/>
      <dgm:spPr/>
      <dgm:t>
        <a:bodyPr/>
        <a:lstStyle/>
        <a:p>
          <a:endParaRPr lang="en-US"/>
        </a:p>
      </dgm:t>
    </dgm:pt>
    <dgm:pt modelId="{F5D3A5C1-4359-48CC-B82C-4F3A9C077441}" type="sibTrans" cxnId="{430A941C-A812-4A86-AB60-861A6998FFC2}">
      <dgm:prSet/>
      <dgm:spPr/>
      <dgm:t>
        <a:bodyPr/>
        <a:lstStyle/>
        <a:p>
          <a:endParaRPr lang="en-US"/>
        </a:p>
      </dgm:t>
    </dgm:pt>
    <dgm:pt modelId="{9EF25F08-9327-4B68-95A5-DBE40420B734}">
      <dgm:prSet phldrT="[Text]" phldr="0"/>
      <dgm:spPr/>
      <dgm:t>
        <a:bodyPr/>
        <a:lstStyle/>
        <a:p>
          <a:pPr rtl="0"/>
          <a:r>
            <a:rPr lang="en-US" dirty="0">
              <a:latin typeface="Arial Black"/>
            </a:rPr>
            <a:t> Inline Comment Generation</a:t>
          </a:r>
          <a:endParaRPr lang="en-US" dirty="0"/>
        </a:p>
      </dgm:t>
    </dgm:pt>
    <dgm:pt modelId="{A087268F-29F9-4620-B1E3-CBF8BE875F01}" type="parTrans" cxnId="{B5636656-7657-46B6-A139-E42C99DAF062}">
      <dgm:prSet/>
      <dgm:spPr/>
      <dgm:t>
        <a:bodyPr/>
        <a:lstStyle/>
        <a:p>
          <a:endParaRPr lang="en-US"/>
        </a:p>
      </dgm:t>
    </dgm:pt>
    <dgm:pt modelId="{312FC639-147F-4740-942E-8E7E93A58719}" type="sibTrans" cxnId="{B5636656-7657-46B6-A139-E42C99DAF062}">
      <dgm:prSet/>
      <dgm:spPr/>
      <dgm:t>
        <a:bodyPr/>
        <a:lstStyle/>
        <a:p>
          <a:endParaRPr lang="en-US"/>
        </a:p>
      </dgm:t>
    </dgm:pt>
    <dgm:pt modelId="{89963FD4-A4F8-48CA-BD91-64B97750D38C}">
      <dgm:prSet phldrT="[Text]" phldr="0"/>
      <dgm:spPr/>
      <dgm:t>
        <a:bodyPr/>
        <a:lstStyle/>
        <a:p>
          <a:pPr rtl="0"/>
          <a:r>
            <a:rPr lang="en-US" dirty="0">
              <a:latin typeface="Arial Black"/>
            </a:rPr>
            <a:t> Inline Comments' Effectiveness Evaluation</a:t>
          </a:r>
          <a:endParaRPr lang="en-US" dirty="0"/>
        </a:p>
      </dgm:t>
    </dgm:pt>
    <dgm:pt modelId="{C3AA775F-ECFB-48FD-864D-01DD6D7F4FA1}" type="parTrans" cxnId="{A7C9590B-5EE4-42FF-9D29-300E1FA1CC14}">
      <dgm:prSet/>
      <dgm:spPr/>
      <dgm:t>
        <a:bodyPr/>
        <a:lstStyle/>
        <a:p>
          <a:endParaRPr lang="en-US"/>
        </a:p>
      </dgm:t>
    </dgm:pt>
    <dgm:pt modelId="{366477A9-8558-4489-B561-0D925F16FD1C}" type="sibTrans" cxnId="{A7C9590B-5EE4-42FF-9D29-300E1FA1CC14}">
      <dgm:prSet/>
      <dgm:spPr/>
      <dgm:t>
        <a:bodyPr/>
        <a:lstStyle/>
        <a:p>
          <a:endParaRPr lang="en-US"/>
        </a:p>
      </dgm:t>
    </dgm:pt>
    <dgm:pt modelId="{92092B59-E6DF-41D7-8482-EB4C654A9E5A}">
      <dgm:prSet phldrT="[Text]" phldr="0"/>
      <dgm:spPr/>
      <dgm:t>
        <a:bodyPr/>
        <a:lstStyle/>
        <a:p>
          <a:pPr rtl="0"/>
          <a:r>
            <a:rPr lang="en-US" dirty="0">
              <a:latin typeface="Arial Black"/>
            </a:rPr>
            <a:t> Developer Survey</a:t>
          </a:r>
          <a:endParaRPr lang="en-US" dirty="0"/>
        </a:p>
      </dgm:t>
    </dgm:pt>
    <dgm:pt modelId="{16602236-DAC1-48E9-9C75-D499D5218671}" type="parTrans" cxnId="{5E60DC26-9D59-4836-816F-DD1B486CD391}">
      <dgm:prSet/>
      <dgm:spPr/>
      <dgm:t>
        <a:bodyPr/>
        <a:lstStyle/>
        <a:p>
          <a:endParaRPr lang="en-US"/>
        </a:p>
      </dgm:t>
    </dgm:pt>
    <dgm:pt modelId="{6F5088CF-B1DB-4D37-98A8-D1927929474A}" type="sibTrans" cxnId="{5E60DC26-9D59-4836-816F-DD1B486CD391}">
      <dgm:prSet/>
      <dgm:spPr/>
      <dgm:t>
        <a:bodyPr/>
        <a:lstStyle/>
        <a:p>
          <a:endParaRPr lang="en-US"/>
        </a:p>
      </dgm:t>
    </dgm:pt>
    <dgm:pt modelId="{A2FA5AFA-064E-4E57-8E46-1CCC10855214}">
      <dgm:prSet phldr="0"/>
      <dgm:spPr/>
      <dgm:t>
        <a:bodyPr/>
        <a:lstStyle/>
        <a:p>
          <a:pPr rtl="0"/>
          <a:r>
            <a:rPr lang="en-US" dirty="0">
              <a:latin typeface="Arial Black"/>
            </a:rPr>
            <a:t> Development of AUTOGENICS</a:t>
          </a:r>
        </a:p>
      </dgm:t>
    </dgm:pt>
    <dgm:pt modelId="{5EE9B804-675D-43C8-9579-B812AA1386BB}" type="parTrans" cxnId="{514BAD29-7429-42DA-8615-250B6C356BEB}">
      <dgm:prSet/>
      <dgm:spPr/>
    </dgm:pt>
    <dgm:pt modelId="{EB9ADDDE-1F6B-4752-8281-8E98B646270B}" type="sibTrans" cxnId="{514BAD29-7429-42DA-8615-250B6C356BEB}">
      <dgm:prSet/>
      <dgm:spPr/>
      <dgm:t>
        <a:bodyPr/>
        <a:lstStyle/>
        <a:p>
          <a:endParaRPr lang="en-US"/>
        </a:p>
      </dgm:t>
    </dgm:pt>
    <dgm:pt modelId="{D24BE547-E6CC-4E5D-B71B-41B13939CFC3}" type="pres">
      <dgm:prSet presAssocID="{A70C515D-C21D-4AED-B20C-70C4C621CE39}" presName="diagram" presStyleCnt="0">
        <dgm:presLayoutVars>
          <dgm:dir/>
          <dgm:resizeHandles val="exact"/>
        </dgm:presLayoutVars>
      </dgm:prSet>
      <dgm:spPr/>
    </dgm:pt>
    <dgm:pt modelId="{3C497F54-28A4-4749-9BB7-7A3EBCD9C25D}" type="pres">
      <dgm:prSet presAssocID="{5483EC01-F12A-4F99-803E-DD56448CD26B}" presName="node" presStyleLbl="node1" presStyleIdx="0" presStyleCnt="5">
        <dgm:presLayoutVars>
          <dgm:bulletEnabled val="1"/>
        </dgm:presLayoutVars>
      </dgm:prSet>
      <dgm:spPr/>
    </dgm:pt>
    <dgm:pt modelId="{8A8BF452-93EA-4274-9DB7-44C30C117BFB}" type="pres">
      <dgm:prSet presAssocID="{F5D3A5C1-4359-48CC-B82C-4F3A9C077441}" presName="sibTrans" presStyleLbl="sibTrans2D1" presStyleIdx="0" presStyleCnt="4"/>
      <dgm:spPr/>
    </dgm:pt>
    <dgm:pt modelId="{874E22C4-F232-4EBE-8209-1805A03BA084}" type="pres">
      <dgm:prSet presAssocID="{F5D3A5C1-4359-48CC-B82C-4F3A9C077441}" presName="connectorText" presStyleLbl="sibTrans2D1" presStyleIdx="0" presStyleCnt="4"/>
      <dgm:spPr/>
    </dgm:pt>
    <dgm:pt modelId="{812B7BA2-16B1-4479-B4BC-25875FC8C51C}" type="pres">
      <dgm:prSet presAssocID="{9EF25F08-9327-4B68-95A5-DBE40420B734}" presName="node" presStyleLbl="node1" presStyleIdx="1" presStyleCnt="5">
        <dgm:presLayoutVars>
          <dgm:bulletEnabled val="1"/>
        </dgm:presLayoutVars>
      </dgm:prSet>
      <dgm:spPr/>
    </dgm:pt>
    <dgm:pt modelId="{917D5C20-EE73-4049-97D9-D9F09DD920EB}" type="pres">
      <dgm:prSet presAssocID="{312FC639-147F-4740-942E-8E7E93A58719}" presName="sibTrans" presStyleLbl="sibTrans2D1" presStyleIdx="1" presStyleCnt="4"/>
      <dgm:spPr/>
    </dgm:pt>
    <dgm:pt modelId="{2C5E3172-3357-4E12-93DA-660B026D2F52}" type="pres">
      <dgm:prSet presAssocID="{312FC639-147F-4740-942E-8E7E93A58719}" presName="connectorText" presStyleLbl="sibTrans2D1" presStyleIdx="1" presStyleCnt="4"/>
      <dgm:spPr/>
    </dgm:pt>
    <dgm:pt modelId="{706915DE-BCAD-4315-8FC7-4298A1A9EF92}" type="pres">
      <dgm:prSet presAssocID="{89963FD4-A4F8-48CA-BD91-64B97750D38C}" presName="node" presStyleLbl="node1" presStyleIdx="2" presStyleCnt="5">
        <dgm:presLayoutVars>
          <dgm:bulletEnabled val="1"/>
        </dgm:presLayoutVars>
      </dgm:prSet>
      <dgm:spPr/>
    </dgm:pt>
    <dgm:pt modelId="{93D6E04E-79D9-4B0E-9D84-3197EEFB818A}" type="pres">
      <dgm:prSet presAssocID="{366477A9-8558-4489-B561-0D925F16FD1C}" presName="sibTrans" presStyleLbl="sibTrans2D1" presStyleIdx="2" presStyleCnt="4"/>
      <dgm:spPr/>
    </dgm:pt>
    <dgm:pt modelId="{59682BCB-1AE8-4713-AD45-B8240824F13E}" type="pres">
      <dgm:prSet presAssocID="{366477A9-8558-4489-B561-0D925F16FD1C}" presName="connectorText" presStyleLbl="sibTrans2D1" presStyleIdx="2" presStyleCnt="4"/>
      <dgm:spPr/>
    </dgm:pt>
    <dgm:pt modelId="{7609AB4F-1A95-49D8-8955-509220CE66D4}" type="pres">
      <dgm:prSet presAssocID="{92092B59-E6DF-41D7-8482-EB4C654A9E5A}" presName="node" presStyleLbl="node1" presStyleIdx="3" presStyleCnt="5">
        <dgm:presLayoutVars>
          <dgm:bulletEnabled val="1"/>
        </dgm:presLayoutVars>
      </dgm:prSet>
      <dgm:spPr/>
    </dgm:pt>
    <dgm:pt modelId="{07A7436C-5B07-4967-9F73-2BB9B297351D}" type="pres">
      <dgm:prSet presAssocID="{6F5088CF-B1DB-4D37-98A8-D1927929474A}" presName="sibTrans" presStyleLbl="sibTrans2D1" presStyleIdx="3" presStyleCnt="4"/>
      <dgm:spPr/>
    </dgm:pt>
    <dgm:pt modelId="{8A26BFC9-ED67-4AC4-ADB3-272B8D0E6260}" type="pres">
      <dgm:prSet presAssocID="{6F5088CF-B1DB-4D37-98A8-D1927929474A}" presName="connectorText" presStyleLbl="sibTrans2D1" presStyleIdx="3" presStyleCnt="4"/>
      <dgm:spPr/>
    </dgm:pt>
    <dgm:pt modelId="{47F120F5-85BC-4DEF-99CC-8F45A69D01E3}" type="pres">
      <dgm:prSet presAssocID="{A2FA5AFA-064E-4E57-8E46-1CCC10855214}" presName="node" presStyleLbl="node1" presStyleIdx="4" presStyleCnt="5">
        <dgm:presLayoutVars>
          <dgm:bulletEnabled val="1"/>
        </dgm:presLayoutVars>
      </dgm:prSet>
      <dgm:spPr/>
    </dgm:pt>
  </dgm:ptLst>
  <dgm:cxnLst>
    <dgm:cxn modelId="{6A039609-A7EC-478D-BF8A-569F461DCD55}" type="presOf" srcId="{5483EC01-F12A-4F99-803E-DD56448CD26B}" destId="{3C497F54-28A4-4749-9BB7-7A3EBCD9C25D}" srcOrd="0" destOrd="0" presId="urn:microsoft.com/office/officeart/2005/8/layout/process5"/>
    <dgm:cxn modelId="{A7C9590B-5EE4-42FF-9D29-300E1FA1CC14}" srcId="{A70C515D-C21D-4AED-B20C-70C4C621CE39}" destId="{89963FD4-A4F8-48CA-BD91-64B97750D38C}" srcOrd="2" destOrd="0" parTransId="{C3AA775F-ECFB-48FD-864D-01DD6D7F4FA1}" sibTransId="{366477A9-8558-4489-B561-0D925F16FD1C}"/>
    <dgm:cxn modelId="{430A941C-A812-4A86-AB60-861A6998FFC2}" srcId="{A70C515D-C21D-4AED-B20C-70C4C621CE39}" destId="{5483EC01-F12A-4F99-803E-DD56448CD26B}" srcOrd="0" destOrd="0" parTransId="{5ABE9EBB-3ECD-46FD-85BA-8CF63E9E2FBA}" sibTransId="{F5D3A5C1-4359-48CC-B82C-4F3A9C077441}"/>
    <dgm:cxn modelId="{5E60DC26-9D59-4836-816F-DD1B486CD391}" srcId="{A70C515D-C21D-4AED-B20C-70C4C621CE39}" destId="{92092B59-E6DF-41D7-8482-EB4C654A9E5A}" srcOrd="3" destOrd="0" parTransId="{16602236-DAC1-48E9-9C75-D499D5218671}" sibTransId="{6F5088CF-B1DB-4D37-98A8-D1927929474A}"/>
    <dgm:cxn modelId="{12CE4027-9F32-4E3B-9192-C8F38D6C9F9D}" type="presOf" srcId="{F5D3A5C1-4359-48CC-B82C-4F3A9C077441}" destId="{8A8BF452-93EA-4274-9DB7-44C30C117BFB}" srcOrd="0" destOrd="0" presId="urn:microsoft.com/office/officeart/2005/8/layout/process5"/>
    <dgm:cxn modelId="{514BAD29-7429-42DA-8615-250B6C356BEB}" srcId="{A70C515D-C21D-4AED-B20C-70C4C621CE39}" destId="{A2FA5AFA-064E-4E57-8E46-1CCC10855214}" srcOrd="4" destOrd="0" parTransId="{5EE9B804-675D-43C8-9579-B812AA1386BB}" sibTransId="{EB9ADDDE-1F6B-4752-8281-8E98B646270B}"/>
    <dgm:cxn modelId="{7F3B7333-3953-40BD-9523-70AFDCB39B8F}" type="presOf" srcId="{6F5088CF-B1DB-4D37-98A8-D1927929474A}" destId="{07A7436C-5B07-4967-9F73-2BB9B297351D}" srcOrd="0" destOrd="0" presId="urn:microsoft.com/office/officeart/2005/8/layout/process5"/>
    <dgm:cxn modelId="{FAC62144-553C-42F2-BB2C-2C6A19620404}" type="presOf" srcId="{366477A9-8558-4489-B561-0D925F16FD1C}" destId="{93D6E04E-79D9-4B0E-9D84-3197EEFB818A}" srcOrd="0" destOrd="0" presId="urn:microsoft.com/office/officeart/2005/8/layout/process5"/>
    <dgm:cxn modelId="{F4D1D464-E0B0-4E21-B93C-2CB5DE9F9791}" type="presOf" srcId="{89963FD4-A4F8-48CA-BD91-64B97750D38C}" destId="{706915DE-BCAD-4315-8FC7-4298A1A9EF92}" srcOrd="0" destOrd="0" presId="urn:microsoft.com/office/officeart/2005/8/layout/process5"/>
    <dgm:cxn modelId="{4D7E624D-3C76-4BA3-BBC8-8E7559C0969C}" type="presOf" srcId="{312FC639-147F-4740-942E-8E7E93A58719}" destId="{917D5C20-EE73-4049-97D9-D9F09DD920EB}" srcOrd="0" destOrd="0" presId="urn:microsoft.com/office/officeart/2005/8/layout/process5"/>
    <dgm:cxn modelId="{2DFF7573-83A4-4FC4-BDF4-DE2D1639E4CE}" type="presOf" srcId="{A70C515D-C21D-4AED-B20C-70C4C621CE39}" destId="{D24BE547-E6CC-4E5D-B71B-41B13939CFC3}" srcOrd="0" destOrd="0" presId="urn:microsoft.com/office/officeart/2005/8/layout/process5"/>
    <dgm:cxn modelId="{B5636656-7657-46B6-A139-E42C99DAF062}" srcId="{A70C515D-C21D-4AED-B20C-70C4C621CE39}" destId="{9EF25F08-9327-4B68-95A5-DBE40420B734}" srcOrd="1" destOrd="0" parTransId="{A087268F-29F9-4620-B1E3-CBF8BE875F01}" sibTransId="{312FC639-147F-4740-942E-8E7E93A58719}"/>
    <dgm:cxn modelId="{BD8F5688-FAA8-4089-B128-956CAA0C9833}" type="presOf" srcId="{312FC639-147F-4740-942E-8E7E93A58719}" destId="{2C5E3172-3357-4E12-93DA-660B026D2F52}" srcOrd="1" destOrd="0" presId="urn:microsoft.com/office/officeart/2005/8/layout/process5"/>
    <dgm:cxn modelId="{417C9A90-D982-48E9-BADE-7E83D1947BC3}" type="presOf" srcId="{92092B59-E6DF-41D7-8482-EB4C654A9E5A}" destId="{7609AB4F-1A95-49D8-8955-509220CE66D4}" srcOrd="0" destOrd="0" presId="urn:microsoft.com/office/officeart/2005/8/layout/process5"/>
    <dgm:cxn modelId="{9D723597-4306-4F4D-8805-125FBC5E6BA6}" type="presOf" srcId="{A2FA5AFA-064E-4E57-8E46-1CCC10855214}" destId="{47F120F5-85BC-4DEF-99CC-8F45A69D01E3}" srcOrd="0" destOrd="0" presId="urn:microsoft.com/office/officeart/2005/8/layout/process5"/>
    <dgm:cxn modelId="{DF1727AE-7EE1-4F55-8AE0-61D1820C54A5}" type="presOf" srcId="{366477A9-8558-4489-B561-0D925F16FD1C}" destId="{59682BCB-1AE8-4713-AD45-B8240824F13E}" srcOrd="1" destOrd="0" presId="urn:microsoft.com/office/officeart/2005/8/layout/process5"/>
    <dgm:cxn modelId="{1587EBD8-AA70-4139-8BC6-12F46C1A5DA7}" type="presOf" srcId="{9EF25F08-9327-4B68-95A5-DBE40420B734}" destId="{812B7BA2-16B1-4479-B4BC-25875FC8C51C}" srcOrd="0" destOrd="0" presId="urn:microsoft.com/office/officeart/2005/8/layout/process5"/>
    <dgm:cxn modelId="{27D1EBF8-02DF-4903-BAA3-77A1DD4FA0B6}" type="presOf" srcId="{F5D3A5C1-4359-48CC-B82C-4F3A9C077441}" destId="{874E22C4-F232-4EBE-8209-1805A03BA084}" srcOrd="1" destOrd="0" presId="urn:microsoft.com/office/officeart/2005/8/layout/process5"/>
    <dgm:cxn modelId="{2C2A4AFD-4CB3-42D5-9565-468CEDD5C496}" type="presOf" srcId="{6F5088CF-B1DB-4D37-98A8-D1927929474A}" destId="{8A26BFC9-ED67-4AC4-ADB3-272B8D0E6260}" srcOrd="1" destOrd="0" presId="urn:microsoft.com/office/officeart/2005/8/layout/process5"/>
    <dgm:cxn modelId="{9D1BC854-4D2E-4169-A986-CEC014C23F1F}" type="presParOf" srcId="{D24BE547-E6CC-4E5D-B71B-41B13939CFC3}" destId="{3C497F54-28A4-4749-9BB7-7A3EBCD9C25D}" srcOrd="0" destOrd="0" presId="urn:microsoft.com/office/officeart/2005/8/layout/process5"/>
    <dgm:cxn modelId="{A285F391-8FA0-41AB-A764-9FEA6A41EED3}" type="presParOf" srcId="{D24BE547-E6CC-4E5D-B71B-41B13939CFC3}" destId="{8A8BF452-93EA-4274-9DB7-44C30C117BFB}" srcOrd="1" destOrd="0" presId="urn:microsoft.com/office/officeart/2005/8/layout/process5"/>
    <dgm:cxn modelId="{38529403-1000-4D31-92DD-458B0F322F12}" type="presParOf" srcId="{8A8BF452-93EA-4274-9DB7-44C30C117BFB}" destId="{874E22C4-F232-4EBE-8209-1805A03BA084}" srcOrd="0" destOrd="0" presId="urn:microsoft.com/office/officeart/2005/8/layout/process5"/>
    <dgm:cxn modelId="{0110C512-C274-40EA-AFFA-F438596A48D0}" type="presParOf" srcId="{D24BE547-E6CC-4E5D-B71B-41B13939CFC3}" destId="{812B7BA2-16B1-4479-B4BC-25875FC8C51C}" srcOrd="2" destOrd="0" presId="urn:microsoft.com/office/officeart/2005/8/layout/process5"/>
    <dgm:cxn modelId="{1F4CF7CF-FAB2-47C9-815D-24340A0DCB04}" type="presParOf" srcId="{D24BE547-E6CC-4E5D-B71B-41B13939CFC3}" destId="{917D5C20-EE73-4049-97D9-D9F09DD920EB}" srcOrd="3" destOrd="0" presId="urn:microsoft.com/office/officeart/2005/8/layout/process5"/>
    <dgm:cxn modelId="{5E18C01F-44D9-46E6-8685-470734745CEE}" type="presParOf" srcId="{917D5C20-EE73-4049-97D9-D9F09DD920EB}" destId="{2C5E3172-3357-4E12-93DA-660B026D2F52}" srcOrd="0" destOrd="0" presId="urn:microsoft.com/office/officeart/2005/8/layout/process5"/>
    <dgm:cxn modelId="{2674E1FF-55E8-4AA6-A414-6F152A7541F8}" type="presParOf" srcId="{D24BE547-E6CC-4E5D-B71B-41B13939CFC3}" destId="{706915DE-BCAD-4315-8FC7-4298A1A9EF92}" srcOrd="4" destOrd="0" presId="urn:microsoft.com/office/officeart/2005/8/layout/process5"/>
    <dgm:cxn modelId="{356B9E27-0CBA-43CC-9329-B8A0349885BA}" type="presParOf" srcId="{D24BE547-E6CC-4E5D-B71B-41B13939CFC3}" destId="{93D6E04E-79D9-4B0E-9D84-3197EEFB818A}" srcOrd="5" destOrd="0" presId="urn:microsoft.com/office/officeart/2005/8/layout/process5"/>
    <dgm:cxn modelId="{053691C3-8A49-4062-BC5B-6BF33B5F6B7E}" type="presParOf" srcId="{93D6E04E-79D9-4B0E-9D84-3197EEFB818A}" destId="{59682BCB-1AE8-4713-AD45-B8240824F13E}" srcOrd="0" destOrd="0" presId="urn:microsoft.com/office/officeart/2005/8/layout/process5"/>
    <dgm:cxn modelId="{1D33CEF9-EA5F-4E4A-A1A0-239EBF4174A5}" type="presParOf" srcId="{D24BE547-E6CC-4E5D-B71B-41B13939CFC3}" destId="{7609AB4F-1A95-49D8-8955-509220CE66D4}" srcOrd="6" destOrd="0" presId="urn:microsoft.com/office/officeart/2005/8/layout/process5"/>
    <dgm:cxn modelId="{913D3375-9AA1-4483-87C9-7FA6395445F6}" type="presParOf" srcId="{D24BE547-E6CC-4E5D-B71B-41B13939CFC3}" destId="{07A7436C-5B07-4967-9F73-2BB9B297351D}" srcOrd="7" destOrd="0" presId="urn:microsoft.com/office/officeart/2005/8/layout/process5"/>
    <dgm:cxn modelId="{69797A1F-F944-4C58-80A6-717863607CCD}" type="presParOf" srcId="{07A7436C-5B07-4967-9F73-2BB9B297351D}" destId="{8A26BFC9-ED67-4AC4-ADB3-272B8D0E6260}" srcOrd="0" destOrd="0" presId="urn:microsoft.com/office/officeart/2005/8/layout/process5"/>
    <dgm:cxn modelId="{EB73E2F9-15B9-4436-9504-D787C0EE911A}" type="presParOf" srcId="{D24BE547-E6CC-4E5D-B71B-41B13939CFC3}" destId="{47F120F5-85BC-4DEF-99CC-8F45A69D01E3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3620C00-BD5C-45BC-80A4-04777B152AB2}" type="doc">
      <dgm:prSet loTypeId="urn:microsoft.com/office/officeart/2005/8/layout/cycle6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1F7BF75-8C2E-4978-B7E6-3DF5B181F0E0}">
      <dgm:prSet phldrT="[Text]" phldr="0"/>
      <dgm:spPr/>
      <dgm:t>
        <a:bodyPr/>
        <a:lstStyle/>
        <a:p>
          <a:r>
            <a:rPr lang="en-US" dirty="0">
              <a:latin typeface="Arial Black"/>
            </a:rPr>
            <a:t>Accuracy</a:t>
          </a:r>
          <a:endParaRPr lang="en-US" dirty="0"/>
        </a:p>
      </dgm:t>
    </dgm:pt>
    <dgm:pt modelId="{E70DCE67-64E1-4D71-9D5C-C69160EAC870}" type="parTrans" cxnId="{D9999A44-FA8C-494F-A08B-5A55775613B3}">
      <dgm:prSet/>
      <dgm:spPr/>
      <dgm:t>
        <a:bodyPr/>
        <a:lstStyle/>
        <a:p>
          <a:endParaRPr lang="en-US"/>
        </a:p>
      </dgm:t>
    </dgm:pt>
    <dgm:pt modelId="{20DE1AA0-1572-4F0B-A864-975A79EF836E}" type="sibTrans" cxnId="{D9999A44-FA8C-494F-A08B-5A55775613B3}">
      <dgm:prSet/>
      <dgm:spPr/>
      <dgm:t>
        <a:bodyPr/>
        <a:lstStyle/>
        <a:p>
          <a:endParaRPr lang="en-US"/>
        </a:p>
      </dgm:t>
    </dgm:pt>
    <dgm:pt modelId="{83716354-AA76-420E-87AC-A5E3AFD16E9C}">
      <dgm:prSet phldrT="[Text]" phldr="0"/>
      <dgm:spPr/>
      <dgm:t>
        <a:bodyPr/>
        <a:lstStyle/>
        <a:p>
          <a:r>
            <a:rPr lang="en-US" dirty="0">
              <a:latin typeface="Arial Black"/>
            </a:rPr>
            <a:t>Adequacy</a:t>
          </a:r>
          <a:endParaRPr lang="en-US" dirty="0"/>
        </a:p>
      </dgm:t>
    </dgm:pt>
    <dgm:pt modelId="{45A38361-814C-4FA2-9ECA-99743D834A55}" type="parTrans" cxnId="{C12A77AD-7722-4F76-BDA0-8FE62621A48B}">
      <dgm:prSet/>
      <dgm:spPr/>
      <dgm:t>
        <a:bodyPr/>
        <a:lstStyle/>
        <a:p>
          <a:endParaRPr lang="en-US"/>
        </a:p>
      </dgm:t>
    </dgm:pt>
    <dgm:pt modelId="{83BB67BE-47F9-4CD5-8EC8-E28F4A5FB7BC}" type="sibTrans" cxnId="{C12A77AD-7722-4F76-BDA0-8FE62621A48B}">
      <dgm:prSet/>
      <dgm:spPr/>
      <dgm:t>
        <a:bodyPr/>
        <a:lstStyle/>
        <a:p>
          <a:endParaRPr lang="en-US"/>
        </a:p>
      </dgm:t>
    </dgm:pt>
    <dgm:pt modelId="{D6C1BEDE-6860-4879-AA78-8E529FCC9D02}">
      <dgm:prSet phldrT="[Text]" phldr="0"/>
      <dgm:spPr/>
      <dgm:t>
        <a:bodyPr/>
        <a:lstStyle/>
        <a:p>
          <a:r>
            <a:rPr lang="en-US" dirty="0">
              <a:latin typeface="Arial Black"/>
            </a:rPr>
            <a:t>Conciseness</a:t>
          </a:r>
          <a:endParaRPr lang="en-US" dirty="0"/>
        </a:p>
      </dgm:t>
    </dgm:pt>
    <dgm:pt modelId="{3F790921-D65F-4E8A-928D-02C47F179204}" type="parTrans" cxnId="{E56D2B46-27C7-442A-AF69-C11A373579C3}">
      <dgm:prSet/>
      <dgm:spPr/>
      <dgm:t>
        <a:bodyPr/>
        <a:lstStyle/>
        <a:p>
          <a:endParaRPr lang="en-US"/>
        </a:p>
      </dgm:t>
    </dgm:pt>
    <dgm:pt modelId="{0F4E3019-3C1F-44E8-A28D-BAAC0AA4DEBF}" type="sibTrans" cxnId="{E56D2B46-27C7-442A-AF69-C11A373579C3}">
      <dgm:prSet/>
      <dgm:spPr/>
      <dgm:t>
        <a:bodyPr/>
        <a:lstStyle/>
        <a:p>
          <a:endParaRPr lang="en-US"/>
        </a:p>
      </dgm:t>
    </dgm:pt>
    <dgm:pt modelId="{96F43E14-7271-4256-804B-1EE71575A913}">
      <dgm:prSet phldrT="[Text]" phldr="0"/>
      <dgm:spPr/>
      <dgm:t>
        <a:bodyPr/>
        <a:lstStyle/>
        <a:p>
          <a:r>
            <a:rPr lang="en-US" dirty="0">
              <a:latin typeface="Arial Black"/>
            </a:rPr>
            <a:t>Usefulness</a:t>
          </a:r>
          <a:endParaRPr lang="en-US" dirty="0"/>
        </a:p>
      </dgm:t>
    </dgm:pt>
    <dgm:pt modelId="{3039793B-2EA6-48C0-80AC-4A11BF5F3F9D}" type="parTrans" cxnId="{ED519767-04F5-437B-8AB4-91B540EC4DFC}">
      <dgm:prSet/>
      <dgm:spPr/>
      <dgm:t>
        <a:bodyPr/>
        <a:lstStyle/>
        <a:p>
          <a:endParaRPr lang="en-US"/>
        </a:p>
      </dgm:t>
    </dgm:pt>
    <dgm:pt modelId="{C862CF22-47AD-414C-9C3D-E268BA52208E}" type="sibTrans" cxnId="{ED519767-04F5-437B-8AB4-91B540EC4DFC}">
      <dgm:prSet/>
      <dgm:spPr/>
      <dgm:t>
        <a:bodyPr/>
        <a:lstStyle/>
        <a:p>
          <a:endParaRPr lang="en-US"/>
        </a:p>
      </dgm:t>
    </dgm:pt>
    <dgm:pt modelId="{F0E74E1A-B281-4621-A7A1-3C15974FB49F}" type="pres">
      <dgm:prSet presAssocID="{D3620C00-BD5C-45BC-80A4-04777B152AB2}" presName="cycle" presStyleCnt="0">
        <dgm:presLayoutVars>
          <dgm:dir/>
          <dgm:resizeHandles val="exact"/>
        </dgm:presLayoutVars>
      </dgm:prSet>
      <dgm:spPr/>
    </dgm:pt>
    <dgm:pt modelId="{FFA1DB13-341E-4602-801A-31BBE026D222}" type="pres">
      <dgm:prSet presAssocID="{C1F7BF75-8C2E-4978-B7E6-3DF5B181F0E0}" presName="node" presStyleLbl="node1" presStyleIdx="0" presStyleCnt="4">
        <dgm:presLayoutVars>
          <dgm:bulletEnabled val="1"/>
        </dgm:presLayoutVars>
      </dgm:prSet>
      <dgm:spPr/>
    </dgm:pt>
    <dgm:pt modelId="{B99EF5D0-D17B-496F-BC0D-FDEFEA705079}" type="pres">
      <dgm:prSet presAssocID="{C1F7BF75-8C2E-4978-B7E6-3DF5B181F0E0}" presName="spNode" presStyleCnt="0"/>
      <dgm:spPr/>
    </dgm:pt>
    <dgm:pt modelId="{6BB94478-A413-447F-9247-4063887F3D97}" type="pres">
      <dgm:prSet presAssocID="{20DE1AA0-1572-4F0B-A864-975A79EF836E}" presName="sibTrans" presStyleLbl="sibTrans1D1" presStyleIdx="0" presStyleCnt="4"/>
      <dgm:spPr/>
    </dgm:pt>
    <dgm:pt modelId="{D32891A3-A475-4780-8D97-139CA97C95FB}" type="pres">
      <dgm:prSet presAssocID="{83716354-AA76-420E-87AC-A5E3AFD16E9C}" presName="node" presStyleLbl="node1" presStyleIdx="1" presStyleCnt="4">
        <dgm:presLayoutVars>
          <dgm:bulletEnabled val="1"/>
        </dgm:presLayoutVars>
      </dgm:prSet>
      <dgm:spPr/>
    </dgm:pt>
    <dgm:pt modelId="{2AC9BDB1-1828-4F8D-91E8-704935C1964B}" type="pres">
      <dgm:prSet presAssocID="{83716354-AA76-420E-87AC-A5E3AFD16E9C}" presName="spNode" presStyleCnt="0"/>
      <dgm:spPr/>
    </dgm:pt>
    <dgm:pt modelId="{C2EE5654-9958-44B0-9C93-901C14E7670A}" type="pres">
      <dgm:prSet presAssocID="{83BB67BE-47F9-4CD5-8EC8-E28F4A5FB7BC}" presName="sibTrans" presStyleLbl="sibTrans1D1" presStyleIdx="1" presStyleCnt="4"/>
      <dgm:spPr/>
    </dgm:pt>
    <dgm:pt modelId="{CC0B07DE-8B83-44A0-969A-AB5B8F158F4C}" type="pres">
      <dgm:prSet presAssocID="{D6C1BEDE-6860-4879-AA78-8E529FCC9D02}" presName="node" presStyleLbl="node1" presStyleIdx="2" presStyleCnt="4">
        <dgm:presLayoutVars>
          <dgm:bulletEnabled val="1"/>
        </dgm:presLayoutVars>
      </dgm:prSet>
      <dgm:spPr/>
    </dgm:pt>
    <dgm:pt modelId="{8129F294-6F5A-4274-A2C2-0521F29364D0}" type="pres">
      <dgm:prSet presAssocID="{D6C1BEDE-6860-4879-AA78-8E529FCC9D02}" presName="spNode" presStyleCnt="0"/>
      <dgm:spPr/>
    </dgm:pt>
    <dgm:pt modelId="{83DB350E-E391-432B-83EB-9D1B36681ACE}" type="pres">
      <dgm:prSet presAssocID="{0F4E3019-3C1F-44E8-A28D-BAAC0AA4DEBF}" presName="sibTrans" presStyleLbl="sibTrans1D1" presStyleIdx="2" presStyleCnt="4"/>
      <dgm:spPr/>
    </dgm:pt>
    <dgm:pt modelId="{A60F4DF6-78F0-4CB8-8519-F3E9DBF6D7BC}" type="pres">
      <dgm:prSet presAssocID="{96F43E14-7271-4256-804B-1EE71575A913}" presName="node" presStyleLbl="node1" presStyleIdx="3" presStyleCnt="4">
        <dgm:presLayoutVars>
          <dgm:bulletEnabled val="1"/>
        </dgm:presLayoutVars>
      </dgm:prSet>
      <dgm:spPr/>
    </dgm:pt>
    <dgm:pt modelId="{C550989C-83E3-4D47-8B9B-8203F52C876F}" type="pres">
      <dgm:prSet presAssocID="{96F43E14-7271-4256-804B-1EE71575A913}" presName="spNode" presStyleCnt="0"/>
      <dgm:spPr/>
    </dgm:pt>
    <dgm:pt modelId="{5844D677-6B4F-4483-A3C7-7BFDF0A05B1E}" type="pres">
      <dgm:prSet presAssocID="{C862CF22-47AD-414C-9C3D-E268BA52208E}" presName="sibTrans" presStyleLbl="sibTrans1D1" presStyleIdx="3" presStyleCnt="4"/>
      <dgm:spPr/>
    </dgm:pt>
  </dgm:ptLst>
  <dgm:cxnLst>
    <dgm:cxn modelId="{999CD821-BDD5-422D-891A-EBCC9780D2B2}" type="presOf" srcId="{C1F7BF75-8C2E-4978-B7E6-3DF5B181F0E0}" destId="{FFA1DB13-341E-4602-801A-31BBE026D222}" srcOrd="0" destOrd="0" presId="urn:microsoft.com/office/officeart/2005/8/layout/cycle6"/>
    <dgm:cxn modelId="{55C18027-2FBB-4072-A34C-9843CE476D30}" type="presOf" srcId="{D6C1BEDE-6860-4879-AA78-8E529FCC9D02}" destId="{CC0B07DE-8B83-44A0-969A-AB5B8F158F4C}" srcOrd="0" destOrd="0" presId="urn:microsoft.com/office/officeart/2005/8/layout/cycle6"/>
    <dgm:cxn modelId="{58E10F5D-659C-425D-8B50-C2EC017F36A1}" type="presOf" srcId="{83716354-AA76-420E-87AC-A5E3AFD16E9C}" destId="{D32891A3-A475-4780-8D97-139CA97C95FB}" srcOrd="0" destOrd="0" presId="urn:microsoft.com/office/officeart/2005/8/layout/cycle6"/>
    <dgm:cxn modelId="{D9999A44-FA8C-494F-A08B-5A55775613B3}" srcId="{D3620C00-BD5C-45BC-80A4-04777B152AB2}" destId="{C1F7BF75-8C2E-4978-B7E6-3DF5B181F0E0}" srcOrd="0" destOrd="0" parTransId="{E70DCE67-64E1-4D71-9D5C-C69160EAC870}" sibTransId="{20DE1AA0-1572-4F0B-A864-975A79EF836E}"/>
    <dgm:cxn modelId="{9ECFDC64-8F96-4CD2-8F30-87CDE584C276}" type="presOf" srcId="{0F4E3019-3C1F-44E8-A28D-BAAC0AA4DEBF}" destId="{83DB350E-E391-432B-83EB-9D1B36681ACE}" srcOrd="0" destOrd="0" presId="urn:microsoft.com/office/officeart/2005/8/layout/cycle6"/>
    <dgm:cxn modelId="{E56D2B46-27C7-442A-AF69-C11A373579C3}" srcId="{D3620C00-BD5C-45BC-80A4-04777B152AB2}" destId="{D6C1BEDE-6860-4879-AA78-8E529FCC9D02}" srcOrd="2" destOrd="0" parTransId="{3F790921-D65F-4E8A-928D-02C47F179204}" sibTransId="{0F4E3019-3C1F-44E8-A28D-BAAC0AA4DEBF}"/>
    <dgm:cxn modelId="{ED519767-04F5-437B-8AB4-91B540EC4DFC}" srcId="{D3620C00-BD5C-45BC-80A4-04777B152AB2}" destId="{96F43E14-7271-4256-804B-1EE71575A913}" srcOrd="3" destOrd="0" parTransId="{3039793B-2EA6-48C0-80AC-4A11BF5F3F9D}" sibTransId="{C862CF22-47AD-414C-9C3D-E268BA52208E}"/>
    <dgm:cxn modelId="{ACF7189E-59ED-4D29-9CB7-D70BA396BDDE}" type="presOf" srcId="{20DE1AA0-1572-4F0B-A864-975A79EF836E}" destId="{6BB94478-A413-447F-9247-4063887F3D97}" srcOrd="0" destOrd="0" presId="urn:microsoft.com/office/officeart/2005/8/layout/cycle6"/>
    <dgm:cxn modelId="{C12A77AD-7722-4F76-BDA0-8FE62621A48B}" srcId="{D3620C00-BD5C-45BC-80A4-04777B152AB2}" destId="{83716354-AA76-420E-87AC-A5E3AFD16E9C}" srcOrd="1" destOrd="0" parTransId="{45A38361-814C-4FA2-9ECA-99743D834A55}" sibTransId="{83BB67BE-47F9-4CD5-8EC8-E28F4A5FB7BC}"/>
    <dgm:cxn modelId="{BC1EE3D1-11B0-486E-B397-7692D066F70D}" type="presOf" srcId="{96F43E14-7271-4256-804B-1EE71575A913}" destId="{A60F4DF6-78F0-4CB8-8519-F3E9DBF6D7BC}" srcOrd="0" destOrd="0" presId="urn:microsoft.com/office/officeart/2005/8/layout/cycle6"/>
    <dgm:cxn modelId="{0DE1CEDC-A315-46A1-8B1C-A965F26F924D}" type="presOf" srcId="{C862CF22-47AD-414C-9C3D-E268BA52208E}" destId="{5844D677-6B4F-4483-A3C7-7BFDF0A05B1E}" srcOrd="0" destOrd="0" presId="urn:microsoft.com/office/officeart/2005/8/layout/cycle6"/>
    <dgm:cxn modelId="{7934F3E7-4C71-467F-A501-386271D61C2A}" type="presOf" srcId="{D3620C00-BD5C-45BC-80A4-04777B152AB2}" destId="{F0E74E1A-B281-4621-A7A1-3C15974FB49F}" srcOrd="0" destOrd="0" presId="urn:microsoft.com/office/officeart/2005/8/layout/cycle6"/>
    <dgm:cxn modelId="{34DD13F9-3CFA-48A2-8B40-A48F83FF81AD}" type="presOf" srcId="{83BB67BE-47F9-4CD5-8EC8-E28F4A5FB7BC}" destId="{C2EE5654-9958-44B0-9C93-901C14E7670A}" srcOrd="0" destOrd="0" presId="urn:microsoft.com/office/officeart/2005/8/layout/cycle6"/>
    <dgm:cxn modelId="{C94E99CC-BB68-43E0-9DA2-36369ACD91B8}" type="presParOf" srcId="{F0E74E1A-B281-4621-A7A1-3C15974FB49F}" destId="{FFA1DB13-341E-4602-801A-31BBE026D222}" srcOrd="0" destOrd="0" presId="urn:microsoft.com/office/officeart/2005/8/layout/cycle6"/>
    <dgm:cxn modelId="{346F7DA7-BE20-44B1-A4CA-6950B9A73187}" type="presParOf" srcId="{F0E74E1A-B281-4621-A7A1-3C15974FB49F}" destId="{B99EF5D0-D17B-496F-BC0D-FDEFEA705079}" srcOrd="1" destOrd="0" presId="urn:microsoft.com/office/officeart/2005/8/layout/cycle6"/>
    <dgm:cxn modelId="{6682C5E8-23E1-4B30-9EF6-9CD55F16F986}" type="presParOf" srcId="{F0E74E1A-B281-4621-A7A1-3C15974FB49F}" destId="{6BB94478-A413-447F-9247-4063887F3D97}" srcOrd="2" destOrd="0" presId="urn:microsoft.com/office/officeart/2005/8/layout/cycle6"/>
    <dgm:cxn modelId="{804A7595-B669-4E08-8313-54D621D072B1}" type="presParOf" srcId="{F0E74E1A-B281-4621-A7A1-3C15974FB49F}" destId="{D32891A3-A475-4780-8D97-139CA97C95FB}" srcOrd="3" destOrd="0" presId="urn:microsoft.com/office/officeart/2005/8/layout/cycle6"/>
    <dgm:cxn modelId="{7842D14B-B21B-4C67-ACAA-8339431696B8}" type="presParOf" srcId="{F0E74E1A-B281-4621-A7A1-3C15974FB49F}" destId="{2AC9BDB1-1828-4F8D-91E8-704935C1964B}" srcOrd="4" destOrd="0" presId="urn:microsoft.com/office/officeart/2005/8/layout/cycle6"/>
    <dgm:cxn modelId="{807EB64D-34A4-4FE6-B307-B312A769BA94}" type="presParOf" srcId="{F0E74E1A-B281-4621-A7A1-3C15974FB49F}" destId="{C2EE5654-9958-44B0-9C93-901C14E7670A}" srcOrd="5" destOrd="0" presId="urn:microsoft.com/office/officeart/2005/8/layout/cycle6"/>
    <dgm:cxn modelId="{871C0A87-4023-4253-8B6E-810B23EC5D39}" type="presParOf" srcId="{F0E74E1A-B281-4621-A7A1-3C15974FB49F}" destId="{CC0B07DE-8B83-44A0-969A-AB5B8F158F4C}" srcOrd="6" destOrd="0" presId="urn:microsoft.com/office/officeart/2005/8/layout/cycle6"/>
    <dgm:cxn modelId="{EDDC5358-AD91-41AE-A9A9-6CAF709404CE}" type="presParOf" srcId="{F0E74E1A-B281-4621-A7A1-3C15974FB49F}" destId="{8129F294-6F5A-4274-A2C2-0521F29364D0}" srcOrd="7" destOrd="0" presId="urn:microsoft.com/office/officeart/2005/8/layout/cycle6"/>
    <dgm:cxn modelId="{C6F5B8ED-726B-40AA-8376-7D5DDC8F20E0}" type="presParOf" srcId="{F0E74E1A-B281-4621-A7A1-3C15974FB49F}" destId="{83DB350E-E391-432B-83EB-9D1B36681ACE}" srcOrd="8" destOrd="0" presId="urn:microsoft.com/office/officeart/2005/8/layout/cycle6"/>
    <dgm:cxn modelId="{82817D7A-6DC9-4CDF-983D-770A94683444}" type="presParOf" srcId="{F0E74E1A-B281-4621-A7A1-3C15974FB49F}" destId="{A60F4DF6-78F0-4CB8-8519-F3E9DBF6D7BC}" srcOrd="9" destOrd="0" presId="urn:microsoft.com/office/officeart/2005/8/layout/cycle6"/>
    <dgm:cxn modelId="{AC22A4BE-B648-4BD1-BFA6-FFD6F7250DB7}" type="presParOf" srcId="{F0E74E1A-B281-4621-A7A1-3C15974FB49F}" destId="{C550989C-83E3-4D47-8B9B-8203F52C876F}" srcOrd="10" destOrd="0" presId="urn:microsoft.com/office/officeart/2005/8/layout/cycle6"/>
    <dgm:cxn modelId="{D74216DC-7C58-4DDC-9F13-9D0A85760689}" type="presParOf" srcId="{F0E74E1A-B281-4621-A7A1-3C15974FB49F}" destId="{5844D677-6B4F-4483-A3C7-7BFDF0A05B1E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5632CAD-EA54-458A-8C5D-26C97A492425}" type="doc">
      <dgm:prSet loTypeId="urn:microsoft.com/office/officeart/2005/8/layout/venn3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54553AB-0CD8-446B-B586-A44E1716566E}">
      <dgm:prSet phldrT="[Text]" phldr="0"/>
      <dgm:spPr/>
      <dgm:t>
        <a:bodyPr/>
        <a:lstStyle/>
        <a:p>
          <a:pPr rtl="0"/>
          <a:r>
            <a:rPr lang="en-US" b="1" dirty="0">
              <a:solidFill>
                <a:schemeClr val="tx1"/>
              </a:solidFill>
              <a:latin typeface="Arial"/>
              <a:cs typeface="Arial"/>
            </a:rPr>
            <a:t>Applied Gemini-1.5 Pro</a:t>
          </a:r>
        </a:p>
      </dgm:t>
    </dgm:pt>
    <dgm:pt modelId="{179DD1BF-ED82-46DB-A0F9-E8FBAA9D9FD0}" type="parTrans" cxnId="{4EB16112-B5F2-40A4-9976-D6AE933199F6}">
      <dgm:prSet/>
      <dgm:spPr/>
      <dgm:t>
        <a:bodyPr/>
        <a:lstStyle/>
        <a:p>
          <a:endParaRPr lang="en-US"/>
        </a:p>
      </dgm:t>
    </dgm:pt>
    <dgm:pt modelId="{6DB7D23B-39A9-401E-8717-A038D77E3995}" type="sibTrans" cxnId="{4EB16112-B5F2-40A4-9976-D6AE933199F6}">
      <dgm:prSet/>
      <dgm:spPr/>
      <dgm:t>
        <a:bodyPr/>
        <a:lstStyle/>
        <a:p>
          <a:endParaRPr lang="en-US"/>
        </a:p>
      </dgm:t>
    </dgm:pt>
    <dgm:pt modelId="{FDC31B63-F9B0-4282-AF99-E408495C1123}">
      <dgm:prSet phldr="0"/>
      <dgm:spPr/>
      <dgm:t>
        <a:bodyPr/>
        <a:lstStyle/>
        <a:p>
          <a:pPr rtl="0"/>
          <a:r>
            <a:rPr lang="en-US" b="1" dirty="0">
              <a:solidFill>
                <a:schemeClr val="tx1"/>
              </a:solidFill>
              <a:latin typeface="Arial"/>
              <a:cs typeface="Arial"/>
            </a:rPr>
            <a:t>Conducted case study using GPT-4</a:t>
          </a:r>
        </a:p>
      </dgm:t>
    </dgm:pt>
    <dgm:pt modelId="{EF82CC30-03DD-4438-81BE-DF2BA3BA2CD6}" type="parTrans" cxnId="{A902DE0C-F799-4E7A-B216-B9E65433C1E4}">
      <dgm:prSet/>
      <dgm:spPr/>
    </dgm:pt>
    <dgm:pt modelId="{BD2F3B9C-663E-42FC-A67D-D05AAEC7BCAF}" type="sibTrans" cxnId="{A902DE0C-F799-4E7A-B216-B9E65433C1E4}">
      <dgm:prSet/>
      <dgm:spPr/>
    </dgm:pt>
    <dgm:pt modelId="{880CFFFB-F01B-465D-82DB-7BAB3E7D4861}" type="pres">
      <dgm:prSet presAssocID="{85632CAD-EA54-458A-8C5D-26C97A492425}" presName="Name0" presStyleCnt="0">
        <dgm:presLayoutVars>
          <dgm:dir/>
          <dgm:resizeHandles val="exact"/>
        </dgm:presLayoutVars>
      </dgm:prSet>
      <dgm:spPr/>
    </dgm:pt>
    <dgm:pt modelId="{8399901A-0174-4022-8FA7-F243C2C7CDBE}" type="pres">
      <dgm:prSet presAssocID="{254553AB-0CD8-446B-B586-A44E1716566E}" presName="Name5" presStyleLbl="vennNode1" presStyleIdx="0" presStyleCnt="2">
        <dgm:presLayoutVars>
          <dgm:bulletEnabled val="1"/>
        </dgm:presLayoutVars>
      </dgm:prSet>
      <dgm:spPr/>
    </dgm:pt>
    <dgm:pt modelId="{A40CCFEB-B8CA-4706-A807-3B49377A2F3C}" type="pres">
      <dgm:prSet presAssocID="{6DB7D23B-39A9-401E-8717-A038D77E3995}" presName="space" presStyleCnt="0"/>
      <dgm:spPr/>
    </dgm:pt>
    <dgm:pt modelId="{175B6A31-A570-4B86-8A79-43EFB6E7432B}" type="pres">
      <dgm:prSet presAssocID="{FDC31B63-F9B0-4282-AF99-E408495C1123}" presName="Name5" presStyleLbl="vennNode1" presStyleIdx="1" presStyleCnt="2">
        <dgm:presLayoutVars>
          <dgm:bulletEnabled val="1"/>
        </dgm:presLayoutVars>
      </dgm:prSet>
      <dgm:spPr/>
    </dgm:pt>
  </dgm:ptLst>
  <dgm:cxnLst>
    <dgm:cxn modelId="{A902DE0C-F799-4E7A-B216-B9E65433C1E4}" srcId="{85632CAD-EA54-458A-8C5D-26C97A492425}" destId="{FDC31B63-F9B0-4282-AF99-E408495C1123}" srcOrd="1" destOrd="0" parTransId="{EF82CC30-03DD-4438-81BE-DF2BA3BA2CD6}" sibTransId="{BD2F3B9C-663E-42FC-A67D-D05AAEC7BCAF}"/>
    <dgm:cxn modelId="{4EB16112-B5F2-40A4-9976-D6AE933199F6}" srcId="{85632CAD-EA54-458A-8C5D-26C97A492425}" destId="{254553AB-0CD8-446B-B586-A44E1716566E}" srcOrd="0" destOrd="0" parTransId="{179DD1BF-ED82-46DB-A0F9-E8FBAA9D9FD0}" sibTransId="{6DB7D23B-39A9-401E-8717-A038D77E3995}"/>
    <dgm:cxn modelId="{CF9C8586-78CD-47BE-887B-28D371378C54}" type="presOf" srcId="{85632CAD-EA54-458A-8C5D-26C97A492425}" destId="{880CFFFB-F01B-465D-82DB-7BAB3E7D4861}" srcOrd="0" destOrd="0" presId="urn:microsoft.com/office/officeart/2005/8/layout/venn3"/>
    <dgm:cxn modelId="{8E881CA9-B6F6-441C-9182-5925260E6AEB}" type="presOf" srcId="{254553AB-0CD8-446B-B586-A44E1716566E}" destId="{8399901A-0174-4022-8FA7-F243C2C7CDBE}" srcOrd="0" destOrd="0" presId="urn:microsoft.com/office/officeart/2005/8/layout/venn3"/>
    <dgm:cxn modelId="{82CA05E2-7CB6-4911-8EF8-6C9F0C4B630F}" type="presOf" srcId="{FDC31B63-F9B0-4282-AF99-E408495C1123}" destId="{175B6A31-A570-4B86-8A79-43EFB6E7432B}" srcOrd="0" destOrd="0" presId="urn:microsoft.com/office/officeart/2005/8/layout/venn3"/>
    <dgm:cxn modelId="{3C117406-83FB-4ED2-AEDA-787557B408D8}" type="presParOf" srcId="{880CFFFB-F01B-465D-82DB-7BAB3E7D4861}" destId="{8399901A-0174-4022-8FA7-F243C2C7CDBE}" srcOrd="0" destOrd="0" presId="urn:microsoft.com/office/officeart/2005/8/layout/venn3"/>
    <dgm:cxn modelId="{E2D6D6EB-8854-48E9-B162-4BAE2BA6E057}" type="presParOf" srcId="{880CFFFB-F01B-465D-82DB-7BAB3E7D4861}" destId="{A40CCFEB-B8CA-4706-A807-3B49377A2F3C}" srcOrd="1" destOrd="0" presId="urn:microsoft.com/office/officeart/2005/8/layout/venn3"/>
    <dgm:cxn modelId="{0FED361A-8F0B-47D9-9073-9CD75A2131D7}" type="presParOf" srcId="{880CFFFB-F01B-465D-82DB-7BAB3E7D4861}" destId="{175B6A31-A570-4B86-8A79-43EFB6E7432B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FEE1104-F1E3-4AAC-B86D-320E8EF3D51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CE27BB3-A711-416F-8A57-D9CDA4C016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Gemini 1.5 Pro model generates highly accurate and adequate inline comments, especially for moderately longer code snippets.</a:t>
          </a:r>
        </a:p>
      </dgm:t>
    </dgm:pt>
    <dgm:pt modelId="{C3194074-B2F9-4A62-9172-813C4BE3847D}" type="parTrans" cxnId="{BECB56DD-8E8C-4576-8D55-A757BBE5BFD4}">
      <dgm:prSet/>
      <dgm:spPr/>
      <dgm:t>
        <a:bodyPr/>
        <a:lstStyle/>
        <a:p>
          <a:endParaRPr lang="en-US"/>
        </a:p>
      </dgm:t>
    </dgm:pt>
    <dgm:pt modelId="{15B9C7DC-6D04-4F27-ACEF-0FC0D7E1A929}" type="sibTrans" cxnId="{BECB56DD-8E8C-4576-8D55-A757BBE5BFD4}">
      <dgm:prSet/>
      <dgm:spPr/>
      <dgm:t>
        <a:bodyPr/>
        <a:lstStyle/>
        <a:p>
          <a:endParaRPr lang="en-US"/>
        </a:p>
      </dgm:t>
    </dgm:pt>
    <dgm:pt modelId="{90A616D8-4EBA-4CC9-AB97-B2BE7F750C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GPT-4 excels with comparatively shorter snippets.</a:t>
          </a:r>
        </a:p>
      </dgm:t>
    </dgm:pt>
    <dgm:pt modelId="{F8A5F47B-02CD-448A-B48E-59D7241AED1B}" type="parTrans" cxnId="{51024257-947A-442F-AE3B-3C083E820664}">
      <dgm:prSet/>
      <dgm:spPr/>
      <dgm:t>
        <a:bodyPr/>
        <a:lstStyle/>
        <a:p>
          <a:endParaRPr lang="en-US"/>
        </a:p>
      </dgm:t>
    </dgm:pt>
    <dgm:pt modelId="{E4E104AD-F7A6-4B4F-825F-0238EFF63421}" type="sibTrans" cxnId="{51024257-947A-442F-AE3B-3C083E820664}">
      <dgm:prSet/>
      <dgm:spPr/>
      <dgm:t>
        <a:bodyPr/>
        <a:lstStyle/>
        <a:p>
          <a:endParaRPr lang="en-US"/>
        </a:p>
      </dgm:t>
    </dgm:pt>
    <dgm:pt modelId="{585D2997-64E8-4990-802F-C11BA970F5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Gemini 1.5 Pro is cost effective and performs comparably with GPT-4.</a:t>
          </a:r>
        </a:p>
      </dgm:t>
    </dgm:pt>
    <dgm:pt modelId="{3078B3C0-9C3D-4705-86BF-D74024CF1A52}" type="parTrans" cxnId="{CA1BBCEA-07A4-419D-9D37-750FDFCA4BCA}">
      <dgm:prSet/>
      <dgm:spPr/>
      <dgm:t>
        <a:bodyPr/>
        <a:lstStyle/>
        <a:p>
          <a:endParaRPr lang="en-US"/>
        </a:p>
      </dgm:t>
    </dgm:pt>
    <dgm:pt modelId="{89552B68-C955-4F68-B269-81386A1C6B50}" type="sibTrans" cxnId="{CA1BBCEA-07A4-419D-9D37-750FDFCA4BCA}">
      <dgm:prSet/>
      <dgm:spPr/>
      <dgm:t>
        <a:bodyPr/>
        <a:lstStyle/>
        <a:p>
          <a:endParaRPr lang="en-US"/>
        </a:p>
      </dgm:t>
    </dgm:pt>
    <dgm:pt modelId="{96CEE878-5833-4F88-9B8D-B37DC7649E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Problem: Comments are generic and sometimes noisy.</a:t>
          </a:r>
        </a:p>
      </dgm:t>
    </dgm:pt>
    <dgm:pt modelId="{AD2B7C4B-6098-47FF-839D-811B51AFBD7B}" type="parTrans" cxnId="{00C1AC7D-EFDA-4560-BA53-E3EFFB37BF7E}">
      <dgm:prSet/>
      <dgm:spPr/>
      <dgm:t>
        <a:bodyPr/>
        <a:lstStyle/>
        <a:p>
          <a:endParaRPr lang="en-US"/>
        </a:p>
      </dgm:t>
    </dgm:pt>
    <dgm:pt modelId="{9763D4F5-E8E0-4250-8B9C-774C1053330C}" type="sibTrans" cxnId="{00C1AC7D-EFDA-4560-BA53-E3EFFB37BF7E}">
      <dgm:prSet/>
      <dgm:spPr/>
      <dgm:t>
        <a:bodyPr/>
        <a:lstStyle/>
        <a:p>
          <a:endParaRPr lang="en-US"/>
        </a:p>
      </dgm:t>
    </dgm:pt>
    <dgm:pt modelId="{CD21E456-6C51-42C8-BABB-B788C897414B}" type="pres">
      <dgm:prSet presAssocID="{9FEE1104-F1E3-4AAC-B86D-320E8EF3D51D}" presName="root" presStyleCnt="0">
        <dgm:presLayoutVars>
          <dgm:dir/>
          <dgm:resizeHandles val="exact"/>
        </dgm:presLayoutVars>
      </dgm:prSet>
      <dgm:spPr/>
    </dgm:pt>
    <dgm:pt modelId="{FCDEA03C-63B4-4D35-97E2-2C6B00D9C381}" type="pres">
      <dgm:prSet presAssocID="{1CE27BB3-A711-416F-8A57-D9CDA4C016E3}" presName="compNode" presStyleCnt="0"/>
      <dgm:spPr/>
    </dgm:pt>
    <dgm:pt modelId="{C24387AF-FFF4-43E8-A2AC-20FFED6AC6DF}" type="pres">
      <dgm:prSet presAssocID="{1CE27BB3-A711-416F-8A57-D9CDA4C016E3}" presName="bgRect" presStyleLbl="bgShp" presStyleIdx="0" presStyleCnt="4"/>
      <dgm:spPr/>
    </dgm:pt>
    <dgm:pt modelId="{09D979F0-71B4-4324-971F-D19102C04DD3}" type="pres">
      <dgm:prSet presAssocID="{1CE27BB3-A711-416F-8A57-D9CDA4C016E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al"/>
        </a:ext>
      </dgm:extLst>
    </dgm:pt>
    <dgm:pt modelId="{9A8E89D1-524B-41B5-AB66-C5C508732A2E}" type="pres">
      <dgm:prSet presAssocID="{1CE27BB3-A711-416F-8A57-D9CDA4C016E3}" presName="spaceRect" presStyleCnt="0"/>
      <dgm:spPr/>
    </dgm:pt>
    <dgm:pt modelId="{4A333847-063C-449E-8AEB-4D3867E0F60A}" type="pres">
      <dgm:prSet presAssocID="{1CE27BB3-A711-416F-8A57-D9CDA4C016E3}" presName="parTx" presStyleLbl="revTx" presStyleIdx="0" presStyleCnt="4">
        <dgm:presLayoutVars>
          <dgm:chMax val="0"/>
          <dgm:chPref val="0"/>
        </dgm:presLayoutVars>
      </dgm:prSet>
      <dgm:spPr/>
    </dgm:pt>
    <dgm:pt modelId="{36D1F7C0-FB5F-4E9C-9E62-3C8ACDD2FF0A}" type="pres">
      <dgm:prSet presAssocID="{15B9C7DC-6D04-4F27-ACEF-0FC0D7E1A929}" presName="sibTrans" presStyleCnt="0"/>
      <dgm:spPr/>
    </dgm:pt>
    <dgm:pt modelId="{BF2923CD-CCBC-438D-A9FD-CA7D11F79954}" type="pres">
      <dgm:prSet presAssocID="{90A616D8-4EBA-4CC9-AB97-B2BE7F750C8B}" presName="compNode" presStyleCnt="0"/>
      <dgm:spPr/>
    </dgm:pt>
    <dgm:pt modelId="{11F24C6F-916E-494A-A271-D3B90241380C}" type="pres">
      <dgm:prSet presAssocID="{90A616D8-4EBA-4CC9-AB97-B2BE7F750C8B}" presName="bgRect" presStyleLbl="bgShp" presStyleIdx="1" presStyleCnt="4"/>
      <dgm:spPr/>
    </dgm:pt>
    <dgm:pt modelId="{7B4304F8-A3CC-4B8E-BB6D-22F5A7AB6666}" type="pres">
      <dgm:prSet presAssocID="{90A616D8-4EBA-4CC9-AB97-B2BE7F750C8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2734AEED-5A47-4E9E-96C5-8F3457A55DD9}" type="pres">
      <dgm:prSet presAssocID="{90A616D8-4EBA-4CC9-AB97-B2BE7F750C8B}" presName="spaceRect" presStyleCnt="0"/>
      <dgm:spPr/>
    </dgm:pt>
    <dgm:pt modelId="{CC1A199F-88CF-471D-9767-364B34842538}" type="pres">
      <dgm:prSet presAssocID="{90A616D8-4EBA-4CC9-AB97-B2BE7F750C8B}" presName="parTx" presStyleLbl="revTx" presStyleIdx="1" presStyleCnt="4">
        <dgm:presLayoutVars>
          <dgm:chMax val="0"/>
          <dgm:chPref val="0"/>
        </dgm:presLayoutVars>
      </dgm:prSet>
      <dgm:spPr/>
    </dgm:pt>
    <dgm:pt modelId="{99EBBEB0-4BB1-44C8-9841-9D5592AC2F0B}" type="pres">
      <dgm:prSet presAssocID="{E4E104AD-F7A6-4B4F-825F-0238EFF63421}" presName="sibTrans" presStyleCnt="0"/>
      <dgm:spPr/>
    </dgm:pt>
    <dgm:pt modelId="{6F2B519B-9CFD-4C0F-87E2-62D5929D2A7F}" type="pres">
      <dgm:prSet presAssocID="{585D2997-64E8-4990-802F-C11BA970F509}" presName="compNode" presStyleCnt="0"/>
      <dgm:spPr/>
    </dgm:pt>
    <dgm:pt modelId="{A5F68DC9-C17D-4CA4-B808-201A90CE10E4}" type="pres">
      <dgm:prSet presAssocID="{585D2997-64E8-4990-802F-C11BA970F509}" presName="bgRect" presStyleLbl="bgShp" presStyleIdx="2" presStyleCnt="4"/>
      <dgm:spPr/>
    </dgm:pt>
    <dgm:pt modelId="{10B054AB-EC41-4F50-A25D-B6ED087CE11B}" type="pres">
      <dgm:prSet presAssocID="{585D2997-64E8-4990-802F-C11BA970F50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D4C8A642-ACA7-44BC-8C31-6935EEEC206C}" type="pres">
      <dgm:prSet presAssocID="{585D2997-64E8-4990-802F-C11BA970F509}" presName="spaceRect" presStyleCnt="0"/>
      <dgm:spPr/>
    </dgm:pt>
    <dgm:pt modelId="{49B5267F-2BA7-41B0-B5E1-E0A024959ADA}" type="pres">
      <dgm:prSet presAssocID="{585D2997-64E8-4990-802F-C11BA970F509}" presName="parTx" presStyleLbl="revTx" presStyleIdx="2" presStyleCnt="4">
        <dgm:presLayoutVars>
          <dgm:chMax val="0"/>
          <dgm:chPref val="0"/>
        </dgm:presLayoutVars>
      </dgm:prSet>
      <dgm:spPr/>
    </dgm:pt>
    <dgm:pt modelId="{8EE54C7D-1B0A-4C6C-8682-58C9CC747C72}" type="pres">
      <dgm:prSet presAssocID="{89552B68-C955-4F68-B269-81386A1C6B50}" presName="sibTrans" presStyleCnt="0"/>
      <dgm:spPr/>
    </dgm:pt>
    <dgm:pt modelId="{FD5D8843-1FE1-40BC-9C2D-7FD32BBDEBBC}" type="pres">
      <dgm:prSet presAssocID="{96CEE878-5833-4F88-9B8D-B37DC7649E1F}" presName="compNode" presStyleCnt="0"/>
      <dgm:spPr/>
    </dgm:pt>
    <dgm:pt modelId="{1E8C68FB-1A65-40A1-82E7-A1768FBEAF93}" type="pres">
      <dgm:prSet presAssocID="{96CEE878-5833-4F88-9B8D-B37DC7649E1F}" presName="bgRect" presStyleLbl="bgShp" presStyleIdx="3" presStyleCnt="4"/>
      <dgm:spPr/>
    </dgm:pt>
    <dgm:pt modelId="{5F2E9E9A-122B-46CE-961C-181E998E1935}" type="pres">
      <dgm:prSet presAssocID="{96CEE878-5833-4F88-9B8D-B37DC7649E1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4F32377A-383A-4DC0-8124-751B78F582EE}" type="pres">
      <dgm:prSet presAssocID="{96CEE878-5833-4F88-9B8D-B37DC7649E1F}" presName="spaceRect" presStyleCnt="0"/>
      <dgm:spPr/>
    </dgm:pt>
    <dgm:pt modelId="{4C4F6FB1-72CC-44B1-A61E-38649A382E17}" type="pres">
      <dgm:prSet presAssocID="{96CEE878-5833-4F88-9B8D-B37DC7649E1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A11C36A-472B-4861-A82D-F376E649C9AC}" type="presOf" srcId="{9FEE1104-F1E3-4AAC-B86D-320E8EF3D51D}" destId="{CD21E456-6C51-42C8-BABB-B788C897414B}" srcOrd="0" destOrd="0" presId="urn:microsoft.com/office/officeart/2018/2/layout/IconVerticalSolidList"/>
    <dgm:cxn modelId="{51024257-947A-442F-AE3B-3C083E820664}" srcId="{9FEE1104-F1E3-4AAC-B86D-320E8EF3D51D}" destId="{90A616D8-4EBA-4CC9-AB97-B2BE7F750C8B}" srcOrd="1" destOrd="0" parTransId="{F8A5F47B-02CD-448A-B48E-59D7241AED1B}" sibTransId="{E4E104AD-F7A6-4B4F-825F-0238EFF63421}"/>
    <dgm:cxn modelId="{FD78887B-5F36-4FDC-8BCA-72B375BD8869}" type="presOf" srcId="{585D2997-64E8-4990-802F-C11BA970F509}" destId="{49B5267F-2BA7-41B0-B5E1-E0A024959ADA}" srcOrd="0" destOrd="0" presId="urn:microsoft.com/office/officeart/2018/2/layout/IconVerticalSolidList"/>
    <dgm:cxn modelId="{3B09377D-ACF2-46C8-BB65-F28D99CEEB72}" type="presOf" srcId="{1CE27BB3-A711-416F-8A57-D9CDA4C016E3}" destId="{4A333847-063C-449E-8AEB-4D3867E0F60A}" srcOrd="0" destOrd="0" presId="urn:microsoft.com/office/officeart/2018/2/layout/IconVerticalSolidList"/>
    <dgm:cxn modelId="{00C1AC7D-EFDA-4560-BA53-E3EFFB37BF7E}" srcId="{9FEE1104-F1E3-4AAC-B86D-320E8EF3D51D}" destId="{96CEE878-5833-4F88-9B8D-B37DC7649E1F}" srcOrd="3" destOrd="0" parTransId="{AD2B7C4B-6098-47FF-839D-811B51AFBD7B}" sibTransId="{9763D4F5-E8E0-4250-8B9C-774C1053330C}"/>
    <dgm:cxn modelId="{011BE5D1-EF5A-4660-A273-E7329CE5AA15}" type="presOf" srcId="{96CEE878-5833-4F88-9B8D-B37DC7649E1F}" destId="{4C4F6FB1-72CC-44B1-A61E-38649A382E17}" srcOrd="0" destOrd="0" presId="urn:microsoft.com/office/officeart/2018/2/layout/IconVerticalSolidList"/>
    <dgm:cxn modelId="{BECB56DD-8E8C-4576-8D55-A757BBE5BFD4}" srcId="{9FEE1104-F1E3-4AAC-B86D-320E8EF3D51D}" destId="{1CE27BB3-A711-416F-8A57-D9CDA4C016E3}" srcOrd="0" destOrd="0" parTransId="{C3194074-B2F9-4A62-9172-813C4BE3847D}" sibTransId="{15B9C7DC-6D04-4F27-ACEF-0FC0D7E1A929}"/>
    <dgm:cxn modelId="{CA1BBCEA-07A4-419D-9D37-750FDFCA4BCA}" srcId="{9FEE1104-F1E3-4AAC-B86D-320E8EF3D51D}" destId="{585D2997-64E8-4990-802F-C11BA970F509}" srcOrd="2" destOrd="0" parTransId="{3078B3C0-9C3D-4705-86BF-D74024CF1A52}" sibTransId="{89552B68-C955-4F68-B269-81386A1C6B50}"/>
    <dgm:cxn modelId="{C77B3DEC-93FF-4F22-8891-68906690F8A9}" type="presOf" srcId="{90A616D8-4EBA-4CC9-AB97-B2BE7F750C8B}" destId="{CC1A199F-88CF-471D-9767-364B34842538}" srcOrd="0" destOrd="0" presId="urn:microsoft.com/office/officeart/2018/2/layout/IconVerticalSolidList"/>
    <dgm:cxn modelId="{A03A1829-4227-4E64-B963-A2337DF8A7E0}" type="presParOf" srcId="{CD21E456-6C51-42C8-BABB-B788C897414B}" destId="{FCDEA03C-63B4-4D35-97E2-2C6B00D9C381}" srcOrd="0" destOrd="0" presId="urn:microsoft.com/office/officeart/2018/2/layout/IconVerticalSolidList"/>
    <dgm:cxn modelId="{0BD66ADF-D2DB-4BED-8C6E-7BADADA8A4AA}" type="presParOf" srcId="{FCDEA03C-63B4-4D35-97E2-2C6B00D9C381}" destId="{C24387AF-FFF4-43E8-A2AC-20FFED6AC6DF}" srcOrd="0" destOrd="0" presId="urn:microsoft.com/office/officeart/2018/2/layout/IconVerticalSolidList"/>
    <dgm:cxn modelId="{3C4BF298-7ADC-4B21-B6C3-9A6DDCF41A7C}" type="presParOf" srcId="{FCDEA03C-63B4-4D35-97E2-2C6B00D9C381}" destId="{09D979F0-71B4-4324-971F-D19102C04DD3}" srcOrd="1" destOrd="0" presId="urn:microsoft.com/office/officeart/2018/2/layout/IconVerticalSolidList"/>
    <dgm:cxn modelId="{A71F22FD-AAA1-4D7E-86A7-26986161CBF1}" type="presParOf" srcId="{FCDEA03C-63B4-4D35-97E2-2C6B00D9C381}" destId="{9A8E89D1-524B-41B5-AB66-C5C508732A2E}" srcOrd="2" destOrd="0" presId="urn:microsoft.com/office/officeart/2018/2/layout/IconVerticalSolidList"/>
    <dgm:cxn modelId="{DC967E74-4D2D-4F7B-9965-7DFF879DB391}" type="presParOf" srcId="{FCDEA03C-63B4-4D35-97E2-2C6B00D9C381}" destId="{4A333847-063C-449E-8AEB-4D3867E0F60A}" srcOrd="3" destOrd="0" presId="urn:microsoft.com/office/officeart/2018/2/layout/IconVerticalSolidList"/>
    <dgm:cxn modelId="{ABDED481-24F4-4BB0-8AD2-5EF12FD26AD3}" type="presParOf" srcId="{CD21E456-6C51-42C8-BABB-B788C897414B}" destId="{36D1F7C0-FB5F-4E9C-9E62-3C8ACDD2FF0A}" srcOrd="1" destOrd="0" presId="urn:microsoft.com/office/officeart/2018/2/layout/IconVerticalSolidList"/>
    <dgm:cxn modelId="{63FEE7B3-A276-45DE-A7C1-0B74089A0567}" type="presParOf" srcId="{CD21E456-6C51-42C8-BABB-B788C897414B}" destId="{BF2923CD-CCBC-438D-A9FD-CA7D11F79954}" srcOrd="2" destOrd="0" presId="urn:microsoft.com/office/officeart/2018/2/layout/IconVerticalSolidList"/>
    <dgm:cxn modelId="{DF7F1EE4-C9C1-4B3F-ABB2-1E43236CBD2C}" type="presParOf" srcId="{BF2923CD-CCBC-438D-A9FD-CA7D11F79954}" destId="{11F24C6F-916E-494A-A271-D3B90241380C}" srcOrd="0" destOrd="0" presId="urn:microsoft.com/office/officeart/2018/2/layout/IconVerticalSolidList"/>
    <dgm:cxn modelId="{06F8226B-0B25-4059-9D7B-8305B64E68D3}" type="presParOf" srcId="{BF2923CD-CCBC-438D-A9FD-CA7D11F79954}" destId="{7B4304F8-A3CC-4B8E-BB6D-22F5A7AB6666}" srcOrd="1" destOrd="0" presId="urn:microsoft.com/office/officeart/2018/2/layout/IconVerticalSolidList"/>
    <dgm:cxn modelId="{763A7C67-E846-4CE6-9668-474B7E732368}" type="presParOf" srcId="{BF2923CD-CCBC-438D-A9FD-CA7D11F79954}" destId="{2734AEED-5A47-4E9E-96C5-8F3457A55DD9}" srcOrd="2" destOrd="0" presId="urn:microsoft.com/office/officeart/2018/2/layout/IconVerticalSolidList"/>
    <dgm:cxn modelId="{7985F995-BE93-4357-8ECF-D960CC6DAFF8}" type="presParOf" srcId="{BF2923CD-CCBC-438D-A9FD-CA7D11F79954}" destId="{CC1A199F-88CF-471D-9767-364B34842538}" srcOrd="3" destOrd="0" presId="urn:microsoft.com/office/officeart/2018/2/layout/IconVerticalSolidList"/>
    <dgm:cxn modelId="{A65176E9-9038-49D2-BA3E-56F9FEE0409E}" type="presParOf" srcId="{CD21E456-6C51-42C8-BABB-B788C897414B}" destId="{99EBBEB0-4BB1-44C8-9841-9D5592AC2F0B}" srcOrd="3" destOrd="0" presId="urn:microsoft.com/office/officeart/2018/2/layout/IconVerticalSolidList"/>
    <dgm:cxn modelId="{BF64734A-7290-4914-B80A-D61253C463D9}" type="presParOf" srcId="{CD21E456-6C51-42C8-BABB-B788C897414B}" destId="{6F2B519B-9CFD-4C0F-87E2-62D5929D2A7F}" srcOrd="4" destOrd="0" presId="urn:microsoft.com/office/officeart/2018/2/layout/IconVerticalSolidList"/>
    <dgm:cxn modelId="{FCBB89C1-D979-4A87-9D77-AF9807874A6B}" type="presParOf" srcId="{6F2B519B-9CFD-4C0F-87E2-62D5929D2A7F}" destId="{A5F68DC9-C17D-4CA4-B808-201A90CE10E4}" srcOrd="0" destOrd="0" presId="urn:microsoft.com/office/officeart/2018/2/layout/IconVerticalSolidList"/>
    <dgm:cxn modelId="{1AFB726D-BD4C-4D08-A700-1E1F8F051F5E}" type="presParOf" srcId="{6F2B519B-9CFD-4C0F-87E2-62D5929D2A7F}" destId="{10B054AB-EC41-4F50-A25D-B6ED087CE11B}" srcOrd="1" destOrd="0" presId="urn:microsoft.com/office/officeart/2018/2/layout/IconVerticalSolidList"/>
    <dgm:cxn modelId="{B198BEAA-3DB7-4D76-924D-330DE9B35F19}" type="presParOf" srcId="{6F2B519B-9CFD-4C0F-87E2-62D5929D2A7F}" destId="{D4C8A642-ACA7-44BC-8C31-6935EEEC206C}" srcOrd="2" destOrd="0" presId="urn:microsoft.com/office/officeart/2018/2/layout/IconVerticalSolidList"/>
    <dgm:cxn modelId="{4B35EF2F-9F3D-4FF6-B84B-B580095CD02E}" type="presParOf" srcId="{6F2B519B-9CFD-4C0F-87E2-62D5929D2A7F}" destId="{49B5267F-2BA7-41B0-B5E1-E0A024959ADA}" srcOrd="3" destOrd="0" presId="urn:microsoft.com/office/officeart/2018/2/layout/IconVerticalSolidList"/>
    <dgm:cxn modelId="{1FF8D5E5-9BC8-417D-AD3F-551B90E006EE}" type="presParOf" srcId="{CD21E456-6C51-42C8-BABB-B788C897414B}" destId="{8EE54C7D-1B0A-4C6C-8682-58C9CC747C72}" srcOrd="5" destOrd="0" presId="urn:microsoft.com/office/officeart/2018/2/layout/IconVerticalSolidList"/>
    <dgm:cxn modelId="{DC276BF7-FA89-4AE9-B446-21CCE38F5207}" type="presParOf" srcId="{CD21E456-6C51-42C8-BABB-B788C897414B}" destId="{FD5D8843-1FE1-40BC-9C2D-7FD32BBDEBBC}" srcOrd="6" destOrd="0" presId="urn:microsoft.com/office/officeart/2018/2/layout/IconVerticalSolidList"/>
    <dgm:cxn modelId="{8B71968E-F38A-47C8-B41F-4DAFC7401502}" type="presParOf" srcId="{FD5D8843-1FE1-40BC-9C2D-7FD32BBDEBBC}" destId="{1E8C68FB-1A65-40A1-82E7-A1768FBEAF93}" srcOrd="0" destOrd="0" presId="urn:microsoft.com/office/officeart/2018/2/layout/IconVerticalSolidList"/>
    <dgm:cxn modelId="{A8ECB495-F025-4E3B-A477-6F82E62AF7A3}" type="presParOf" srcId="{FD5D8843-1FE1-40BC-9C2D-7FD32BBDEBBC}" destId="{5F2E9E9A-122B-46CE-961C-181E998E1935}" srcOrd="1" destOrd="0" presId="urn:microsoft.com/office/officeart/2018/2/layout/IconVerticalSolidList"/>
    <dgm:cxn modelId="{8D86A197-4AC7-486C-8359-B9600B1C1B67}" type="presParOf" srcId="{FD5D8843-1FE1-40BC-9C2D-7FD32BBDEBBC}" destId="{4F32377A-383A-4DC0-8124-751B78F582EE}" srcOrd="2" destOrd="0" presId="urn:microsoft.com/office/officeart/2018/2/layout/IconVerticalSolidList"/>
    <dgm:cxn modelId="{1E2C7F6D-4D63-479B-8237-2344AB26454A}" type="presParOf" srcId="{FD5D8843-1FE1-40BC-9C2D-7FD32BBDEBBC}" destId="{4C4F6FB1-72CC-44B1-A61E-38649A382E1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FB48443-23AC-4174-B46C-1B1807331B3A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695EACA-2257-4E33-9BFF-F6F1F8C5F3A8}">
      <dgm:prSet phldrT="[Text]" phldr="0"/>
      <dgm:spPr/>
      <dgm:t>
        <a:bodyPr/>
        <a:lstStyle/>
        <a:p>
          <a:pPr rtl="0"/>
          <a:r>
            <a:rPr lang="en-US" dirty="0">
              <a:latin typeface="Arial"/>
              <a:cs typeface="Arial"/>
            </a:rPr>
            <a:t> Most participants found LLM-generated inline comments effective.</a:t>
          </a:r>
        </a:p>
      </dgm:t>
    </dgm:pt>
    <dgm:pt modelId="{E8DCCE31-343D-4B1E-BADB-5084D6182924}" type="parTrans" cxnId="{5F5005EB-DD8A-44E9-9C1B-01C0ACDC2BC8}">
      <dgm:prSet/>
      <dgm:spPr/>
      <dgm:t>
        <a:bodyPr/>
        <a:lstStyle/>
        <a:p>
          <a:endParaRPr lang="en-US"/>
        </a:p>
      </dgm:t>
    </dgm:pt>
    <dgm:pt modelId="{34B79072-A751-4844-B345-3D3D71295F47}" type="sibTrans" cxnId="{5F5005EB-DD8A-44E9-9C1B-01C0ACDC2BC8}">
      <dgm:prSet/>
      <dgm:spPr/>
      <dgm:t>
        <a:bodyPr/>
        <a:lstStyle/>
        <a:p>
          <a:endParaRPr lang="en-US"/>
        </a:p>
      </dgm:t>
    </dgm:pt>
    <dgm:pt modelId="{253FA5AF-A276-4E52-8DF3-D034CECF23E8}" type="pres">
      <dgm:prSet presAssocID="{DFB48443-23AC-4174-B46C-1B1807331B3A}" presName="linear" presStyleCnt="0">
        <dgm:presLayoutVars>
          <dgm:animLvl val="lvl"/>
          <dgm:resizeHandles val="exact"/>
        </dgm:presLayoutVars>
      </dgm:prSet>
      <dgm:spPr/>
    </dgm:pt>
    <dgm:pt modelId="{5E252257-3B3F-47BB-9209-48129589BB73}" type="pres">
      <dgm:prSet presAssocID="{6695EACA-2257-4E33-9BFF-F6F1F8C5F3A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3F68369-0637-4893-9E5F-1D26C521E369}" type="presOf" srcId="{DFB48443-23AC-4174-B46C-1B1807331B3A}" destId="{253FA5AF-A276-4E52-8DF3-D034CECF23E8}" srcOrd="0" destOrd="0" presId="urn:microsoft.com/office/officeart/2005/8/layout/vList2"/>
    <dgm:cxn modelId="{5F5005EB-DD8A-44E9-9C1B-01C0ACDC2BC8}" srcId="{DFB48443-23AC-4174-B46C-1B1807331B3A}" destId="{6695EACA-2257-4E33-9BFF-F6F1F8C5F3A8}" srcOrd="0" destOrd="0" parTransId="{E8DCCE31-343D-4B1E-BADB-5084D6182924}" sibTransId="{34B79072-A751-4844-B345-3D3D71295F47}"/>
    <dgm:cxn modelId="{69A140EE-B041-46BD-A5CE-31619F7F2875}" type="presOf" srcId="{6695EACA-2257-4E33-9BFF-F6F1F8C5F3A8}" destId="{5E252257-3B3F-47BB-9209-48129589BB73}" srcOrd="0" destOrd="0" presId="urn:microsoft.com/office/officeart/2005/8/layout/vList2"/>
    <dgm:cxn modelId="{9DADEB23-1903-4B5D-AEFB-85160F98BC84}" type="presParOf" srcId="{253FA5AF-A276-4E52-8DF3-D034CECF23E8}" destId="{5E252257-3B3F-47BB-9209-48129589BB7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0B9998-0D9C-4F08-AE8B-CDA509471957}">
      <dsp:nvSpPr>
        <dsp:cNvPr id="0" name=""/>
        <dsp:cNvSpPr/>
      </dsp:nvSpPr>
      <dsp:spPr>
        <a:xfrm>
          <a:off x="0" y="3050837"/>
          <a:ext cx="8815537" cy="2154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4184" tIns="395732" rIns="684184" bIns="135128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>
              <a:solidFill>
                <a:srgbClr val="000000"/>
              </a:solidFill>
              <a:latin typeface="Arial"/>
              <a:ea typeface="Calibri"/>
              <a:cs typeface="Arial"/>
            </a:rPr>
            <a:t>Python:</a:t>
          </a:r>
          <a:r>
            <a:rPr lang="en-US" sz="1900" kern="1200">
              <a:solidFill>
                <a:srgbClr val="000000"/>
              </a:solidFill>
              <a:latin typeface="Arial"/>
              <a:ea typeface="Calibri"/>
              <a:cs typeface="Arial"/>
            </a:rPr>
            <a:t> Starts with #.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>
              <a:solidFill>
                <a:srgbClr val="000000"/>
              </a:solidFill>
              <a:latin typeface="Arial"/>
              <a:ea typeface="Calibri"/>
              <a:cs typeface="Calibri"/>
            </a:rPr>
            <a:t>Java:</a:t>
          </a:r>
          <a:r>
            <a:rPr lang="en-US" sz="1900" kern="1200">
              <a:solidFill>
                <a:srgbClr val="000000"/>
              </a:solidFill>
              <a:latin typeface="Arial"/>
              <a:ea typeface="Calibri"/>
              <a:cs typeface="Calibri"/>
            </a:rPr>
            <a:t> Starts with two forward slashes //.</a:t>
          </a:r>
          <a:endParaRPr lang="en-US" sz="1900" kern="1200">
            <a:latin typeface="Arial"/>
            <a:cs typeface="Arial"/>
          </a:endParaRP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>
              <a:latin typeface="Arial"/>
              <a:cs typeface="Arial"/>
            </a:rPr>
            <a:t>Extends to the immediate before or end of the line on which it appears.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>
              <a:latin typeface="Arial"/>
              <a:cs typeface="Arial"/>
            </a:rPr>
            <a:t>Used to provide brief explanations, notes, or reminders directly related to the code on a specific line.</a:t>
          </a:r>
        </a:p>
      </dsp:txBody>
      <dsp:txXfrm>
        <a:off x="0" y="3050837"/>
        <a:ext cx="8815537" cy="2154600"/>
      </dsp:txXfrm>
    </dsp:sp>
    <dsp:sp modelId="{66F4998C-C649-4D39-A302-67CF8BFAB700}">
      <dsp:nvSpPr>
        <dsp:cNvPr id="0" name=""/>
        <dsp:cNvSpPr/>
      </dsp:nvSpPr>
      <dsp:spPr>
        <a:xfrm>
          <a:off x="440776" y="2770397"/>
          <a:ext cx="6170875" cy="5608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244" tIns="0" rIns="233244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rial"/>
              <a:cs typeface="Arial"/>
            </a:rPr>
            <a:t>An inline comment is a single-line comment typically used to explain or clarify a specific line of code.</a:t>
          </a:r>
        </a:p>
      </dsp:txBody>
      <dsp:txXfrm>
        <a:off x="468156" y="2797777"/>
        <a:ext cx="6116115" cy="50612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252257-3B3F-47BB-9209-48129589BB73}">
      <dsp:nvSpPr>
        <dsp:cNvPr id="0" name=""/>
        <dsp:cNvSpPr/>
      </dsp:nvSpPr>
      <dsp:spPr>
        <a:xfrm>
          <a:off x="0" y="7200"/>
          <a:ext cx="3105727" cy="1357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/>
              <a:cs typeface="Arial"/>
            </a:rPr>
            <a:t> Demand for automated inline commenting tools (especially browser-plugin).</a:t>
          </a:r>
        </a:p>
      </dsp:txBody>
      <dsp:txXfrm>
        <a:off x="66253" y="73453"/>
        <a:ext cx="2973221" cy="122469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252257-3B3F-47BB-9209-48129589BB73}">
      <dsp:nvSpPr>
        <dsp:cNvPr id="0" name=""/>
        <dsp:cNvSpPr/>
      </dsp:nvSpPr>
      <dsp:spPr>
        <a:xfrm>
          <a:off x="0" y="58856"/>
          <a:ext cx="1533525" cy="7371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/>
              <a:cs typeface="Arial"/>
            </a:rPr>
            <a:t> Comment quality enhanced significantly.</a:t>
          </a:r>
        </a:p>
      </dsp:txBody>
      <dsp:txXfrm>
        <a:off x="35982" y="94838"/>
        <a:ext cx="1461561" cy="66513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8B061E-52B5-4D2B-8A6D-B2217254F9DA}">
      <dsp:nvSpPr>
        <dsp:cNvPr id="0" name=""/>
        <dsp:cNvSpPr/>
      </dsp:nvSpPr>
      <dsp:spPr>
        <a:xfrm>
          <a:off x="0" y="3690"/>
          <a:ext cx="8380487" cy="78613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3617EB-7CE7-48D5-B352-1E5F9DFD3F2A}">
      <dsp:nvSpPr>
        <dsp:cNvPr id="0" name=""/>
        <dsp:cNvSpPr/>
      </dsp:nvSpPr>
      <dsp:spPr>
        <a:xfrm>
          <a:off x="237804" y="180570"/>
          <a:ext cx="432372" cy="4323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9D5205-A663-48A4-8F8E-46303B7BAFB7}">
      <dsp:nvSpPr>
        <dsp:cNvPr id="0" name=""/>
        <dsp:cNvSpPr/>
      </dsp:nvSpPr>
      <dsp:spPr>
        <a:xfrm>
          <a:off x="907982" y="3690"/>
          <a:ext cx="7472504" cy="786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99" tIns="83199" rIns="83199" bIns="8319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rial"/>
              <a:cs typeface="Arial"/>
            </a:rPr>
            <a:t>LLMs improve in accuracy, and usefulness with increased code length but struggle with conciseness.</a:t>
          </a:r>
        </a:p>
      </dsp:txBody>
      <dsp:txXfrm>
        <a:off x="907982" y="3690"/>
        <a:ext cx="7472504" cy="786131"/>
      </dsp:txXfrm>
    </dsp:sp>
    <dsp:sp modelId="{33EDEF37-BAE1-4896-A866-E32BA759E379}">
      <dsp:nvSpPr>
        <dsp:cNvPr id="0" name=""/>
        <dsp:cNvSpPr/>
      </dsp:nvSpPr>
      <dsp:spPr>
        <a:xfrm>
          <a:off x="0" y="986355"/>
          <a:ext cx="8380487" cy="78613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A25C94-7665-49AE-93B8-4270A4E8087C}">
      <dsp:nvSpPr>
        <dsp:cNvPr id="0" name=""/>
        <dsp:cNvSpPr/>
      </dsp:nvSpPr>
      <dsp:spPr>
        <a:xfrm>
          <a:off x="237804" y="1163235"/>
          <a:ext cx="432372" cy="4323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01C6F8-0EE8-44D5-AC42-B55CE9AC1C94}">
      <dsp:nvSpPr>
        <dsp:cNvPr id="0" name=""/>
        <dsp:cNvSpPr/>
      </dsp:nvSpPr>
      <dsp:spPr>
        <a:xfrm>
          <a:off x="907982" y="986355"/>
          <a:ext cx="7472504" cy="786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99" tIns="83199" rIns="83199" bIns="8319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rial"/>
              <a:cs typeface="Arial"/>
            </a:rPr>
            <a:t>The survey supports that LLMs improve code comprehension, particularly for moderately larger snippets.</a:t>
          </a:r>
        </a:p>
      </dsp:txBody>
      <dsp:txXfrm>
        <a:off x="907982" y="986355"/>
        <a:ext cx="7472504" cy="786131"/>
      </dsp:txXfrm>
    </dsp:sp>
    <dsp:sp modelId="{DE361757-0CF0-4FE6-8404-C9414C352B1F}">
      <dsp:nvSpPr>
        <dsp:cNvPr id="0" name=""/>
        <dsp:cNvSpPr/>
      </dsp:nvSpPr>
      <dsp:spPr>
        <a:xfrm>
          <a:off x="0" y="1969020"/>
          <a:ext cx="8380487" cy="78613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D9C0DB-5C4B-45AE-988A-6661AEF9B1D9}">
      <dsp:nvSpPr>
        <dsp:cNvPr id="0" name=""/>
        <dsp:cNvSpPr/>
      </dsp:nvSpPr>
      <dsp:spPr>
        <a:xfrm>
          <a:off x="237804" y="2145900"/>
          <a:ext cx="432372" cy="4323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BD532C-78E5-4D84-95DB-4FB1E9546904}">
      <dsp:nvSpPr>
        <dsp:cNvPr id="0" name=""/>
        <dsp:cNvSpPr/>
      </dsp:nvSpPr>
      <dsp:spPr>
        <a:xfrm>
          <a:off x="907982" y="1969020"/>
          <a:ext cx="7472504" cy="786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99" tIns="83199" rIns="83199" bIns="8319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rial"/>
              <a:cs typeface="Arial"/>
            </a:rPr>
            <a:t>The survey shows the demand for automated tools.</a:t>
          </a:r>
        </a:p>
      </dsp:txBody>
      <dsp:txXfrm>
        <a:off x="907982" y="1969020"/>
        <a:ext cx="7472504" cy="786131"/>
      </dsp:txXfrm>
    </dsp:sp>
    <dsp:sp modelId="{FAC7F734-40D6-4D08-8847-29DCF2A0FC5C}">
      <dsp:nvSpPr>
        <dsp:cNvPr id="0" name=""/>
        <dsp:cNvSpPr/>
      </dsp:nvSpPr>
      <dsp:spPr>
        <a:xfrm>
          <a:off x="0" y="2951685"/>
          <a:ext cx="8380487" cy="78613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86B528-19D9-4634-8193-218B1A3CC6E7}">
      <dsp:nvSpPr>
        <dsp:cNvPr id="0" name=""/>
        <dsp:cNvSpPr/>
      </dsp:nvSpPr>
      <dsp:spPr>
        <a:xfrm>
          <a:off x="237804" y="3128565"/>
          <a:ext cx="432372" cy="4323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03E084-C9D9-46BE-8C18-FC1CCCC9B6ED}">
      <dsp:nvSpPr>
        <dsp:cNvPr id="0" name=""/>
        <dsp:cNvSpPr/>
      </dsp:nvSpPr>
      <dsp:spPr>
        <a:xfrm>
          <a:off x="907982" y="2951685"/>
          <a:ext cx="7472504" cy="786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99" tIns="83199" rIns="83199" bIns="8319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rial"/>
              <a:cs typeface="Arial"/>
            </a:rPr>
            <a:t>AUTOGENICS can assist developers in code comprehension tasks.</a:t>
          </a:r>
        </a:p>
      </dsp:txBody>
      <dsp:txXfrm>
        <a:off x="907982" y="2951685"/>
        <a:ext cx="7472504" cy="786131"/>
      </dsp:txXfrm>
    </dsp:sp>
    <dsp:sp modelId="{5F151BFA-B77D-4FEC-93F6-18F72F2603D6}">
      <dsp:nvSpPr>
        <dsp:cNvPr id="0" name=""/>
        <dsp:cNvSpPr/>
      </dsp:nvSpPr>
      <dsp:spPr>
        <a:xfrm>
          <a:off x="0" y="3934350"/>
          <a:ext cx="8380487" cy="78613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62C259-2590-46C8-8DE3-061AC62F9775}">
      <dsp:nvSpPr>
        <dsp:cNvPr id="0" name=""/>
        <dsp:cNvSpPr/>
      </dsp:nvSpPr>
      <dsp:spPr>
        <a:xfrm>
          <a:off x="237804" y="4111230"/>
          <a:ext cx="432372" cy="43237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78E01D-218E-4AF9-BAA1-725493AE124F}">
      <dsp:nvSpPr>
        <dsp:cNvPr id="0" name=""/>
        <dsp:cNvSpPr/>
      </dsp:nvSpPr>
      <dsp:spPr>
        <a:xfrm>
          <a:off x="907982" y="3934350"/>
          <a:ext cx="7472504" cy="786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99" tIns="83199" rIns="83199" bIns="83199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rial"/>
              <a:cs typeface="Arial"/>
            </a:rPr>
            <a:t>Expand research to more languages and gather user feedback.</a:t>
          </a:r>
        </a:p>
      </dsp:txBody>
      <dsp:txXfrm>
        <a:off x="907982" y="3934350"/>
        <a:ext cx="7472504" cy="7861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617D5-E9D5-4B09-B00D-6B27487155B0}">
      <dsp:nvSpPr>
        <dsp:cNvPr id="0" name=""/>
        <dsp:cNvSpPr/>
      </dsp:nvSpPr>
      <dsp:spPr>
        <a:xfrm>
          <a:off x="0" y="833964"/>
          <a:ext cx="8652549" cy="397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rial"/>
              <a:cs typeface="Arial"/>
            </a:rPr>
            <a:t>More than 582K answer code snippets have neither inline comments nor explanations.</a:t>
          </a:r>
        </a:p>
      </dsp:txBody>
      <dsp:txXfrm>
        <a:off x="19419" y="853383"/>
        <a:ext cx="8613711" cy="358962"/>
      </dsp:txXfrm>
    </dsp:sp>
    <dsp:sp modelId="{E494D908-2929-4974-81D7-8918DB4AA322}">
      <dsp:nvSpPr>
        <dsp:cNvPr id="0" name=""/>
        <dsp:cNvSpPr/>
      </dsp:nvSpPr>
      <dsp:spPr>
        <a:xfrm>
          <a:off x="0" y="1280723"/>
          <a:ext cx="8652549" cy="397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rial"/>
              <a:cs typeface="Arial"/>
            </a:rPr>
            <a:t>Stack overflow code examples often lack usability, leading to misuse.</a:t>
          </a:r>
        </a:p>
      </dsp:txBody>
      <dsp:txXfrm>
        <a:off x="19419" y="1300142"/>
        <a:ext cx="8613711" cy="358962"/>
      </dsp:txXfrm>
    </dsp:sp>
    <dsp:sp modelId="{DB480300-AF39-432E-8386-01B97D65F3C6}">
      <dsp:nvSpPr>
        <dsp:cNvPr id="0" name=""/>
        <dsp:cNvSpPr/>
      </dsp:nvSpPr>
      <dsp:spPr>
        <a:xfrm>
          <a:off x="0" y="1727484"/>
          <a:ext cx="8652549" cy="397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rial"/>
              <a:cs typeface="Arial"/>
            </a:rPr>
            <a:t>Developers find undocumented code frustrating.</a:t>
          </a:r>
        </a:p>
      </dsp:txBody>
      <dsp:txXfrm>
        <a:off x="19419" y="1746903"/>
        <a:ext cx="8613711" cy="358962"/>
      </dsp:txXfrm>
    </dsp:sp>
    <dsp:sp modelId="{65CABC95-1FFF-4F9D-89CE-D82253D2A1BF}">
      <dsp:nvSpPr>
        <dsp:cNvPr id="0" name=""/>
        <dsp:cNvSpPr/>
      </dsp:nvSpPr>
      <dsp:spPr>
        <a:xfrm>
          <a:off x="0" y="2174244"/>
          <a:ext cx="8652549" cy="397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rial"/>
              <a:cs typeface="Arial"/>
            </a:rPr>
            <a:t>Undocumented code may negatively impact on a Stack Overflow post’s score.</a:t>
          </a:r>
        </a:p>
      </dsp:txBody>
      <dsp:txXfrm>
        <a:off x="19419" y="2193663"/>
        <a:ext cx="8613711" cy="358962"/>
      </dsp:txXfrm>
    </dsp:sp>
    <dsp:sp modelId="{44117F57-1934-4BC8-A6C9-915620782A15}">
      <dsp:nvSpPr>
        <dsp:cNvPr id="0" name=""/>
        <dsp:cNvSpPr/>
      </dsp:nvSpPr>
      <dsp:spPr>
        <a:xfrm>
          <a:off x="0" y="2621004"/>
          <a:ext cx="8652549" cy="397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rial"/>
              <a:cs typeface="Arial"/>
            </a:rPr>
            <a:t>Prior studies mostly focus on method-level comment generation.</a:t>
          </a:r>
        </a:p>
      </dsp:txBody>
      <dsp:txXfrm>
        <a:off x="19419" y="2640423"/>
        <a:ext cx="8613711" cy="358962"/>
      </dsp:txXfrm>
    </dsp:sp>
    <dsp:sp modelId="{022D4144-F0B1-41F5-B288-2A4EF037D388}">
      <dsp:nvSpPr>
        <dsp:cNvPr id="0" name=""/>
        <dsp:cNvSpPr/>
      </dsp:nvSpPr>
      <dsp:spPr>
        <a:xfrm>
          <a:off x="0" y="3067764"/>
          <a:ext cx="8652549" cy="397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rial"/>
              <a:cs typeface="Arial"/>
            </a:rPr>
            <a:t>Necessity for automated inline commenting tool on Stack Overflow.</a:t>
          </a:r>
        </a:p>
      </dsp:txBody>
      <dsp:txXfrm>
        <a:off x="19419" y="3087183"/>
        <a:ext cx="8613711" cy="3589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2DF845-299F-4DA7-9ED2-EB8C77F8512E}">
      <dsp:nvSpPr>
        <dsp:cNvPr id="0" name=""/>
        <dsp:cNvSpPr/>
      </dsp:nvSpPr>
      <dsp:spPr>
        <a:xfrm>
          <a:off x="0" y="334261"/>
          <a:ext cx="5182157" cy="1193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RQ1</a:t>
          </a:r>
          <a:r>
            <a:rPr lang="en-US" sz="1700" b="1" kern="1200" dirty="0">
              <a:latin typeface="Arial Black"/>
            </a:rPr>
            <a:t>:</a:t>
          </a:r>
          <a:r>
            <a:rPr lang="en-US" sz="1700" b="1" kern="1200" dirty="0"/>
            <a:t> </a:t>
          </a:r>
          <a:r>
            <a:rPr lang="en-US" sz="1700" kern="1200" dirty="0"/>
            <a:t>How effective are LLMs at generating inline comments for code snippets found in Stack Overflow answers?</a:t>
          </a:r>
        </a:p>
      </dsp:txBody>
      <dsp:txXfrm>
        <a:off x="58257" y="392518"/>
        <a:ext cx="5065643" cy="1076886"/>
      </dsp:txXfrm>
    </dsp:sp>
    <dsp:sp modelId="{DF4C15B2-8B53-4F45-93B3-91D097B8424C}">
      <dsp:nvSpPr>
        <dsp:cNvPr id="0" name=""/>
        <dsp:cNvSpPr/>
      </dsp:nvSpPr>
      <dsp:spPr>
        <a:xfrm>
          <a:off x="0" y="1576621"/>
          <a:ext cx="5182157" cy="1193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RQ2</a:t>
          </a:r>
          <a:r>
            <a:rPr lang="en-US" sz="1700" b="1" kern="1200" dirty="0">
              <a:latin typeface="Arial Black"/>
            </a:rPr>
            <a:t>:</a:t>
          </a:r>
          <a:r>
            <a:rPr lang="en-US" sz="1700" kern="1200" dirty="0"/>
            <a:t> How do developers perceive the comprehensibility of code snippets with the presence of inline comments?</a:t>
          </a:r>
        </a:p>
      </dsp:txBody>
      <dsp:txXfrm>
        <a:off x="58257" y="1634878"/>
        <a:ext cx="5065643" cy="1076886"/>
      </dsp:txXfrm>
    </dsp:sp>
    <dsp:sp modelId="{F5E97419-4A25-4B9F-AD86-42BB2AF92B95}">
      <dsp:nvSpPr>
        <dsp:cNvPr id="0" name=""/>
        <dsp:cNvSpPr/>
      </dsp:nvSpPr>
      <dsp:spPr>
        <a:xfrm>
          <a:off x="0" y="2818981"/>
          <a:ext cx="5182157" cy="1193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RQ3</a:t>
          </a:r>
          <a:r>
            <a:rPr lang="en-US" sz="1700" b="1" kern="1200" dirty="0">
              <a:latin typeface="Arial Black"/>
            </a:rPr>
            <a:t>:</a:t>
          </a:r>
          <a:r>
            <a:rPr lang="en-US" sz="1700" kern="1200" dirty="0"/>
            <a:t> Can we introduce a tool into Stack Overflow to generate context-aware, noise-free, inline comments for code snippets? Are these comments more effective than those from standard LLMs?</a:t>
          </a:r>
        </a:p>
      </dsp:txBody>
      <dsp:txXfrm>
        <a:off x="58257" y="2877238"/>
        <a:ext cx="5065643" cy="10768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577DBC-D820-49BF-864F-D773F3C60133}">
      <dsp:nvSpPr>
        <dsp:cNvPr id="0" name=""/>
        <dsp:cNvSpPr/>
      </dsp:nvSpPr>
      <dsp:spPr>
        <a:xfrm>
          <a:off x="919123" y="1666210"/>
          <a:ext cx="1249463" cy="12494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E9C77B-D88F-46D1-BFA6-F18DC64F14CE}">
      <dsp:nvSpPr>
        <dsp:cNvPr id="0" name=""/>
        <dsp:cNvSpPr/>
      </dsp:nvSpPr>
      <dsp:spPr>
        <a:xfrm>
          <a:off x="155562" y="3263247"/>
          <a:ext cx="27765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/>
              <a:cs typeface="Arial"/>
            </a:rPr>
            <a:t>Manual evaluation of the effectiveness of LLM-generated inline comments</a:t>
          </a:r>
        </a:p>
      </dsp:txBody>
      <dsp:txXfrm>
        <a:off x="155562" y="3263247"/>
        <a:ext cx="2776586" cy="720000"/>
      </dsp:txXfrm>
    </dsp:sp>
    <dsp:sp modelId="{056BEDE6-804B-408D-8D80-BF3EC6D380AC}">
      <dsp:nvSpPr>
        <dsp:cNvPr id="0" name=""/>
        <dsp:cNvSpPr/>
      </dsp:nvSpPr>
      <dsp:spPr>
        <a:xfrm>
          <a:off x="4181612" y="1666210"/>
          <a:ext cx="1249463" cy="12494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9A92D4-9748-4E40-BEDC-F170C83E4080}">
      <dsp:nvSpPr>
        <dsp:cNvPr id="0" name=""/>
        <dsp:cNvSpPr/>
      </dsp:nvSpPr>
      <dsp:spPr>
        <a:xfrm>
          <a:off x="3418051" y="3263247"/>
          <a:ext cx="27765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/>
              <a:cs typeface="Arial"/>
            </a:rPr>
            <a:t>A survey of developers' perceptions</a:t>
          </a:r>
        </a:p>
      </dsp:txBody>
      <dsp:txXfrm>
        <a:off x="3418051" y="3263247"/>
        <a:ext cx="2776586" cy="720000"/>
      </dsp:txXfrm>
    </dsp:sp>
    <dsp:sp modelId="{C8FF806D-4E6B-4BEA-8239-6B2EB11BCE6B}">
      <dsp:nvSpPr>
        <dsp:cNvPr id="0" name=""/>
        <dsp:cNvSpPr/>
      </dsp:nvSpPr>
      <dsp:spPr>
        <a:xfrm>
          <a:off x="7444101" y="1666210"/>
          <a:ext cx="1249463" cy="12494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DBB571-4E57-4EC7-B40A-0917349AB582}">
      <dsp:nvSpPr>
        <dsp:cNvPr id="0" name=""/>
        <dsp:cNvSpPr/>
      </dsp:nvSpPr>
      <dsp:spPr>
        <a:xfrm>
          <a:off x="6680540" y="3263247"/>
          <a:ext cx="27765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/>
              <a:cs typeface="Arial"/>
            </a:rPr>
            <a:t>Development of AUTOGENICS browser-plugin</a:t>
          </a:r>
        </a:p>
      </dsp:txBody>
      <dsp:txXfrm>
        <a:off x="6680540" y="3263247"/>
        <a:ext cx="2776586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497F54-28A4-4749-9BB7-7A3EBCD9C25D}">
      <dsp:nvSpPr>
        <dsp:cNvPr id="0" name=""/>
        <dsp:cNvSpPr/>
      </dsp:nvSpPr>
      <dsp:spPr>
        <a:xfrm>
          <a:off x="624463" y="1011"/>
          <a:ext cx="1275016" cy="76501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rial Black"/>
            </a:rPr>
            <a:t> Dataset Preparation</a:t>
          </a:r>
          <a:endParaRPr lang="en-US" sz="900" kern="1200" dirty="0"/>
        </a:p>
      </dsp:txBody>
      <dsp:txXfrm>
        <a:off x="646869" y="23417"/>
        <a:ext cx="1230204" cy="720198"/>
      </dsp:txXfrm>
    </dsp:sp>
    <dsp:sp modelId="{8A8BF452-93EA-4274-9DB7-44C30C117BFB}">
      <dsp:nvSpPr>
        <dsp:cNvPr id="0" name=""/>
        <dsp:cNvSpPr/>
      </dsp:nvSpPr>
      <dsp:spPr>
        <a:xfrm>
          <a:off x="2011682" y="225414"/>
          <a:ext cx="270303" cy="31620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011682" y="288655"/>
        <a:ext cx="189212" cy="189722"/>
      </dsp:txXfrm>
    </dsp:sp>
    <dsp:sp modelId="{812B7BA2-16B1-4479-B4BC-25875FC8C51C}">
      <dsp:nvSpPr>
        <dsp:cNvPr id="0" name=""/>
        <dsp:cNvSpPr/>
      </dsp:nvSpPr>
      <dsp:spPr>
        <a:xfrm>
          <a:off x="2409487" y="1011"/>
          <a:ext cx="1275016" cy="76501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rial Black"/>
            </a:rPr>
            <a:t> Inline Comment Generation</a:t>
          </a:r>
          <a:endParaRPr lang="en-US" sz="900" kern="1200" dirty="0"/>
        </a:p>
      </dsp:txBody>
      <dsp:txXfrm>
        <a:off x="2431893" y="23417"/>
        <a:ext cx="1230204" cy="720198"/>
      </dsp:txXfrm>
    </dsp:sp>
    <dsp:sp modelId="{917D5C20-EE73-4049-97D9-D9F09DD920EB}">
      <dsp:nvSpPr>
        <dsp:cNvPr id="0" name=""/>
        <dsp:cNvSpPr/>
      </dsp:nvSpPr>
      <dsp:spPr>
        <a:xfrm rot="5400000">
          <a:off x="2911844" y="855272"/>
          <a:ext cx="270303" cy="31620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2952135" y="878223"/>
        <a:ext cx="189722" cy="189212"/>
      </dsp:txXfrm>
    </dsp:sp>
    <dsp:sp modelId="{706915DE-BCAD-4315-8FC7-4298A1A9EF92}">
      <dsp:nvSpPr>
        <dsp:cNvPr id="0" name=""/>
        <dsp:cNvSpPr/>
      </dsp:nvSpPr>
      <dsp:spPr>
        <a:xfrm>
          <a:off x="2409487" y="1276028"/>
          <a:ext cx="1275016" cy="76501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rial Black"/>
            </a:rPr>
            <a:t> Inline Comments' Effectiveness Evaluation</a:t>
          </a:r>
          <a:endParaRPr lang="en-US" sz="900" kern="1200" dirty="0"/>
        </a:p>
      </dsp:txBody>
      <dsp:txXfrm>
        <a:off x="2431893" y="1298434"/>
        <a:ext cx="1230204" cy="720198"/>
      </dsp:txXfrm>
    </dsp:sp>
    <dsp:sp modelId="{93D6E04E-79D9-4B0E-9D84-3197EEFB818A}">
      <dsp:nvSpPr>
        <dsp:cNvPr id="0" name=""/>
        <dsp:cNvSpPr/>
      </dsp:nvSpPr>
      <dsp:spPr>
        <a:xfrm rot="10800000">
          <a:off x="2026982" y="1500431"/>
          <a:ext cx="270303" cy="31620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2108073" y="1563672"/>
        <a:ext cx="189212" cy="189722"/>
      </dsp:txXfrm>
    </dsp:sp>
    <dsp:sp modelId="{7609AB4F-1A95-49D8-8955-509220CE66D4}">
      <dsp:nvSpPr>
        <dsp:cNvPr id="0" name=""/>
        <dsp:cNvSpPr/>
      </dsp:nvSpPr>
      <dsp:spPr>
        <a:xfrm>
          <a:off x="624463" y="1276028"/>
          <a:ext cx="1275016" cy="76501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rial Black"/>
            </a:rPr>
            <a:t> Developer Survey</a:t>
          </a:r>
          <a:endParaRPr lang="en-US" sz="900" kern="1200" dirty="0"/>
        </a:p>
      </dsp:txBody>
      <dsp:txXfrm>
        <a:off x="646869" y="1298434"/>
        <a:ext cx="1230204" cy="720198"/>
      </dsp:txXfrm>
    </dsp:sp>
    <dsp:sp modelId="{07A7436C-5B07-4967-9F73-2BB9B297351D}">
      <dsp:nvSpPr>
        <dsp:cNvPr id="0" name=""/>
        <dsp:cNvSpPr/>
      </dsp:nvSpPr>
      <dsp:spPr>
        <a:xfrm rot="5400000">
          <a:off x="1126820" y="2130289"/>
          <a:ext cx="270303" cy="31620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1167111" y="2153240"/>
        <a:ext cx="189722" cy="189212"/>
      </dsp:txXfrm>
    </dsp:sp>
    <dsp:sp modelId="{47F120F5-85BC-4DEF-99CC-8F45A69D01E3}">
      <dsp:nvSpPr>
        <dsp:cNvPr id="0" name=""/>
        <dsp:cNvSpPr/>
      </dsp:nvSpPr>
      <dsp:spPr>
        <a:xfrm>
          <a:off x="624463" y="2551045"/>
          <a:ext cx="1275016" cy="76501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rial Black"/>
            </a:rPr>
            <a:t> Development of AUTOGENICS</a:t>
          </a:r>
        </a:p>
      </dsp:txBody>
      <dsp:txXfrm>
        <a:off x="646869" y="2573451"/>
        <a:ext cx="1230204" cy="7201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A1DB13-341E-4602-801A-31BBE026D222}">
      <dsp:nvSpPr>
        <dsp:cNvPr id="0" name=""/>
        <dsp:cNvSpPr/>
      </dsp:nvSpPr>
      <dsp:spPr>
        <a:xfrm>
          <a:off x="1559490" y="191"/>
          <a:ext cx="636264" cy="4135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>
              <a:latin typeface="Arial Black"/>
            </a:rPr>
            <a:t>Accuracy</a:t>
          </a:r>
          <a:endParaRPr lang="en-US" sz="600" kern="1200" dirty="0"/>
        </a:p>
      </dsp:txBody>
      <dsp:txXfrm>
        <a:off x="1579679" y="20380"/>
        <a:ext cx="595886" cy="373194"/>
      </dsp:txXfrm>
    </dsp:sp>
    <dsp:sp modelId="{6BB94478-A413-447F-9247-4063887F3D97}">
      <dsp:nvSpPr>
        <dsp:cNvPr id="0" name=""/>
        <dsp:cNvSpPr/>
      </dsp:nvSpPr>
      <dsp:spPr>
        <a:xfrm>
          <a:off x="1193471" y="206977"/>
          <a:ext cx="1368302" cy="1368302"/>
        </a:xfrm>
        <a:custGeom>
          <a:avLst/>
          <a:gdLst/>
          <a:ahLst/>
          <a:cxnLst/>
          <a:rect l="0" t="0" r="0" b="0"/>
          <a:pathLst>
            <a:path>
              <a:moveTo>
                <a:pt x="1006880" y="80902"/>
              </a:moveTo>
              <a:arcTo wR="684151" hR="684151" stAng="17888769" swAng="2629513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2891A3-A475-4780-8D97-139CA97C95FB}">
      <dsp:nvSpPr>
        <dsp:cNvPr id="0" name=""/>
        <dsp:cNvSpPr/>
      </dsp:nvSpPr>
      <dsp:spPr>
        <a:xfrm>
          <a:off x="2243641" y="684342"/>
          <a:ext cx="636264" cy="4135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>
              <a:latin typeface="Arial Black"/>
            </a:rPr>
            <a:t>Adequacy</a:t>
          </a:r>
          <a:endParaRPr lang="en-US" sz="600" kern="1200" dirty="0"/>
        </a:p>
      </dsp:txBody>
      <dsp:txXfrm>
        <a:off x="2263830" y="704531"/>
        <a:ext cx="595886" cy="373194"/>
      </dsp:txXfrm>
    </dsp:sp>
    <dsp:sp modelId="{C2EE5654-9958-44B0-9C93-901C14E7670A}">
      <dsp:nvSpPr>
        <dsp:cNvPr id="0" name=""/>
        <dsp:cNvSpPr/>
      </dsp:nvSpPr>
      <dsp:spPr>
        <a:xfrm>
          <a:off x="1193471" y="206977"/>
          <a:ext cx="1368302" cy="1368302"/>
        </a:xfrm>
        <a:custGeom>
          <a:avLst/>
          <a:gdLst/>
          <a:ahLst/>
          <a:cxnLst/>
          <a:rect l="0" t="0" r="0" b="0"/>
          <a:pathLst>
            <a:path>
              <a:moveTo>
                <a:pt x="1334711" y="895890"/>
              </a:moveTo>
              <a:arcTo wR="684151" hR="684151" stAng="1081718" swAng="2629513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0B07DE-8B83-44A0-969A-AB5B8F158F4C}">
      <dsp:nvSpPr>
        <dsp:cNvPr id="0" name=""/>
        <dsp:cNvSpPr/>
      </dsp:nvSpPr>
      <dsp:spPr>
        <a:xfrm>
          <a:off x="1559490" y="1368494"/>
          <a:ext cx="636264" cy="4135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>
              <a:latin typeface="Arial Black"/>
            </a:rPr>
            <a:t>Conciseness</a:t>
          </a:r>
          <a:endParaRPr lang="en-US" sz="600" kern="1200" dirty="0"/>
        </a:p>
      </dsp:txBody>
      <dsp:txXfrm>
        <a:off x="1579679" y="1388683"/>
        <a:ext cx="595886" cy="373194"/>
      </dsp:txXfrm>
    </dsp:sp>
    <dsp:sp modelId="{83DB350E-E391-432B-83EB-9D1B36681ACE}">
      <dsp:nvSpPr>
        <dsp:cNvPr id="0" name=""/>
        <dsp:cNvSpPr/>
      </dsp:nvSpPr>
      <dsp:spPr>
        <a:xfrm>
          <a:off x="1193471" y="206977"/>
          <a:ext cx="1368302" cy="1368302"/>
        </a:xfrm>
        <a:custGeom>
          <a:avLst/>
          <a:gdLst/>
          <a:ahLst/>
          <a:cxnLst/>
          <a:rect l="0" t="0" r="0" b="0"/>
          <a:pathLst>
            <a:path>
              <a:moveTo>
                <a:pt x="361421" y="1287399"/>
              </a:moveTo>
              <a:arcTo wR="684151" hR="684151" stAng="7088769" swAng="2629513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0F4DF6-78F0-4CB8-8519-F3E9DBF6D7BC}">
      <dsp:nvSpPr>
        <dsp:cNvPr id="0" name=""/>
        <dsp:cNvSpPr/>
      </dsp:nvSpPr>
      <dsp:spPr>
        <a:xfrm>
          <a:off x="875339" y="684342"/>
          <a:ext cx="636264" cy="4135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>
              <a:latin typeface="Arial Black"/>
            </a:rPr>
            <a:t>Usefulness</a:t>
          </a:r>
          <a:endParaRPr lang="en-US" sz="600" kern="1200" dirty="0"/>
        </a:p>
      </dsp:txBody>
      <dsp:txXfrm>
        <a:off x="895528" y="704531"/>
        <a:ext cx="595886" cy="373194"/>
      </dsp:txXfrm>
    </dsp:sp>
    <dsp:sp modelId="{5844D677-6B4F-4483-A3C7-7BFDF0A05B1E}">
      <dsp:nvSpPr>
        <dsp:cNvPr id="0" name=""/>
        <dsp:cNvSpPr/>
      </dsp:nvSpPr>
      <dsp:spPr>
        <a:xfrm>
          <a:off x="1193471" y="206977"/>
          <a:ext cx="1368302" cy="1368302"/>
        </a:xfrm>
        <a:custGeom>
          <a:avLst/>
          <a:gdLst/>
          <a:ahLst/>
          <a:cxnLst/>
          <a:rect l="0" t="0" r="0" b="0"/>
          <a:pathLst>
            <a:path>
              <a:moveTo>
                <a:pt x="33590" y="472411"/>
              </a:moveTo>
              <a:arcTo wR="684151" hR="684151" stAng="11881718" swAng="2629513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9901A-0174-4022-8FA7-F243C2C7CDBE}">
      <dsp:nvSpPr>
        <dsp:cNvPr id="0" name=""/>
        <dsp:cNvSpPr/>
      </dsp:nvSpPr>
      <dsp:spPr>
        <a:xfrm>
          <a:off x="1828" y="59421"/>
          <a:ext cx="1298386" cy="1298386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1455" tIns="13970" rIns="71455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  <a:latin typeface="Arial"/>
              <a:cs typeface="Arial"/>
            </a:rPr>
            <a:t>Applied Gemini-1.5 Pro</a:t>
          </a:r>
        </a:p>
      </dsp:txBody>
      <dsp:txXfrm>
        <a:off x="191972" y="249565"/>
        <a:ext cx="918098" cy="918098"/>
      </dsp:txXfrm>
    </dsp:sp>
    <dsp:sp modelId="{175B6A31-A570-4B86-8A79-43EFB6E7432B}">
      <dsp:nvSpPr>
        <dsp:cNvPr id="0" name=""/>
        <dsp:cNvSpPr/>
      </dsp:nvSpPr>
      <dsp:spPr>
        <a:xfrm>
          <a:off x="1040538" y="59421"/>
          <a:ext cx="1298386" cy="1298386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1455" tIns="13970" rIns="71455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  <a:latin typeface="Arial"/>
              <a:cs typeface="Arial"/>
            </a:rPr>
            <a:t>Conducted case study using GPT-4</a:t>
          </a:r>
        </a:p>
      </dsp:txBody>
      <dsp:txXfrm>
        <a:off x="1230682" y="249565"/>
        <a:ext cx="918098" cy="91809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387AF-FFF4-43E8-A2AC-20FFED6AC6DF}">
      <dsp:nvSpPr>
        <dsp:cNvPr id="0" name=""/>
        <dsp:cNvSpPr/>
      </dsp:nvSpPr>
      <dsp:spPr>
        <a:xfrm>
          <a:off x="0" y="1553"/>
          <a:ext cx="8345486" cy="78722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D979F0-71B4-4324-971F-D19102C04DD3}">
      <dsp:nvSpPr>
        <dsp:cNvPr id="0" name=""/>
        <dsp:cNvSpPr/>
      </dsp:nvSpPr>
      <dsp:spPr>
        <a:xfrm>
          <a:off x="238135" y="178679"/>
          <a:ext cx="432974" cy="4329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33847-063C-449E-8AEB-4D3867E0F60A}">
      <dsp:nvSpPr>
        <dsp:cNvPr id="0" name=""/>
        <dsp:cNvSpPr/>
      </dsp:nvSpPr>
      <dsp:spPr>
        <a:xfrm>
          <a:off x="909246" y="1553"/>
          <a:ext cx="7436239" cy="787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315" tIns="83315" rIns="83315" bIns="8331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Gemini 1.5 Pro model generates highly accurate and adequate inline comments, especially for moderately longer code snippets.</a:t>
          </a:r>
        </a:p>
      </dsp:txBody>
      <dsp:txXfrm>
        <a:off x="909246" y="1553"/>
        <a:ext cx="7436239" cy="787226"/>
      </dsp:txXfrm>
    </dsp:sp>
    <dsp:sp modelId="{11F24C6F-916E-494A-A271-D3B90241380C}">
      <dsp:nvSpPr>
        <dsp:cNvPr id="0" name=""/>
        <dsp:cNvSpPr/>
      </dsp:nvSpPr>
      <dsp:spPr>
        <a:xfrm>
          <a:off x="0" y="985586"/>
          <a:ext cx="8345486" cy="78722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4304F8-A3CC-4B8E-BB6D-22F5A7AB6666}">
      <dsp:nvSpPr>
        <dsp:cNvPr id="0" name=""/>
        <dsp:cNvSpPr/>
      </dsp:nvSpPr>
      <dsp:spPr>
        <a:xfrm>
          <a:off x="238135" y="1162711"/>
          <a:ext cx="432974" cy="4329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1A199F-88CF-471D-9767-364B34842538}">
      <dsp:nvSpPr>
        <dsp:cNvPr id="0" name=""/>
        <dsp:cNvSpPr/>
      </dsp:nvSpPr>
      <dsp:spPr>
        <a:xfrm>
          <a:off x="909246" y="985586"/>
          <a:ext cx="7436239" cy="787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315" tIns="83315" rIns="83315" bIns="8331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GPT-4 excels with comparatively shorter snippets.</a:t>
          </a:r>
        </a:p>
      </dsp:txBody>
      <dsp:txXfrm>
        <a:off x="909246" y="985586"/>
        <a:ext cx="7436239" cy="787226"/>
      </dsp:txXfrm>
    </dsp:sp>
    <dsp:sp modelId="{A5F68DC9-C17D-4CA4-B808-201A90CE10E4}">
      <dsp:nvSpPr>
        <dsp:cNvPr id="0" name=""/>
        <dsp:cNvSpPr/>
      </dsp:nvSpPr>
      <dsp:spPr>
        <a:xfrm>
          <a:off x="0" y="1969618"/>
          <a:ext cx="8345486" cy="78722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B054AB-EC41-4F50-A25D-B6ED087CE11B}">
      <dsp:nvSpPr>
        <dsp:cNvPr id="0" name=""/>
        <dsp:cNvSpPr/>
      </dsp:nvSpPr>
      <dsp:spPr>
        <a:xfrm>
          <a:off x="238135" y="2146744"/>
          <a:ext cx="432974" cy="4329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5267F-2BA7-41B0-B5E1-E0A024959ADA}">
      <dsp:nvSpPr>
        <dsp:cNvPr id="0" name=""/>
        <dsp:cNvSpPr/>
      </dsp:nvSpPr>
      <dsp:spPr>
        <a:xfrm>
          <a:off x="909246" y="1969618"/>
          <a:ext cx="7436239" cy="787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315" tIns="83315" rIns="83315" bIns="8331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Gemini 1.5 Pro is cost effective and performs comparably with GPT-4.</a:t>
          </a:r>
        </a:p>
      </dsp:txBody>
      <dsp:txXfrm>
        <a:off x="909246" y="1969618"/>
        <a:ext cx="7436239" cy="787226"/>
      </dsp:txXfrm>
    </dsp:sp>
    <dsp:sp modelId="{1E8C68FB-1A65-40A1-82E7-A1768FBEAF93}">
      <dsp:nvSpPr>
        <dsp:cNvPr id="0" name=""/>
        <dsp:cNvSpPr/>
      </dsp:nvSpPr>
      <dsp:spPr>
        <a:xfrm>
          <a:off x="0" y="2953651"/>
          <a:ext cx="8345486" cy="78722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2E9E9A-122B-46CE-961C-181E998E1935}">
      <dsp:nvSpPr>
        <dsp:cNvPr id="0" name=""/>
        <dsp:cNvSpPr/>
      </dsp:nvSpPr>
      <dsp:spPr>
        <a:xfrm>
          <a:off x="238135" y="3130777"/>
          <a:ext cx="432974" cy="4329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4F6FB1-72CC-44B1-A61E-38649A382E17}">
      <dsp:nvSpPr>
        <dsp:cNvPr id="0" name=""/>
        <dsp:cNvSpPr/>
      </dsp:nvSpPr>
      <dsp:spPr>
        <a:xfrm>
          <a:off x="909246" y="2953651"/>
          <a:ext cx="7436239" cy="787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315" tIns="83315" rIns="83315" bIns="8331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Problem: Comments are generic and sometimes noisy.</a:t>
          </a:r>
        </a:p>
      </dsp:txBody>
      <dsp:txXfrm>
        <a:off x="909246" y="2953651"/>
        <a:ext cx="7436239" cy="78722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252257-3B3F-47BB-9209-48129589BB73}">
      <dsp:nvSpPr>
        <dsp:cNvPr id="0" name=""/>
        <dsp:cNvSpPr/>
      </dsp:nvSpPr>
      <dsp:spPr>
        <a:xfrm>
          <a:off x="0" y="153527"/>
          <a:ext cx="3105727" cy="1053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/>
              <a:cs typeface="Arial"/>
            </a:rPr>
            <a:t> Most participants found LLM-generated inline comments effective.</a:t>
          </a:r>
        </a:p>
      </dsp:txBody>
      <dsp:txXfrm>
        <a:off x="51403" y="204930"/>
        <a:ext cx="3002921" cy="9501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140EAAF-937D-4845-8374-19E74B71F4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CED1E75-50C5-E747-ADC7-8315CFF181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ＭＳ Ｐゴシック" pitchFamily="-10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D9C626AC-3647-F14B-905E-844C6F117A5B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81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" charset="0"/>
              <a:ea typeface="ＭＳ Ｐゴシック" charset="-128"/>
            </a:endParaRPr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233D4541-1114-D449-9286-78B0078FACBA}" type="slidenum">
              <a:rPr lang="en-US" altLang="en-US" sz="1200"/>
              <a:pPr/>
              <a:t>19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892551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11326284" y="5318125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 sz="240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11200" y="2362200"/>
            <a:ext cx="10703984" cy="990600"/>
          </a:xfrm>
          <a:prstGeom prst="rect">
            <a:avLst/>
          </a:prstGeom>
          <a:effectLst/>
        </p:spPr>
        <p:txBody>
          <a:bodyPr/>
          <a:lstStyle>
            <a:lvl1pPr algn="ctr">
              <a:defRPr sz="4200" b="1" i="0" baseline="0">
                <a:solidFill>
                  <a:srgbClr val="0B6240"/>
                </a:solidFill>
                <a:latin typeface="+mn-lt"/>
                <a:cs typeface="Calibri"/>
              </a:defRPr>
            </a:lvl1pPr>
          </a:lstStyle>
          <a:p>
            <a:r>
              <a:rPr lang="en-CA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11200" y="3200400"/>
            <a:ext cx="10710333" cy="685800"/>
          </a:xfrm>
          <a:prstGeom prst="rect">
            <a:avLst/>
          </a:prstGeom>
          <a:effectLst/>
        </p:spPr>
        <p:txBody>
          <a:bodyPr/>
          <a:lstStyle>
            <a:lvl1pPr marL="0" indent="0" algn="ctr">
              <a:buFont typeface="Wingdings" pitchFamily="-108" charset="2"/>
              <a:buNone/>
              <a:defRPr sz="2400">
                <a:solidFill>
                  <a:schemeClr val="tx1"/>
                </a:solidFill>
                <a:latin typeface="+mn-lt"/>
                <a:cs typeface="Calibri"/>
              </a:defRPr>
            </a:lvl1pPr>
          </a:lstStyle>
          <a:p>
            <a:r>
              <a:rPr lang="en-CA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755253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216" y="1524000"/>
            <a:ext cx="5090584" cy="44958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524000"/>
            <a:ext cx="5080000" cy="44958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685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4642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685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68512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428750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68512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3740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62000"/>
            <a:ext cx="4011084" cy="91440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762001"/>
            <a:ext cx="6815667" cy="536416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676401"/>
            <a:ext cx="4011084" cy="44497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2990000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0364630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006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B19842-51BA-4A46-87D1-CAE0031C39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11326284" y="5318125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 sz="240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45067" y="2362200"/>
            <a:ext cx="10703984" cy="990600"/>
          </a:xfrm>
          <a:prstGeom prst="rect">
            <a:avLst/>
          </a:prstGeom>
          <a:effectLst/>
        </p:spPr>
        <p:txBody>
          <a:bodyPr/>
          <a:lstStyle>
            <a:lvl1pPr algn="ctr">
              <a:defRPr sz="4200" b="1" i="0" baseline="0">
                <a:solidFill>
                  <a:srgbClr val="FFFFFF"/>
                </a:solidFill>
                <a:latin typeface="+mn-lt"/>
                <a:cs typeface="Calibri"/>
              </a:defRPr>
            </a:lvl1pPr>
          </a:lstStyle>
          <a:p>
            <a:r>
              <a:rPr lang="en-CA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45067" y="3200400"/>
            <a:ext cx="10710333" cy="685800"/>
          </a:xfrm>
          <a:prstGeom prst="rect">
            <a:avLst/>
          </a:prstGeom>
          <a:effectLst/>
        </p:spPr>
        <p:txBody>
          <a:bodyPr/>
          <a:lstStyle>
            <a:lvl1pPr marL="0" indent="0" algn="ctr">
              <a:buFont typeface="Wingdings" pitchFamily="-108" charset="2"/>
              <a:buNone/>
              <a:defRPr sz="2400" baseline="0">
                <a:solidFill>
                  <a:srgbClr val="FFFFFF"/>
                </a:solidFill>
                <a:latin typeface="+mn-lt"/>
                <a:cs typeface="Calibri"/>
              </a:defRPr>
            </a:lvl1pPr>
          </a:lstStyle>
          <a:p>
            <a:r>
              <a:rPr lang="en-CA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C74C71-B206-8D44-BAB8-EDC1BBEE00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5154594" y="228600"/>
            <a:ext cx="1866392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11326284" y="5318125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 sz="240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11200" y="2362200"/>
            <a:ext cx="10703984" cy="990600"/>
          </a:xfrm>
          <a:prstGeom prst="rect">
            <a:avLst/>
          </a:prstGeom>
          <a:effectLst/>
        </p:spPr>
        <p:txBody>
          <a:bodyPr/>
          <a:lstStyle>
            <a:lvl1pPr algn="ctr">
              <a:defRPr sz="4200" b="1" i="0" baseline="0">
                <a:solidFill>
                  <a:srgbClr val="000000"/>
                </a:solidFill>
                <a:latin typeface="+mn-lt"/>
                <a:cs typeface="Calibri"/>
              </a:defRPr>
            </a:lvl1pPr>
          </a:lstStyle>
          <a:p>
            <a:r>
              <a:rPr lang="en-CA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11200" y="3200400"/>
            <a:ext cx="10710333" cy="685800"/>
          </a:xfrm>
          <a:prstGeom prst="rect">
            <a:avLst/>
          </a:prstGeom>
          <a:effectLst/>
        </p:spPr>
        <p:txBody>
          <a:bodyPr/>
          <a:lstStyle>
            <a:lvl1pPr marL="0" indent="0" algn="ctr">
              <a:buFont typeface="Wingdings" pitchFamily="-108" charset="2"/>
              <a:buNone/>
              <a:defRPr sz="2400" baseline="0">
                <a:solidFill>
                  <a:srgbClr val="000000"/>
                </a:solidFill>
                <a:latin typeface="+mn-lt"/>
                <a:cs typeface="Calibri"/>
              </a:defRPr>
            </a:lvl1pPr>
          </a:lstStyle>
          <a:p>
            <a:r>
              <a:rPr lang="en-CA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3AFE3C-F0FF-9E41-A26A-A7A64587AB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43" y="228600"/>
            <a:ext cx="1866392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99F5884-7C80-4645-8713-6DD228F4B7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11326284" y="5318125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 sz="240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11200" y="2362200"/>
            <a:ext cx="10703984" cy="990600"/>
          </a:xfrm>
          <a:prstGeom prst="rect">
            <a:avLst/>
          </a:prstGeom>
          <a:effectLst/>
        </p:spPr>
        <p:txBody>
          <a:bodyPr/>
          <a:lstStyle>
            <a:lvl1pPr algn="ctr">
              <a:defRPr sz="4200" b="1" i="0" baseline="0">
                <a:solidFill>
                  <a:srgbClr val="FFFFFF"/>
                </a:solidFill>
                <a:latin typeface="+mn-lt"/>
                <a:cs typeface="Calibri"/>
              </a:defRPr>
            </a:lvl1pPr>
          </a:lstStyle>
          <a:p>
            <a:r>
              <a:rPr lang="en-CA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11200" y="3200400"/>
            <a:ext cx="10710333" cy="685800"/>
          </a:xfrm>
          <a:prstGeom prst="rect">
            <a:avLst/>
          </a:prstGeom>
          <a:effectLst/>
        </p:spPr>
        <p:txBody>
          <a:bodyPr/>
          <a:lstStyle>
            <a:lvl1pPr marL="0" indent="0" algn="ctr">
              <a:buFont typeface="Wingdings" pitchFamily="-108" charset="2"/>
              <a:buNone/>
              <a:defRPr sz="2400" baseline="0">
                <a:solidFill>
                  <a:srgbClr val="FFFFFF"/>
                </a:solidFill>
                <a:latin typeface="+mn-lt"/>
                <a:cs typeface="Calibri"/>
              </a:defRPr>
            </a:lvl1pPr>
          </a:lstStyle>
          <a:p>
            <a:r>
              <a:rPr lang="en-CA"/>
              <a:t>Click to edit Master subtitle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3E615D-C327-6347-901F-40C2881D82A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5154594" y="228600"/>
            <a:ext cx="1866392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256026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6D6E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127F6-B962-694B-B14C-AF21D650B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11326284" y="5318125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 sz="240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11200" y="2362200"/>
            <a:ext cx="10703984" cy="990600"/>
          </a:xfrm>
          <a:prstGeom prst="rect">
            <a:avLst/>
          </a:prstGeom>
          <a:effectLst/>
        </p:spPr>
        <p:txBody>
          <a:bodyPr/>
          <a:lstStyle>
            <a:lvl1pPr algn="ctr">
              <a:defRPr sz="4200" b="1" i="0" baseline="0">
                <a:solidFill>
                  <a:srgbClr val="FFFFFF"/>
                </a:solidFill>
                <a:latin typeface="+mn-lt"/>
                <a:cs typeface="Calibri"/>
              </a:defRPr>
            </a:lvl1pPr>
          </a:lstStyle>
          <a:p>
            <a:r>
              <a:rPr lang="en-CA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11200" y="3200400"/>
            <a:ext cx="10710333" cy="685800"/>
          </a:xfrm>
          <a:prstGeom prst="rect">
            <a:avLst/>
          </a:prstGeom>
          <a:effectLst/>
        </p:spPr>
        <p:txBody>
          <a:bodyPr/>
          <a:lstStyle>
            <a:lvl1pPr marL="0" indent="0" algn="ctr">
              <a:buFont typeface="Wingdings" pitchFamily="-108" charset="2"/>
              <a:buNone/>
              <a:defRPr sz="2400" baseline="0">
                <a:solidFill>
                  <a:srgbClr val="FFFFFF"/>
                </a:solidFill>
                <a:latin typeface="+mn-lt"/>
                <a:cs typeface="Calibri"/>
              </a:defRPr>
            </a:lvl1pPr>
          </a:lstStyle>
          <a:p>
            <a:r>
              <a:rPr lang="en-CA"/>
              <a:t>Click to edit Master subtitle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390654-6FE3-D443-8F72-5430EBFA87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5154594" y="228600"/>
            <a:ext cx="1866392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916346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DB28EE1-6EE0-8A4A-ACA8-9143463EBB6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11326284" y="5318125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 sz="240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11200" y="2362200"/>
            <a:ext cx="10703984" cy="990600"/>
          </a:xfrm>
          <a:prstGeom prst="rect">
            <a:avLst/>
          </a:prstGeom>
          <a:effectLst/>
        </p:spPr>
        <p:txBody>
          <a:bodyPr/>
          <a:lstStyle>
            <a:lvl1pPr algn="ctr">
              <a:defRPr sz="4200" b="1" i="0" baseline="0">
                <a:solidFill>
                  <a:srgbClr val="000000"/>
                </a:solidFill>
                <a:latin typeface="+mn-lt"/>
                <a:cs typeface="Calibri"/>
              </a:defRPr>
            </a:lvl1pPr>
          </a:lstStyle>
          <a:p>
            <a:r>
              <a:rPr lang="en-CA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11200" y="3200400"/>
            <a:ext cx="10710333" cy="685800"/>
          </a:xfrm>
          <a:prstGeom prst="rect">
            <a:avLst/>
          </a:prstGeom>
          <a:effectLst/>
        </p:spPr>
        <p:txBody>
          <a:bodyPr/>
          <a:lstStyle>
            <a:lvl1pPr marL="0" indent="0" algn="ctr">
              <a:buFont typeface="Wingdings" pitchFamily="-108" charset="2"/>
              <a:buNone/>
              <a:defRPr sz="2400" baseline="0">
                <a:solidFill>
                  <a:srgbClr val="000000"/>
                </a:solidFill>
                <a:latin typeface="+mn-lt"/>
                <a:cs typeface="Calibri"/>
              </a:defRPr>
            </a:lvl1pPr>
          </a:lstStyle>
          <a:p>
            <a:r>
              <a:rPr lang="en-CA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73221952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6CA9ED-764C-3A47-998D-A36AD6DF8A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11326284" y="5318125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 sz="240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11200" y="2362200"/>
            <a:ext cx="10703984" cy="990600"/>
          </a:xfrm>
          <a:prstGeom prst="rect">
            <a:avLst/>
          </a:prstGeom>
          <a:effectLst/>
        </p:spPr>
        <p:txBody>
          <a:bodyPr/>
          <a:lstStyle>
            <a:lvl1pPr algn="ctr">
              <a:defRPr sz="4200" b="1" i="0" baseline="0">
                <a:solidFill>
                  <a:srgbClr val="FFFFFF"/>
                </a:solidFill>
                <a:latin typeface="+mn-lt"/>
                <a:cs typeface="Calibri"/>
              </a:defRPr>
            </a:lvl1pPr>
          </a:lstStyle>
          <a:p>
            <a:r>
              <a:rPr lang="en-CA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11200" y="3200400"/>
            <a:ext cx="10710333" cy="685800"/>
          </a:xfrm>
          <a:prstGeom prst="rect">
            <a:avLst/>
          </a:prstGeom>
          <a:effectLst/>
        </p:spPr>
        <p:txBody>
          <a:bodyPr/>
          <a:lstStyle>
            <a:lvl1pPr marL="0" indent="0" algn="ctr">
              <a:buFont typeface="Wingdings" pitchFamily="-108" charset="2"/>
              <a:buNone/>
              <a:defRPr sz="2400" baseline="0">
                <a:solidFill>
                  <a:srgbClr val="FFFFFF"/>
                </a:solidFill>
                <a:latin typeface="+mn-lt"/>
                <a:cs typeface="Calibri"/>
              </a:defRPr>
            </a:lvl1pPr>
          </a:lstStyle>
          <a:p>
            <a:r>
              <a:rPr lang="en-CA"/>
              <a:t>Click to edit Master subtitle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A6BAAD-D3AE-4C4A-9BAD-931BF8EEF6B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auto">
          <a:xfrm>
            <a:off x="5154594" y="228600"/>
            <a:ext cx="1866392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8154097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838200"/>
            <a:ext cx="11400367" cy="609600"/>
          </a:xfrm>
          <a:prstGeom prst="rect">
            <a:avLst/>
          </a:prstGeom>
        </p:spPr>
        <p:txBody>
          <a:bodyPr/>
          <a:lstStyle>
            <a:lvl1pPr algn="ctr">
              <a:defRPr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1600200"/>
            <a:ext cx="11400367" cy="44958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5568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ctr">
              <a:defRPr sz="4000" b="1" cap="none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779051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6B9153-8C6A-AB4D-9120-41D35160BEAE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4DCB66-9CC0-AB49-8C68-9E86F298E35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43" y="228600"/>
            <a:ext cx="1866392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3" r:id="rId4"/>
    <p:sldLayoutId id="2147483962" r:id="rId5"/>
    <p:sldLayoutId id="2147483964" r:id="rId6"/>
    <p:sldLayoutId id="2147483965" r:id="rId7"/>
    <p:sldLayoutId id="2147483949" r:id="rId8"/>
    <p:sldLayoutId id="2147483950" r:id="rId9"/>
    <p:sldLayoutId id="2147483951" r:id="rId10"/>
    <p:sldLayoutId id="2147483952" r:id="rId11"/>
    <p:sldLayoutId id="2147483955" r:id="rId12"/>
    <p:sldLayoutId id="2147483956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libri"/>
          <a:ea typeface="ＭＳ Ｐゴシック" pitchFamily="-108" charset="-128"/>
          <a:cs typeface="Calibri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Calibri" pitchFamily="-108" charset="0"/>
          <a:ea typeface="ＭＳ Ｐゴシック" pitchFamily="-108" charset="-128"/>
          <a:cs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Calibri" pitchFamily="-108" charset="0"/>
          <a:ea typeface="ＭＳ Ｐゴシック" pitchFamily="-108" charset="-128"/>
          <a:cs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Calibri" pitchFamily="-108" charset="0"/>
          <a:ea typeface="ＭＳ Ｐゴシック" pitchFamily="-108" charset="-128"/>
          <a:cs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Calibri" pitchFamily="-108" charset="0"/>
          <a:ea typeface="ＭＳ Ｐゴシック" pitchFamily="-108" charset="-128"/>
          <a:cs typeface="Calibri" panose="020F0502020204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 Black" pitchFamily="-10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 Black" pitchFamily="-10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 Black" pitchFamily="-10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 Black" pitchFamily="-108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SzPct val="75000"/>
        <a:buFont typeface="Wingdings" charset="2"/>
        <a:buChar char="§"/>
        <a:defRPr sz="2800">
          <a:solidFill>
            <a:srgbClr val="000000"/>
          </a:solidFill>
          <a:latin typeface="Calibri"/>
          <a:ea typeface="ＭＳ Ｐゴシック" pitchFamily="-108" charset="-128"/>
          <a:cs typeface="Calibri"/>
        </a:defRPr>
      </a:lvl1pPr>
      <a:lvl2pPr marL="914400" indent="-45720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AutoNum type="alphaLcParenR"/>
        <a:defRPr sz="2400">
          <a:solidFill>
            <a:srgbClr val="000000"/>
          </a:solidFill>
          <a:latin typeface="Calibri"/>
          <a:ea typeface="ＭＳ Ｐゴシック" pitchFamily="-108" charset="-128"/>
          <a:cs typeface="Calibri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Font typeface="Times" charset="0"/>
        <a:buChar char="•"/>
        <a:defRPr sz="2000">
          <a:solidFill>
            <a:srgbClr val="000000"/>
          </a:solidFill>
          <a:latin typeface="Calibri"/>
          <a:ea typeface="ＭＳ Ｐゴシック" pitchFamily="-108" charset="-128"/>
          <a:cs typeface="Calibri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Font typeface="Times" charset="0"/>
        <a:buChar char="•"/>
        <a:defRPr sz="1600">
          <a:solidFill>
            <a:srgbClr val="000000"/>
          </a:solidFill>
          <a:latin typeface="Calibri"/>
          <a:ea typeface="ＭＳ Ｐゴシック" pitchFamily="-108" charset="-128"/>
          <a:cs typeface="Calibri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Font typeface="Times" charset="0"/>
        <a:buChar char="•"/>
        <a:defRPr sz="1600">
          <a:solidFill>
            <a:srgbClr val="000000"/>
          </a:solidFill>
          <a:latin typeface="Calibri"/>
          <a:ea typeface="ＭＳ Ｐゴシック" pitchFamily="-108" charset="-128"/>
          <a:cs typeface="Calibri"/>
        </a:defRPr>
      </a:lvl5pPr>
      <a:lvl6pPr marL="2667000" indent="-381000" algn="l" rtl="0" fontAlgn="base">
        <a:spcBef>
          <a:spcPct val="20000"/>
        </a:spcBef>
        <a:spcAft>
          <a:spcPct val="0"/>
        </a:spcAft>
        <a:buFont typeface="Times" pitchFamily="-108" charset="0"/>
        <a:buChar char="•"/>
        <a:defRPr sz="2000">
          <a:solidFill>
            <a:srgbClr val="FFFFFF"/>
          </a:solidFill>
          <a:latin typeface="Georgia" pitchFamily="-108" charset="0"/>
          <a:ea typeface="ＭＳ Ｐゴシック" pitchFamily="-108" charset="-128"/>
        </a:defRPr>
      </a:lvl6pPr>
      <a:lvl7pPr marL="3124200" indent="-381000" algn="l" rtl="0" fontAlgn="base">
        <a:spcBef>
          <a:spcPct val="20000"/>
        </a:spcBef>
        <a:spcAft>
          <a:spcPct val="0"/>
        </a:spcAft>
        <a:buFont typeface="Times" pitchFamily="-108" charset="0"/>
        <a:buChar char="•"/>
        <a:defRPr sz="2000">
          <a:solidFill>
            <a:srgbClr val="FFFFFF"/>
          </a:solidFill>
          <a:latin typeface="Georgia" pitchFamily="-108" charset="0"/>
          <a:ea typeface="ＭＳ Ｐゴシック" pitchFamily="-108" charset="-128"/>
        </a:defRPr>
      </a:lvl7pPr>
      <a:lvl8pPr marL="3581400" indent="-381000" algn="l" rtl="0" fontAlgn="base">
        <a:spcBef>
          <a:spcPct val="20000"/>
        </a:spcBef>
        <a:spcAft>
          <a:spcPct val="0"/>
        </a:spcAft>
        <a:buFont typeface="Times" pitchFamily="-108" charset="0"/>
        <a:buChar char="•"/>
        <a:defRPr sz="2000">
          <a:solidFill>
            <a:srgbClr val="FFFFFF"/>
          </a:solidFill>
          <a:latin typeface="Georgia" pitchFamily="-108" charset="0"/>
          <a:ea typeface="ＭＳ Ｐゴシック" pitchFamily="-108" charset="-128"/>
        </a:defRPr>
      </a:lvl8pPr>
      <a:lvl9pPr marL="4038600" indent="-381000" algn="l" rtl="0" fontAlgn="base">
        <a:spcBef>
          <a:spcPct val="20000"/>
        </a:spcBef>
        <a:spcAft>
          <a:spcPct val="0"/>
        </a:spcAft>
        <a:buFont typeface="Times" pitchFamily="-108" charset="0"/>
        <a:buChar char="•"/>
        <a:defRPr sz="2000">
          <a:solidFill>
            <a:srgbClr val="FFFFFF"/>
          </a:solidFill>
          <a:latin typeface="Georgia" pitchFamily="-108" charset="0"/>
          <a:ea typeface="ＭＳ Ｐゴシック" pitchFamily="-108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13" Type="http://schemas.openxmlformats.org/officeDocument/2006/relationships/diagramQuickStyle" Target="../diagrams/quickStyle7.xml"/><Relationship Id="rId3" Type="http://schemas.openxmlformats.org/officeDocument/2006/relationships/image" Target="../media/image22.png"/><Relationship Id="rId7" Type="http://schemas.openxmlformats.org/officeDocument/2006/relationships/diagramLayout" Target="../diagrams/layout6.xml"/><Relationship Id="rId12" Type="http://schemas.openxmlformats.org/officeDocument/2006/relationships/diagramLayout" Target="../diagrams/layout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Relationship Id="rId6" Type="http://schemas.openxmlformats.org/officeDocument/2006/relationships/diagramData" Target="../diagrams/data6.xml"/><Relationship Id="rId11" Type="http://schemas.openxmlformats.org/officeDocument/2006/relationships/diagramData" Target="../diagrams/data7.xml"/><Relationship Id="rId5" Type="http://schemas.openxmlformats.org/officeDocument/2006/relationships/image" Target="../media/image24.jpeg"/><Relationship Id="rId15" Type="http://schemas.microsoft.com/office/2007/relationships/diagramDrawing" Target="../diagrams/drawing7.xml"/><Relationship Id="rId10" Type="http://schemas.microsoft.com/office/2007/relationships/diagramDrawing" Target="../diagrams/drawing6.xml"/><Relationship Id="rId4" Type="http://schemas.openxmlformats.org/officeDocument/2006/relationships/image" Target="../media/image23.jpeg"/><Relationship Id="rId9" Type="http://schemas.openxmlformats.org/officeDocument/2006/relationships/diagramColors" Target="../diagrams/colors6.xml"/><Relationship Id="rId14" Type="http://schemas.openxmlformats.org/officeDocument/2006/relationships/diagramColors" Target="../diagrams/colors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9.xml"/><Relationship Id="rId13" Type="http://schemas.openxmlformats.org/officeDocument/2006/relationships/diagramQuickStyle" Target="../diagrams/quickStyle10.xml"/><Relationship Id="rId3" Type="http://schemas.openxmlformats.org/officeDocument/2006/relationships/image" Target="../media/image35.png"/><Relationship Id="rId7" Type="http://schemas.openxmlformats.org/officeDocument/2006/relationships/diagramLayout" Target="../diagrams/layout9.xml"/><Relationship Id="rId12" Type="http://schemas.openxmlformats.org/officeDocument/2006/relationships/diagramLayout" Target="../diagrams/layout10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Relationship Id="rId6" Type="http://schemas.openxmlformats.org/officeDocument/2006/relationships/diagramData" Target="../diagrams/data9.xml"/><Relationship Id="rId11" Type="http://schemas.openxmlformats.org/officeDocument/2006/relationships/diagramData" Target="../diagrams/data10.xml"/><Relationship Id="rId5" Type="http://schemas.openxmlformats.org/officeDocument/2006/relationships/image" Target="../media/image37.png"/><Relationship Id="rId15" Type="http://schemas.microsoft.com/office/2007/relationships/diagramDrawing" Target="../diagrams/drawing10.xml"/><Relationship Id="rId10" Type="http://schemas.microsoft.com/office/2007/relationships/diagramDrawing" Target="../diagrams/drawing9.xml"/><Relationship Id="rId4" Type="http://schemas.openxmlformats.org/officeDocument/2006/relationships/image" Target="../media/image36.png"/><Relationship Id="rId9" Type="http://schemas.openxmlformats.org/officeDocument/2006/relationships/diagramColors" Target="../diagrams/colors9.xml"/><Relationship Id="rId14" Type="http://schemas.openxmlformats.org/officeDocument/2006/relationships/diagramColors" Target="../diagrams/colors10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38.jpeg"/><Relationship Id="rId7" Type="http://schemas.openxmlformats.org/officeDocument/2006/relationships/diagramColors" Target="../diagrams/colors1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99102D-C518-694D-B5B2-7604D0BDD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122" name="Rectangle 5"/>
          <p:cNvSpPr>
            <a:spLocks noChangeArrowheads="1"/>
          </p:cNvSpPr>
          <p:nvPr/>
        </p:nvSpPr>
        <p:spPr bwMode="auto">
          <a:xfrm>
            <a:off x="3929063" y="34385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5124" name="Title 1"/>
          <p:cNvSpPr>
            <a:spLocks noGrp="1"/>
          </p:cNvSpPr>
          <p:nvPr>
            <p:ph type="ctrTitle"/>
          </p:nvPr>
        </p:nvSpPr>
        <p:spPr bwMode="auto">
          <a:xfrm>
            <a:off x="1780856" y="1905367"/>
            <a:ext cx="8630287" cy="450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2400" dirty="0">
                <a:ea typeface="+mn-lt"/>
                <a:cs typeface="+mn-lt"/>
              </a:rPr>
              <a:t>AUTOGENICS: Automated Generation of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Context-Aware Inline Comments for Code Snippets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on Programming Q&amp;A Sites Using LLM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Suborno Deb Bappon, Saikat Mondal, Banani Roy</a:t>
            </a:r>
            <a:b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</a:b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Department of Computer Science, University of Saskatchewan</a:t>
            </a:r>
            <a:br>
              <a:rPr lang="en-US" sz="1400" dirty="0">
                <a:solidFill>
                  <a:schemeClr val="tx1"/>
                </a:solidFill>
                <a:ea typeface="ＭＳ Ｐゴシック"/>
                <a:cs typeface="Arial"/>
              </a:rPr>
            </a:br>
            <a:br>
              <a:rPr lang="en-US" sz="1400" dirty="0">
                <a:ea typeface="ＭＳ Ｐゴシック"/>
                <a:cs typeface="Arial"/>
              </a:rPr>
            </a:br>
            <a:br>
              <a:rPr lang="en-US" altLang="en-US" sz="2200" dirty="0">
                <a:ea typeface="ＭＳ Ｐゴシック"/>
              </a:rPr>
            </a:br>
            <a:br>
              <a:rPr lang="en-US" altLang="en-US" sz="2200" dirty="0">
                <a:ea typeface="ＭＳ Ｐゴシック"/>
              </a:rPr>
            </a:br>
            <a:br>
              <a:rPr lang="en-US" altLang="en-US" sz="2200" dirty="0">
                <a:ea typeface="ＭＳ Ｐゴシック" charset="-128"/>
                <a:cs typeface="Calibri" charset="0"/>
              </a:rPr>
            </a:br>
            <a:br>
              <a:rPr lang="en-US" altLang="en-US" sz="2200" dirty="0">
                <a:ea typeface="ＭＳ Ｐゴシック" charset="-128"/>
                <a:cs typeface="Calibri" charset="0"/>
              </a:rPr>
            </a:br>
            <a:br>
              <a:rPr lang="en-US" altLang="en-US" sz="2200" dirty="0">
                <a:ea typeface="ＭＳ Ｐゴシック" charset="-128"/>
                <a:cs typeface="Calibri" charset="0"/>
              </a:rPr>
            </a:br>
            <a:endParaRPr lang="en-US" altLang="en-US" sz="2200" dirty="0">
              <a:solidFill>
                <a:schemeClr val="tx2"/>
              </a:solidFill>
              <a:ea typeface="ＭＳ Ｐゴシック" charset="-128"/>
              <a:cs typeface="Calibri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5719F4-C13D-B442-A8D0-158EEE008C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60772" y="1273139"/>
            <a:ext cx="2270456" cy="509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79E7AB-5ECF-4410-9B2F-384A7766C6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2" y="121104"/>
            <a:ext cx="1364796" cy="8473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62770C-12C9-4F85-8798-0D1B0BB393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10208" y="0"/>
            <a:ext cx="1281792" cy="1090619"/>
          </a:xfrm>
          <a:prstGeom prst="rect">
            <a:avLst/>
          </a:prstGeom>
        </p:spPr>
      </p:pic>
      <p:pic>
        <p:nvPicPr>
          <p:cNvPr id="4" name="Picture 3" descr="A green circle with a black background&#10;&#10;Description automatically generated">
            <a:extLst>
              <a:ext uri="{FF2B5EF4-FFF2-40B4-BE49-F238E27FC236}">
                <a16:creationId xmlns:a16="http://schemas.microsoft.com/office/drawing/2014/main" id="{78E39C11-6C05-613D-9BCE-1F06796320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3245" y="0"/>
            <a:ext cx="1564253" cy="10885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74A999-4EDA-E858-325D-14C0813CEFD1}"/>
              </a:ext>
            </a:extLst>
          </p:cNvPr>
          <p:cNvSpPr txBox="1"/>
          <p:nvPr/>
        </p:nvSpPr>
        <p:spPr>
          <a:xfrm>
            <a:off x="1531991" y="3665448"/>
            <a:ext cx="8879863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600" b="1" dirty="0">
              <a:solidFill>
                <a:srgbClr val="006A40"/>
              </a:solidFill>
              <a:latin typeface="+mn-lt"/>
              <a:ea typeface="ＭＳ Ｐゴシック"/>
              <a:cs typeface="Arial"/>
            </a:endParaRPr>
          </a:p>
          <a:p>
            <a:pPr algn="ctr"/>
            <a:r>
              <a:rPr lang="en-US" sz="1600" b="1" dirty="0">
                <a:solidFill>
                  <a:srgbClr val="006A40"/>
                </a:solidFill>
                <a:latin typeface="+mn-lt"/>
                <a:ea typeface="ＭＳ Ｐゴシック"/>
                <a:cs typeface="Arial"/>
              </a:rPr>
              <a:t>24</a:t>
            </a:r>
            <a:r>
              <a:rPr lang="en-US" sz="1600" b="1" baseline="30000" dirty="0">
                <a:solidFill>
                  <a:srgbClr val="006A40"/>
                </a:solidFill>
                <a:latin typeface="+mn-lt"/>
                <a:ea typeface="ＭＳ Ｐゴシック"/>
                <a:cs typeface="Arial"/>
              </a:rPr>
              <a:t>th</a:t>
            </a:r>
            <a:r>
              <a:rPr lang="en-US" sz="1600" b="1" dirty="0">
                <a:solidFill>
                  <a:srgbClr val="006A40"/>
                </a:solidFill>
                <a:latin typeface="+mn-lt"/>
                <a:ea typeface="ＭＳ Ｐゴシック"/>
                <a:cs typeface="Arial"/>
              </a:rPr>
              <a:t> IEEE International Conference on Source Code Analysis &amp; Manipulation (SCAM 2024)</a:t>
            </a:r>
            <a:endParaRPr lang="en-US" sz="1600" b="1" dirty="0">
              <a:solidFill>
                <a:srgbClr val="006A40"/>
              </a:solidFill>
              <a:latin typeface="+mn-lt"/>
              <a:cs typeface="Arial"/>
            </a:endParaRPr>
          </a:p>
          <a:p>
            <a:pPr algn="ctr"/>
            <a:r>
              <a:rPr lang="en-US" sz="1600" b="1" dirty="0">
                <a:solidFill>
                  <a:srgbClr val="006A40"/>
                </a:solidFill>
                <a:latin typeface="+mn-lt"/>
                <a:ea typeface="ＭＳ Ｐゴシック"/>
                <a:cs typeface="Arial"/>
              </a:rPr>
              <a:t>Flagstaff, Arizona, USA</a:t>
            </a:r>
            <a:br>
              <a:rPr lang="en-US" sz="1600" b="1" dirty="0">
                <a:solidFill>
                  <a:srgbClr val="006A40"/>
                </a:solidFill>
                <a:latin typeface="+mn-lt"/>
                <a:ea typeface="ＭＳ Ｐゴシック"/>
                <a:cs typeface="Arial"/>
              </a:rPr>
            </a:br>
            <a:endParaRPr lang="en-US" sz="1600" b="1" dirty="0">
              <a:solidFill>
                <a:srgbClr val="006A40"/>
              </a:solidFill>
              <a:latin typeface="+mn-lt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B2B4F4-2044-C70C-819A-7F9AE19D2362}"/>
              </a:ext>
            </a:extLst>
          </p:cNvPr>
          <p:cNvSpPr txBox="1"/>
          <p:nvPr/>
        </p:nvSpPr>
        <p:spPr>
          <a:xfrm>
            <a:off x="4433259" y="6550721"/>
            <a:ext cx="332666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+mn-lt"/>
                <a:ea typeface="ＭＳ Ｐゴシック"/>
                <a:cs typeface="Arial"/>
              </a:rPr>
              <a:t>Software Analytics Research (SOAR)</a:t>
            </a:r>
            <a:endParaRPr lang="en-US" sz="1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FA7C2-53D8-4268-A669-B0ABDEDF5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838200"/>
            <a:ext cx="11400367" cy="609600"/>
          </a:xfrm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>
                <a:ea typeface="ＭＳ Ｐゴシック"/>
              </a:rPr>
              <a:t>Research Methodology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788EF9-05BE-EA21-BD82-A090C035F8F6}"/>
              </a:ext>
            </a:extLst>
          </p:cNvPr>
          <p:cNvSpPr txBox="1"/>
          <p:nvPr/>
        </p:nvSpPr>
        <p:spPr>
          <a:xfrm>
            <a:off x="5208947" y="6514218"/>
            <a:ext cx="269699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400" b="1" dirty="0">
              <a:solidFill>
                <a:schemeClr val="bg1"/>
              </a:solidFill>
              <a:latin typeface="+mn-lt"/>
              <a:ea typeface="ＭＳ Ｐゴシック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59D284-1A42-21CB-1687-DBD75FE0396D}"/>
              </a:ext>
            </a:extLst>
          </p:cNvPr>
          <p:cNvSpPr txBox="1"/>
          <p:nvPr/>
        </p:nvSpPr>
        <p:spPr>
          <a:xfrm>
            <a:off x="4396654" y="4660159"/>
            <a:ext cx="658616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>
                <a:latin typeface="+mn-lt"/>
                <a:ea typeface="ＭＳ Ｐゴシック"/>
                <a:cs typeface="Arial"/>
              </a:rPr>
              <a:t>Fig. 4: </a:t>
            </a:r>
            <a:r>
              <a:rPr lang="en-US" sz="1600" dirty="0">
                <a:latin typeface="+mn-lt"/>
                <a:ea typeface="ＭＳ Ｐゴシック"/>
                <a:cs typeface="Arial"/>
              </a:rPr>
              <a:t>Overview of our proposed methodology.</a:t>
            </a:r>
            <a:endParaRPr lang="en-US" sz="1600">
              <a:latin typeface="+mn-lt"/>
              <a:cs typeface="Arial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81A97AB-D5F4-6581-4119-7492357457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408966"/>
              </p:ext>
            </p:extLst>
          </p:nvPr>
        </p:nvGraphicFramePr>
        <p:xfrm>
          <a:off x="-231890" y="1970696"/>
          <a:ext cx="4308968" cy="3317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F87DBB5-78D8-5191-086F-641278E3B808}"/>
              </a:ext>
            </a:extLst>
          </p:cNvPr>
          <p:cNvSpPr txBox="1"/>
          <p:nvPr/>
        </p:nvSpPr>
        <p:spPr>
          <a:xfrm>
            <a:off x="11575214" y="6567456"/>
            <a:ext cx="47919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 dirty="0">
                <a:solidFill>
                  <a:srgbClr val="006A40"/>
                </a:solidFill>
                <a:latin typeface="+mn-lt"/>
                <a:ea typeface="ＭＳ Ｐゴシック"/>
                <a:cs typeface="Arial"/>
              </a:rPr>
              <a:t>9</a:t>
            </a:r>
            <a:endParaRPr lang="en-US" sz="1200" b="1" dirty="0">
              <a:solidFill>
                <a:srgbClr val="006A40"/>
              </a:solidFill>
              <a:latin typeface="+mn-lt"/>
              <a:cs typeface="Arial"/>
            </a:endParaRPr>
          </a:p>
        </p:txBody>
      </p:sp>
      <p:pic>
        <p:nvPicPr>
          <p:cNvPr id="33" name="Picture 32" descr="A diagram of a diagram&#10;&#10;Description automatically generated">
            <a:extLst>
              <a:ext uri="{FF2B5EF4-FFF2-40B4-BE49-F238E27FC236}">
                <a16:creationId xmlns:a16="http://schemas.microsoft.com/office/drawing/2014/main" id="{57FC38EA-76E2-74B8-825B-A20F8DA0DD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77354" y="2057099"/>
            <a:ext cx="8026740" cy="2602107"/>
          </a:xfrm>
          <a:prstGeom prst="rect">
            <a:avLst/>
          </a:prstGeom>
        </p:spPr>
      </p:pic>
      <p:cxnSp>
        <p:nvCxnSpPr>
          <p:cNvPr id="730" name="Straight Arrow Connector 729">
            <a:extLst>
              <a:ext uri="{FF2B5EF4-FFF2-40B4-BE49-F238E27FC236}">
                <a16:creationId xmlns:a16="http://schemas.microsoft.com/office/drawing/2014/main" id="{8535AC39-C1D9-8B14-E0BF-BF7DF1C71149}"/>
              </a:ext>
            </a:extLst>
          </p:cNvPr>
          <p:cNvCxnSpPr/>
          <p:nvPr/>
        </p:nvCxnSpPr>
        <p:spPr bwMode="auto">
          <a:xfrm>
            <a:off x="3704141" y="1785454"/>
            <a:ext cx="29204" cy="385745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92" name="TextBox 991">
            <a:extLst>
              <a:ext uri="{FF2B5EF4-FFF2-40B4-BE49-F238E27FC236}">
                <a16:creationId xmlns:a16="http://schemas.microsoft.com/office/drawing/2014/main" id="{8AC4ED4A-FCF5-23CE-5063-EA19587A07AC}"/>
              </a:ext>
            </a:extLst>
          </p:cNvPr>
          <p:cNvSpPr txBox="1"/>
          <p:nvPr/>
        </p:nvSpPr>
        <p:spPr>
          <a:xfrm>
            <a:off x="4433259" y="6550721"/>
            <a:ext cx="332666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+mn-lt"/>
                <a:ea typeface="ＭＳ Ｐゴシック"/>
                <a:cs typeface="Arial"/>
              </a:rPr>
              <a:t>Software Analytics Research (SOAR)</a:t>
            </a:r>
            <a:endParaRPr lang="en-US" sz="1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823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FA7C2-53D8-4268-A669-B0ABDEDF5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838200"/>
            <a:ext cx="11400367" cy="609600"/>
          </a:xfrm>
        </p:spPr>
        <p:txBody>
          <a:bodyPr lIns="91440" tIns="45720" rIns="91440" bIns="45720" anchor="t">
            <a:normAutofit fontScale="90000"/>
          </a:bodyPr>
          <a:lstStyle/>
          <a:p>
            <a:r>
              <a:rPr lang="en-US" sz="3700" dirty="0">
                <a:ea typeface="ＭＳ Ｐゴシック"/>
                <a:cs typeface="Arial"/>
              </a:rPr>
              <a:t>Research Methodology (Contd.)</a:t>
            </a:r>
            <a:endParaRPr lang="en-US" sz="3700" b="0" dirty="0">
              <a:solidFill>
                <a:srgbClr val="000000"/>
              </a:solidFill>
              <a:ea typeface="ＭＳ Ｐゴシック"/>
              <a:cs typeface="Arial"/>
            </a:endParaRPr>
          </a:p>
          <a:p>
            <a:pPr>
              <a:lnSpc>
                <a:spcPct val="90000"/>
              </a:lnSpc>
            </a:pPr>
            <a:endParaRPr lang="en-US" sz="37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D18451-AA5A-6A1E-902E-020536304CC3}"/>
              </a:ext>
            </a:extLst>
          </p:cNvPr>
          <p:cNvSpPr txBox="1"/>
          <p:nvPr/>
        </p:nvSpPr>
        <p:spPr>
          <a:xfrm>
            <a:off x="11575214" y="6567456"/>
            <a:ext cx="47919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 dirty="0">
                <a:solidFill>
                  <a:srgbClr val="006A40"/>
                </a:solidFill>
                <a:latin typeface="+mn-lt"/>
                <a:cs typeface="Arial"/>
              </a:rPr>
              <a:t>10</a:t>
            </a:r>
          </a:p>
        </p:txBody>
      </p:sp>
      <p:pic>
        <p:nvPicPr>
          <p:cNvPr id="38" name="Picture 37" descr="A close up of a sign&#10;&#10;Description automatically generated">
            <a:extLst>
              <a:ext uri="{FF2B5EF4-FFF2-40B4-BE49-F238E27FC236}">
                <a16:creationId xmlns:a16="http://schemas.microsoft.com/office/drawing/2014/main" id="{2943A9E6-58E5-83D6-EBF3-AA372E355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762" y="3553815"/>
            <a:ext cx="5726407" cy="521496"/>
          </a:xfrm>
          <a:prstGeom prst="rect">
            <a:avLst/>
          </a:prstGeom>
        </p:spPr>
      </p:pic>
      <p:pic>
        <p:nvPicPr>
          <p:cNvPr id="41" name="Picture 40" descr="A diagram of a flowchart&#10;&#10;Description automatically generated">
            <a:extLst>
              <a:ext uri="{FF2B5EF4-FFF2-40B4-BE49-F238E27FC236}">
                <a16:creationId xmlns:a16="http://schemas.microsoft.com/office/drawing/2014/main" id="{1980ECCA-2F50-0B48-E92B-1CB41CA84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366" y="4713448"/>
            <a:ext cx="5710779" cy="160613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E60D5C8-8434-F271-4B67-56D0F81DC26E}"/>
              </a:ext>
            </a:extLst>
          </p:cNvPr>
          <p:cNvSpPr txBox="1"/>
          <p:nvPr/>
        </p:nvSpPr>
        <p:spPr>
          <a:xfrm>
            <a:off x="8368018" y="4233561"/>
            <a:ext cx="2271750" cy="27699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ea typeface="ＭＳ Ｐゴシック"/>
                <a:cs typeface="Arial"/>
              </a:rPr>
              <a:t>AUTOGENICS Architecture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FB196AF7-DB61-5B3C-C900-97F1785B712A}"/>
              </a:ext>
            </a:extLst>
          </p:cNvPr>
          <p:cNvSpPr/>
          <p:nvPr/>
        </p:nvSpPr>
        <p:spPr bwMode="auto">
          <a:xfrm>
            <a:off x="7911568" y="4140351"/>
            <a:ext cx="457200" cy="45720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tx1"/>
                </a:solidFill>
                <a:latin typeface="Arial Black"/>
                <a:cs typeface="Times"/>
              </a:rPr>
              <a:t>5</a:t>
            </a:r>
            <a:endParaRPr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/>
              <a:cs typeface="Time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8858B3E-EC4C-96F4-9DA4-791D31485C30}"/>
              </a:ext>
            </a:extLst>
          </p:cNvPr>
          <p:cNvSpPr txBox="1"/>
          <p:nvPr/>
        </p:nvSpPr>
        <p:spPr>
          <a:xfrm>
            <a:off x="1993683" y="1650975"/>
            <a:ext cx="2271750" cy="27699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ea typeface="ＭＳ Ｐゴシック"/>
                <a:cs typeface="Arial"/>
              </a:rPr>
              <a:t>Dataset Preparation</a:t>
            </a:r>
            <a:endParaRPr lang="en-US" dirty="0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A5A7BAAA-ADEA-7A0F-FD41-34FAA2B9EDB3}"/>
              </a:ext>
            </a:extLst>
          </p:cNvPr>
          <p:cNvSpPr/>
          <p:nvPr/>
        </p:nvSpPr>
        <p:spPr bwMode="auto">
          <a:xfrm>
            <a:off x="1537233" y="1557765"/>
            <a:ext cx="457200" cy="45720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tx1"/>
                </a:solidFill>
                <a:latin typeface="Arial Black"/>
                <a:cs typeface="Times"/>
              </a:rPr>
              <a:t>1</a:t>
            </a:r>
            <a:endParaRPr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/>
              <a:cs typeface="Times"/>
            </a:endParaRPr>
          </a:p>
        </p:txBody>
      </p:sp>
      <p:pic>
        <p:nvPicPr>
          <p:cNvPr id="47" name="Picture 46" descr="A diagram of a data processing process&#10;&#10;Description automatically generated">
            <a:extLst>
              <a:ext uri="{FF2B5EF4-FFF2-40B4-BE49-F238E27FC236}">
                <a16:creationId xmlns:a16="http://schemas.microsoft.com/office/drawing/2014/main" id="{E010DB87-ACB4-C79F-6BDF-E52F204983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3323" y="2082239"/>
            <a:ext cx="2884192" cy="159843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C27ACFB-1016-A962-3F30-D827A869AC46}"/>
              </a:ext>
            </a:extLst>
          </p:cNvPr>
          <p:cNvSpPr txBox="1"/>
          <p:nvPr/>
        </p:nvSpPr>
        <p:spPr>
          <a:xfrm>
            <a:off x="7450881" y="3115657"/>
            <a:ext cx="2271750" cy="27699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ea typeface="ＭＳ Ｐゴシック"/>
                <a:cs typeface="Arial"/>
              </a:rPr>
              <a:t>Developer Survey</a:t>
            </a:r>
            <a:endParaRPr lang="en-US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FEAF8419-0110-307D-5A12-61FCDAF19930}"/>
              </a:ext>
            </a:extLst>
          </p:cNvPr>
          <p:cNvSpPr/>
          <p:nvPr/>
        </p:nvSpPr>
        <p:spPr bwMode="auto">
          <a:xfrm>
            <a:off x="6994431" y="3027010"/>
            <a:ext cx="457200" cy="45720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tx1"/>
                </a:solidFill>
                <a:latin typeface="Arial Black"/>
                <a:cs typeface="Times"/>
              </a:rPr>
              <a:t>4</a:t>
            </a:r>
            <a:endParaRPr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/>
              <a:cs typeface="Time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77AB00-8CC0-7F9B-5E51-C0D8230A84C5}"/>
              </a:ext>
            </a:extLst>
          </p:cNvPr>
          <p:cNvSpPr txBox="1"/>
          <p:nvPr/>
        </p:nvSpPr>
        <p:spPr>
          <a:xfrm>
            <a:off x="2554916" y="4069299"/>
            <a:ext cx="2271750" cy="27699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ea typeface="ＭＳ Ｐゴシック"/>
                <a:cs typeface="Arial"/>
              </a:rPr>
              <a:t>Inline Comment Generation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8CE1623C-5F26-CD96-C88D-0D3C750F8D68}"/>
              </a:ext>
            </a:extLst>
          </p:cNvPr>
          <p:cNvSpPr/>
          <p:nvPr/>
        </p:nvSpPr>
        <p:spPr bwMode="auto">
          <a:xfrm>
            <a:off x="2098466" y="3976090"/>
            <a:ext cx="457200" cy="45720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tx1"/>
                </a:solidFill>
                <a:latin typeface="Arial Black"/>
                <a:cs typeface="Times"/>
              </a:rPr>
              <a:t>2</a:t>
            </a:r>
            <a:endParaRPr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/>
              <a:cs typeface="Time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25444B5-E8F7-F542-89C5-1D0F1379A327}"/>
              </a:ext>
            </a:extLst>
          </p:cNvPr>
          <p:cNvSpPr txBox="1"/>
          <p:nvPr/>
        </p:nvSpPr>
        <p:spPr>
          <a:xfrm>
            <a:off x="6684317" y="1806113"/>
            <a:ext cx="2271750" cy="27699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ea typeface="ＭＳ Ｐゴシック"/>
                <a:cs typeface="Arial"/>
              </a:rPr>
              <a:t>Effectiveness Evaluation</a:t>
            </a:r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495BCDE4-A1B8-8222-62E1-C62CB0847EC6}"/>
              </a:ext>
            </a:extLst>
          </p:cNvPr>
          <p:cNvSpPr/>
          <p:nvPr/>
        </p:nvSpPr>
        <p:spPr bwMode="auto">
          <a:xfrm>
            <a:off x="6227867" y="1722028"/>
            <a:ext cx="457200" cy="45720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tx1"/>
                </a:solidFill>
                <a:latin typeface="Arial Black"/>
                <a:cs typeface="Times"/>
              </a:rPr>
              <a:t>3</a:t>
            </a:r>
            <a:endParaRPr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/>
              <a:cs typeface="Times"/>
            </a:endParaRPr>
          </a:p>
        </p:txBody>
      </p:sp>
      <p:graphicFrame>
        <p:nvGraphicFramePr>
          <p:cNvPr id="61" name="Diagram 60">
            <a:extLst>
              <a:ext uri="{FF2B5EF4-FFF2-40B4-BE49-F238E27FC236}">
                <a16:creationId xmlns:a16="http://schemas.microsoft.com/office/drawing/2014/main" id="{979D4099-5304-FC4F-CCE7-AE67098C32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4700552"/>
              </p:ext>
            </p:extLst>
          </p:nvPr>
        </p:nvGraphicFramePr>
        <p:xfrm>
          <a:off x="8587327" y="1490691"/>
          <a:ext cx="3755246" cy="1782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639" name="TextBox 638">
            <a:extLst>
              <a:ext uri="{FF2B5EF4-FFF2-40B4-BE49-F238E27FC236}">
                <a16:creationId xmlns:a16="http://schemas.microsoft.com/office/drawing/2014/main" id="{8EF180A7-BFDE-A0A4-F5C0-5886B59C05C5}"/>
              </a:ext>
            </a:extLst>
          </p:cNvPr>
          <p:cNvSpPr txBox="1"/>
          <p:nvPr/>
        </p:nvSpPr>
        <p:spPr>
          <a:xfrm>
            <a:off x="10162078" y="2265036"/>
            <a:ext cx="604527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00" b="1" dirty="0">
                <a:latin typeface="+mn-lt"/>
                <a:ea typeface="ＭＳ Ｐゴシック"/>
                <a:cs typeface="Arial"/>
              </a:rPr>
              <a:t>Metrics</a:t>
            </a:r>
          </a:p>
        </p:txBody>
      </p:sp>
      <p:graphicFrame>
        <p:nvGraphicFramePr>
          <p:cNvPr id="919" name="Diagram 918">
            <a:extLst>
              <a:ext uri="{FF2B5EF4-FFF2-40B4-BE49-F238E27FC236}">
                <a16:creationId xmlns:a16="http://schemas.microsoft.com/office/drawing/2014/main" id="{DB7CAABE-F846-576F-6A26-D823D27335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5561592"/>
              </p:ext>
            </p:extLst>
          </p:nvPr>
        </p:nvGraphicFramePr>
        <p:xfrm>
          <a:off x="2870047" y="4807900"/>
          <a:ext cx="2340754" cy="1417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1124" name="TextBox 1123">
            <a:extLst>
              <a:ext uri="{FF2B5EF4-FFF2-40B4-BE49-F238E27FC236}">
                <a16:creationId xmlns:a16="http://schemas.microsoft.com/office/drawing/2014/main" id="{919E435B-B76C-0B93-7347-61E1B817AF20}"/>
              </a:ext>
            </a:extLst>
          </p:cNvPr>
          <p:cNvSpPr txBox="1"/>
          <p:nvPr/>
        </p:nvSpPr>
        <p:spPr>
          <a:xfrm>
            <a:off x="1284773" y="3697393"/>
            <a:ext cx="384843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latin typeface="+mn-lt"/>
                <a:ea typeface="ＭＳ Ｐゴシック"/>
                <a:cs typeface="Arial"/>
              </a:rPr>
              <a:t>Fig. 5: </a:t>
            </a:r>
            <a:r>
              <a:rPr lang="en-US" sz="1200" dirty="0">
                <a:latin typeface="+mn-lt"/>
                <a:ea typeface="ＭＳ Ｐゴシック"/>
                <a:cs typeface="Arial"/>
              </a:rPr>
              <a:t>Dataset preparation steps.</a:t>
            </a:r>
            <a:endParaRPr lang="en-US" sz="1200">
              <a:latin typeface="+mn-lt"/>
              <a:cs typeface="Arial"/>
            </a:endParaRPr>
          </a:p>
        </p:txBody>
      </p:sp>
      <p:sp>
        <p:nvSpPr>
          <p:cNvPr id="1125" name="TextBox 1124">
            <a:extLst>
              <a:ext uri="{FF2B5EF4-FFF2-40B4-BE49-F238E27FC236}">
                <a16:creationId xmlns:a16="http://schemas.microsoft.com/office/drawing/2014/main" id="{E4F36041-A815-21E6-8BB9-8F6A0DC61976}"/>
              </a:ext>
            </a:extLst>
          </p:cNvPr>
          <p:cNvSpPr txBox="1"/>
          <p:nvPr/>
        </p:nvSpPr>
        <p:spPr>
          <a:xfrm>
            <a:off x="7659108" y="6321045"/>
            <a:ext cx="384843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latin typeface="+mn-lt"/>
                <a:ea typeface="ＭＳ Ｐゴシック"/>
                <a:cs typeface="Arial"/>
              </a:rPr>
              <a:t>Fig. 6: </a:t>
            </a:r>
            <a:r>
              <a:rPr lang="en-US" sz="1200" dirty="0">
                <a:latin typeface="+mn-lt"/>
                <a:ea typeface="ＭＳ Ｐゴシック"/>
                <a:cs typeface="Arial"/>
              </a:rPr>
              <a:t>AUTOGENICS system architecture.</a:t>
            </a:r>
            <a:endParaRPr lang="en-US" sz="1200" dirty="0">
              <a:latin typeface="+mn-lt"/>
              <a:cs typeface="Arial"/>
            </a:endParaRPr>
          </a:p>
        </p:txBody>
      </p:sp>
      <p:sp>
        <p:nvSpPr>
          <p:cNvPr id="1142" name="TextBox 1141">
            <a:extLst>
              <a:ext uri="{FF2B5EF4-FFF2-40B4-BE49-F238E27FC236}">
                <a16:creationId xmlns:a16="http://schemas.microsoft.com/office/drawing/2014/main" id="{F64CAF7D-30CA-BC3D-3BF6-D80321FB5DB0}"/>
              </a:ext>
            </a:extLst>
          </p:cNvPr>
          <p:cNvSpPr txBox="1"/>
          <p:nvPr/>
        </p:nvSpPr>
        <p:spPr>
          <a:xfrm>
            <a:off x="4433259" y="6550721"/>
            <a:ext cx="332666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+mn-lt"/>
                <a:ea typeface="ＭＳ Ｐゴシック"/>
                <a:cs typeface="Arial"/>
              </a:rPr>
              <a:t>Software Analytics Research (SOAR)</a:t>
            </a:r>
            <a:endParaRPr lang="en-US" sz="1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198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  <p:bldP spid="51" grpId="0" animBg="1"/>
      <p:bldP spid="58" grpId="0" animBg="1"/>
      <p:bldP spid="59" grpId="0" animBg="1"/>
      <p:bldGraphic spid="61" grpId="0">
        <p:bldAsOne/>
      </p:bldGraphic>
      <p:bldP spid="639" grpId="0"/>
      <p:bldGraphic spid="919" grpId="0">
        <p:bldAsOne/>
      </p:bldGraphic>
      <p:bldP spid="1124" grpId="0"/>
      <p:bldP spid="11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9FD0-F7B6-C960-CAD2-4F644D9C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dirty="0">
                <a:ea typeface="ＭＳ Ｐゴシック"/>
              </a:rPr>
              <a:t>Results – RQ1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E5634BD0-F016-C9DE-DFB7-DABB7BD668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362272"/>
              </p:ext>
            </p:extLst>
          </p:nvPr>
        </p:nvGraphicFramePr>
        <p:xfrm>
          <a:off x="405183" y="2080246"/>
          <a:ext cx="11383442" cy="3708386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899973">
                  <a:extLst>
                    <a:ext uri="{9D8B030D-6E8A-4147-A177-3AD203B41FA5}">
                      <a16:colId xmlns:a16="http://schemas.microsoft.com/office/drawing/2014/main" val="3928824162"/>
                    </a:ext>
                  </a:extLst>
                </a:gridCol>
                <a:gridCol w="1899973">
                  <a:extLst>
                    <a:ext uri="{9D8B030D-6E8A-4147-A177-3AD203B41FA5}">
                      <a16:colId xmlns:a16="http://schemas.microsoft.com/office/drawing/2014/main" val="908541866"/>
                    </a:ext>
                  </a:extLst>
                </a:gridCol>
                <a:gridCol w="947937">
                  <a:extLst>
                    <a:ext uri="{9D8B030D-6E8A-4147-A177-3AD203B41FA5}">
                      <a16:colId xmlns:a16="http://schemas.microsoft.com/office/drawing/2014/main" val="1567366844"/>
                    </a:ext>
                  </a:extLst>
                </a:gridCol>
                <a:gridCol w="947937">
                  <a:extLst>
                    <a:ext uri="{9D8B030D-6E8A-4147-A177-3AD203B41FA5}">
                      <a16:colId xmlns:a16="http://schemas.microsoft.com/office/drawing/2014/main" val="1276055785"/>
                    </a:ext>
                  </a:extLst>
                </a:gridCol>
                <a:gridCol w="947937">
                  <a:extLst>
                    <a:ext uri="{9D8B030D-6E8A-4147-A177-3AD203B41FA5}">
                      <a16:colId xmlns:a16="http://schemas.microsoft.com/office/drawing/2014/main" val="1346788095"/>
                    </a:ext>
                  </a:extLst>
                </a:gridCol>
                <a:gridCol w="947937">
                  <a:extLst>
                    <a:ext uri="{9D8B030D-6E8A-4147-A177-3AD203B41FA5}">
                      <a16:colId xmlns:a16="http://schemas.microsoft.com/office/drawing/2014/main" val="1026358190"/>
                    </a:ext>
                  </a:extLst>
                </a:gridCol>
                <a:gridCol w="947937">
                  <a:extLst>
                    <a:ext uri="{9D8B030D-6E8A-4147-A177-3AD203B41FA5}">
                      <a16:colId xmlns:a16="http://schemas.microsoft.com/office/drawing/2014/main" val="4145759011"/>
                    </a:ext>
                  </a:extLst>
                </a:gridCol>
                <a:gridCol w="947937">
                  <a:extLst>
                    <a:ext uri="{9D8B030D-6E8A-4147-A177-3AD203B41FA5}">
                      <a16:colId xmlns:a16="http://schemas.microsoft.com/office/drawing/2014/main" val="2273055418"/>
                    </a:ext>
                  </a:extLst>
                </a:gridCol>
                <a:gridCol w="947937">
                  <a:extLst>
                    <a:ext uri="{9D8B030D-6E8A-4147-A177-3AD203B41FA5}">
                      <a16:colId xmlns:a16="http://schemas.microsoft.com/office/drawing/2014/main" val="738420338"/>
                    </a:ext>
                  </a:extLst>
                </a:gridCol>
                <a:gridCol w="947937">
                  <a:extLst>
                    <a:ext uri="{9D8B030D-6E8A-4147-A177-3AD203B41FA5}">
                      <a16:colId xmlns:a16="http://schemas.microsoft.com/office/drawing/2014/main" val="69520009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Language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Quartile 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err="1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Adequacy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Conciseness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Usefulness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405984"/>
                  </a:ext>
                </a:extLst>
              </a:tr>
              <a:tr h="370839">
                <a:tc rowSpan="5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  <a:p>
                      <a:pPr lvl="0" algn="ctr">
                        <a:buNone/>
                      </a:pPr>
                      <a:endParaRPr lang="en-US" dirty="0"/>
                    </a:p>
                    <a:p>
                      <a:pPr lvl="0" algn="ctr">
                        <a:buNone/>
                      </a:pPr>
                      <a:endParaRPr lang="en-US" dirty="0"/>
                    </a:p>
                    <a:p>
                      <a:pPr lvl="0" algn="ctr">
                        <a:buNone/>
                      </a:pPr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Median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Mean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Median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Mean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Median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Mean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Median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960831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FFFFFF"/>
                          </a:solidFill>
                          <a:latin typeface="Arial"/>
                        </a:rPr>
                        <a:t>Q1</a:t>
                      </a:r>
                      <a:endParaRPr lang="en-US" sz="1800" b="0" i="0" u="none" strike="noStrike" noProof="0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241064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369488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098510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739489"/>
                  </a:ext>
                </a:extLst>
              </a:tr>
              <a:tr h="370838">
                <a:tc rowSpan="4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  <a:p>
                      <a:pPr lvl="0" algn="ctr">
                        <a:buNone/>
                      </a:pPr>
                      <a:endParaRPr lang="en-US" dirty="0"/>
                    </a:p>
                    <a:p>
                      <a:pPr lvl="0" algn="ctr">
                        <a:buNone/>
                      </a:pPr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/>
                        <a:t>4.80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/>
                        <a:t>4.14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/>
                        <a:t>4.40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/>
                        <a:t>3.86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077478"/>
                  </a:ext>
                </a:extLst>
              </a:tr>
              <a:tr h="370838">
                <a:tc v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Q2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/>
                        <a:t>4.82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/>
                        <a:t>4.26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/>
                        <a:t>4.32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/>
                        <a:t>4.36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849638"/>
                  </a:ext>
                </a:extLst>
              </a:tr>
              <a:tr h="370838">
                <a:tc v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Q3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/>
                        <a:t>4.86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/>
                        <a:t>4.32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/>
                        <a:t>4.24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/>
                        <a:t>4.56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88635"/>
                  </a:ext>
                </a:extLst>
              </a:tr>
              <a:tr h="370838">
                <a:tc v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Q4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/>
                        <a:t>4.70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/>
                        <a:t>4.38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/>
                        <a:t>3.96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/>
                        <a:t>4.72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9416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F959679-9DA6-C2C3-2BC0-94F78C42FFE6}"/>
              </a:ext>
            </a:extLst>
          </p:cNvPr>
          <p:cNvSpPr txBox="1"/>
          <p:nvPr/>
        </p:nvSpPr>
        <p:spPr>
          <a:xfrm>
            <a:off x="11575214" y="6567456"/>
            <a:ext cx="47919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 dirty="0">
                <a:solidFill>
                  <a:srgbClr val="006A40"/>
                </a:solidFill>
                <a:latin typeface="+mn-lt"/>
                <a:ea typeface="ＭＳ Ｐゴシック"/>
                <a:cs typeface="Arial"/>
              </a:rPr>
              <a:t>11</a:t>
            </a:r>
            <a:endParaRPr lang="en-US" sz="1200" b="1" dirty="0">
              <a:solidFill>
                <a:srgbClr val="006A40"/>
              </a:solidFill>
              <a:latin typeface="+mn-lt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DC3364-95CE-8293-3D62-B5E05BBF243C}"/>
              </a:ext>
            </a:extLst>
          </p:cNvPr>
          <p:cNvSpPr txBox="1"/>
          <p:nvPr/>
        </p:nvSpPr>
        <p:spPr>
          <a:xfrm>
            <a:off x="2020589" y="1710914"/>
            <a:ext cx="83698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>
                <a:latin typeface="+mn-lt"/>
                <a:ea typeface="ＭＳ Ｐゴシック"/>
                <a:cs typeface="Arial"/>
              </a:rPr>
              <a:t>Table 1: </a:t>
            </a:r>
            <a:r>
              <a:rPr lang="en-US" sz="1800" dirty="0">
                <a:latin typeface="+mn-lt"/>
                <a:ea typeface="ＭＳ Ｐゴシック"/>
                <a:cs typeface="Arial"/>
              </a:rPr>
              <a:t>Evaluation of Gemini-generated inline comments for Python and Java.</a:t>
            </a:r>
            <a:endParaRPr lang="en-US" sz="1800" dirty="0">
              <a:latin typeface="+mn-lt"/>
              <a:cs typeface="Arial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D7792B-60EA-9EB6-8A88-B85DC8D80BC6}"/>
              </a:ext>
            </a:extLst>
          </p:cNvPr>
          <p:cNvSpPr/>
          <p:nvPr/>
        </p:nvSpPr>
        <p:spPr bwMode="auto">
          <a:xfrm>
            <a:off x="4325916" y="2827475"/>
            <a:ext cx="914400" cy="151311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5069A2-DDE5-A66A-C8CA-C1DC883D0F58}"/>
              </a:ext>
            </a:extLst>
          </p:cNvPr>
          <p:cNvSpPr txBox="1"/>
          <p:nvPr/>
        </p:nvSpPr>
        <p:spPr>
          <a:xfrm>
            <a:off x="4514508" y="6535861"/>
            <a:ext cx="338200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  <a:latin typeface="+mn-lt"/>
              </a:rPr>
              <a:t>Software Analytics Research (SOAR)</a:t>
            </a:r>
            <a:r>
              <a:rPr lang="en-US" sz="1400" dirty="0">
                <a:latin typeface="+mn-lt"/>
                <a:cs typeface="Arial"/>
              </a:rPr>
              <a:t>​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73B504-D8FE-42AE-877D-84CD167D38B6}"/>
              </a:ext>
            </a:extLst>
          </p:cNvPr>
          <p:cNvSpPr/>
          <p:nvPr/>
        </p:nvSpPr>
        <p:spPr bwMode="auto">
          <a:xfrm>
            <a:off x="6205508" y="2827474"/>
            <a:ext cx="914400" cy="1507081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76733CD-ED6C-4FEF-8E9A-AA21D56615AE}"/>
              </a:ext>
            </a:extLst>
          </p:cNvPr>
          <p:cNvSpPr/>
          <p:nvPr/>
        </p:nvSpPr>
        <p:spPr bwMode="auto">
          <a:xfrm>
            <a:off x="8158999" y="2827474"/>
            <a:ext cx="914400" cy="151311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53703D1-AAF2-49E9-9D98-D38B1EB74ABE}"/>
              </a:ext>
            </a:extLst>
          </p:cNvPr>
          <p:cNvSpPr/>
          <p:nvPr/>
        </p:nvSpPr>
        <p:spPr bwMode="auto">
          <a:xfrm>
            <a:off x="9973812" y="2827473"/>
            <a:ext cx="914400" cy="151311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8" charset="0"/>
            </a:endParaRPr>
          </a:p>
        </p:txBody>
      </p:sp>
      <p:pic>
        <p:nvPicPr>
          <p:cNvPr id="14" name="Content Placeholder 9">
            <a:extLst>
              <a:ext uri="{FF2B5EF4-FFF2-40B4-BE49-F238E27FC236}">
                <a16:creationId xmlns:a16="http://schemas.microsoft.com/office/drawing/2014/main" id="{61B08D97-8EDC-467F-91CB-A4539D127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332" y="2523743"/>
            <a:ext cx="7781096" cy="31736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D44D80-CFD6-42F3-8025-66265DCD8815}"/>
              </a:ext>
            </a:extLst>
          </p:cNvPr>
          <p:cNvSpPr txBox="1"/>
          <p:nvPr/>
        </p:nvSpPr>
        <p:spPr>
          <a:xfrm>
            <a:off x="1436263" y="2063139"/>
            <a:ext cx="101846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>
                <a:latin typeface="+mn-lt"/>
                <a:ea typeface="ＭＳ Ｐゴシック"/>
                <a:cs typeface="Arial"/>
              </a:rPr>
              <a:t>Table 2: </a:t>
            </a:r>
            <a:r>
              <a:rPr lang="en-US" sz="1800" dirty="0">
                <a:latin typeface="+mn-lt"/>
                <a:ea typeface="ＭＳ Ｐゴシック"/>
                <a:cs typeface="Arial"/>
              </a:rPr>
              <a:t>Evaluation of case study with GPT-4 in generating inline comments for Python and Java.</a:t>
            </a:r>
            <a:endParaRPr lang="en-US" sz="1800" dirty="0">
              <a:latin typeface="+mn-lt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902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6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9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2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8" grpId="0" animBg="1"/>
      <p:bldP spid="10" grpId="0" animBg="1"/>
      <p:bldP spid="12" grpId="0" animBg="1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798D2-6762-4E76-99F8-773AD1888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Results – RQ1(Contd.)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397DA9-AF6A-4C3B-83F8-522213930858}"/>
              </a:ext>
            </a:extLst>
          </p:cNvPr>
          <p:cNvSpPr txBox="1"/>
          <p:nvPr/>
        </p:nvSpPr>
        <p:spPr>
          <a:xfrm>
            <a:off x="4514508" y="6535861"/>
            <a:ext cx="338200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  <a:latin typeface="+mn-lt"/>
              </a:rPr>
              <a:t>Software Analytics Research (SOAR)</a:t>
            </a:r>
            <a:r>
              <a:rPr lang="en-US" sz="1400" dirty="0">
                <a:latin typeface="+mn-lt"/>
                <a:cs typeface="Arial"/>
              </a:rPr>
              <a:t>​</a:t>
            </a:r>
            <a:endParaRPr lang="en-US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53EAB0B7-6FEB-43DA-8391-EEEFB23981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4585032"/>
              </p:ext>
            </p:extLst>
          </p:nvPr>
        </p:nvGraphicFramePr>
        <p:xfrm>
          <a:off x="1923257" y="2119888"/>
          <a:ext cx="8345486" cy="3742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B243CB7-EE56-4023-840C-6D4238FA1E0E}"/>
              </a:ext>
            </a:extLst>
          </p:cNvPr>
          <p:cNvSpPr txBox="1"/>
          <p:nvPr/>
        </p:nvSpPr>
        <p:spPr>
          <a:xfrm>
            <a:off x="11575214" y="6567456"/>
            <a:ext cx="47919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 dirty="0">
                <a:solidFill>
                  <a:srgbClr val="006A40"/>
                </a:solidFill>
                <a:latin typeface="+mn-lt"/>
                <a:ea typeface="ＭＳ Ｐゴシック"/>
                <a:cs typeface="Arial"/>
              </a:rPr>
              <a:t>12</a:t>
            </a:r>
            <a:endParaRPr lang="en-US" sz="1200" b="1" dirty="0">
              <a:solidFill>
                <a:srgbClr val="006A40"/>
              </a:solidFill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356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24387AF-FFF4-43E8-A2AC-20FFED6AC6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graphicEl>
                                              <a:dgm id="{C24387AF-FFF4-43E8-A2AC-20FFED6AC6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graphicEl>
                                              <a:dgm id="{C24387AF-FFF4-43E8-A2AC-20FFED6AC6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9D979F0-71B4-4324-971F-D19102C04D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>
                                            <p:graphicEl>
                                              <a:dgm id="{09D979F0-71B4-4324-971F-D19102C04D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graphicEl>
                                              <a:dgm id="{09D979F0-71B4-4324-971F-D19102C04D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A333847-063C-449E-8AEB-4D3867E0F6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>
                                            <p:graphicEl>
                                              <a:dgm id="{4A333847-063C-449E-8AEB-4D3867E0F6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>
                                            <p:graphicEl>
                                              <a:dgm id="{4A333847-063C-449E-8AEB-4D3867E0F6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B4304F8-A3CC-4B8E-BB6D-22F5A7AB6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>
                                            <p:graphicEl>
                                              <a:dgm id="{7B4304F8-A3CC-4B8E-BB6D-22F5A7AB6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graphicEl>
                                              <a:dgm id="{7B4304F8-A3CC-4B8E-BB6D-22F5A7AB6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11F24C6F-916E-494A-A271-D3B9024138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graphicEl>
                                              <a:dgm id="{11F24C6F-916E-494A-A271-D3B9024138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graphicEl>
                                              <a:dgm id="{11F24C6F-916E-494A-A271-D3B9024138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C1A199F-88CF-471D-9767-364B348425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graphicEl>
                                              <a:dgm id="{CC1A199F-88CF-471D-9767-364B348425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graphicEl>
                                              <a:dgm id="{CC1A199F-88CF-471D-9767-364B348425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10B054AB-EC41-4F50-A25D-B6ED087CE1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>
                                            <p:graphicEl>
                                              <a:dgm id="{10B054AB-EC41-4F50-A25D-B6ED087CE1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>
                                            <p:graphicEl>
                                              <a:dgm id="{10B054AB-EC41-4F50-A25D-B6ED087CE1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5F68DC9-C17D-4CA4-B808-201A90CE10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>
                                            <p:graphicEl>
                                              <a:dgm id="{A5F68DC9-C17D-4CA4-B808-201A90CE10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>
                                            <p:graphicEl>
                                              <a:dgm id="{A5F68DC9-C17D-4CA4-B808-201A90CE10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9B5267F-2BA7-41B0-B5E1-E0A024959A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graphicEl>
                                              <a:dgm id="{49B5267F-2BA7-41B0-B5E1-E0A024959A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graphicEl>
                                              <a:dgm id="{49B5267F-2BA7-41B0-B5E1-E0A024959A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5F2E9E9A-122B-46CE-961C-181E998E19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graphicEl>
                                              <a:dgm id="{5F2E9E9A-122B-46CE-961C-181E998E19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graphicEl>
                                              <a:dgm id="{5F2E9E9A-122B-46CE-961C-181E998E19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1E8C68FB-1A65-40A1-82E7-A1768FBEAF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>
                                            <p:graphicEl>
                                              <a:dgm id="{1E8C68FB-1A65-40A1-82E7-A1768FBEAF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>
                                            <p:graphicEl>
                                              <a:dgm id="{1E8C68FB-1A65-40A1-82E7-A1768FBEAF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C4F6FB1-72CC-44B1-A61E-38649A382E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>
                                            <p:graphicEl>
                                              <a:dgm id="{4C4F6FB1-72CC-44B1-A61E-38649A382E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>
                                            <p:graphicEl>
                                              <a:dgm id="{4C4F6FB1-72CC-44B1-A61E-38649A382E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9FD0-F7B6-C960-CAD2-4F644D9C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dirty="0">
                <a:ea typeface="ＭＳ Ｐゴシック"/>
              </a:rPr>
              <a:t>Results – RQ2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59679-9DA6-C2C3-2BC0-94F78C42FFE6}"/>
              </a:ext>
            </a:extLst>
          </p:cNvPr>
          <p:cNvSpPr txBox="1"/>
          <p:nvPr/>
        </p:nvSpPr>
        <p:spPr>
          <a:xfrm>
            <a:off x="11575214" y="6567456"/>
            <a:ext cx="47919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 dirty="0">
                <a:solidFill>
                  <a:srgbClr val="006A40"/>
                </a:solidFill>
                <a:latin typeface="+mn-lt"/>
                <a:ea typeface="ＭＳ Ｐゴシック"/>
                <a:cs typeface="Arial"/>
              </a:rPr>
              <a:t>13</a:t>
            </a:r>
            <a:endParaRPr lang="en-US" sz="1200" b="1" dirty="0">
              <a:solidFill>
                <a:srgbClr val="006A40"/>
              </a:solidFill>
              <a:latin typeface="+mn-lt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5069A2-DDE5-A66A-C8CA-C1DC883D0F58}"/>
              </a:ext>
            </a:extLst>
          </p:cNvPr>
          <p:cNvSpPr txBox="1"/>
          <p:nvPr/>
        </p:nvSpPr>
        <p:spPr>
          <a:xfrm>
            <a:off x="4514508" y="6535861"/>
            <a:ext cx="338200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rgbClr val="FFFFFF"/>
                </a:solidFill>
                <a:latin typeface="+mn-lt"/>
              </a:rPr>
              <a:t>Software Analytics Research (SOAR)</a:t>
            </a:r>
            <a:r>
              <a:rPr lang="en-US" sz="1400">
                <a:latin typeface="+mn-lt"/>
                <a:cs typeface="Arial"/>
              </a:rPr>
              <a:t>​</a:t>
            </a:r>
            <a:endParaRPr lang="en-US"/>
          </a:p>
        </p:txBody>
      </p:sp>
      <p:pic>
        <p:nvPicPr>
          <p:cNvPr id="6" name="Picture 5" descr="A table with numbers and text&#10;&#10;Description automatically generated">
            <a:extLst>
              <a:ext uri="{FF2B5EF4-FFF2-40B4-BE49-F238E27FC236}">
                <a16:creationId xmlns:a16="http://schemas.microsoft.com/office/drawing/2014/main" id="{B367D968-6747-42F7-7F55-4FC2B6E10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193" y="2097115"/>
            <a:ext cx="8295305" cy="19525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914ACE-036C-8141-EEB8-E8075F0779E1}"/>
              </a:ext>
            </a:extLst>
          </p:cNvPr>
          <p:cNvSpPr txBox="1"/>
          <p:nvPr/>
        </p:nvSpPr>
        <p:spPr>
          <a:xfrm>
            <a:off x="4559188" y="1712540"/>
            <a:ext cx="641733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>
                <a:latin typeface="+mn-lt"/>
                <a:ea typeface="ＭＳ Ｐゴシック"/>
                <a:cs typeface="Arial"/>
              </a:rPr>
              <a:t>Table 3: </a:t>
            </a:r>
            <a:r>
              <a:rPr lang="en-US" sz="1600" dirty="0">
                <a:latin typeface="+mn-lt"/>
                <a:ea typeface="ＭＳ Ｐゴシック"/>
                <a:cs typeface="Arial"/>
              </a:rPr>
              <a:t>Summary of survey participants' evaluations.</a:t>
            </a:r>
            <a:endParaRPr lang="en-US" sz="1600" dirty="0">
              <a:latin typeface="+mn-lt"/>
              <a:cs typeface="Arial"/>
            </a:endParaRPr>
          </a:p>
        </p:txBody>
      </p:sp>
      <p:pic>
        <p:nvPicPr>
          <p:cNvPr id="3" name="Picture 2" descr="A pie chart with text&#10;&#10;Description automatically generated">
            <a:extLst>
              <a:ext uri="{FF2B5EF4-FFF2-40B4-BE49-F238E27FC236}">
                <a16:creationId xmlns:a16="http://schemas.microsoft.com/office/drawing/2014/main" id="{6F29A2B6-76FA-CB75-CB10-BA204C17D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884" y="4454668"/>
            <a:ext cx="3898322" cy="1527752"/>
          </a:xfrm>
          <a:prstGeom prst="rect">
            <a:avLst/>
          </a:prstGeom>
        </p:spPr>
      </p:pic>
      <p:pic>
        <p:nvPicPr>
          <p:cNvPr id="7" name="Picture 6" descr="A pie chart with a few segments&#10;&#10;Description automatically generated">
            <a:extLst>
              <a:ext uri="{FF2B5EF4-FFF2-40B4-BE49-F238E27FC236}">
                <a16:creationId xmlns:a16="http://schemas.microsoft.com/office/drawing/2014/main" id="{0750F85E-DFEB-70AB-EBAD-C989D979F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5748" y="4622079"/>
            <a:ext cx="4615583" cy="1346777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AE13E25-B3B6-B268-503C-D06378971D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4456622"/>
              </p:ext>
            </p:extLst>
          </p:nvPr>
        </p:nvGraphicFramePr>
        <p:xfrm>
          <a:off x="2" y="2512289"/>
          <a:ext cx="3105728" cy="1360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559" name="Diagram 558">
            <a:extLst>
              <a:ext uri="{FF2B5EF4-FFF2-40B4-BE49-F238E27FC236}">
                <a16:creationId xmlns:a16="http://schemas.microsoft.com/office/drawing/2014/main" id="{20704766-ED01-A3D8-24C6-B1966EACF0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1792821"/>
              </p:ext>
            </p:extLst>
          </p:nvPr>
        </p:nvGraphicFramePr>
        <p:xfrm>
          <a:off x="2" y="4532742"/>
          <a:ext cx="3105728" cy="1371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766" name="TextBox 765">
            <a:extLst>
              <a:ext uri="{FF2B5EF4-FFF2-40B4-BE49-F238E27FC236}">
                <a16:creationId xmlns:a16="http://schemas.microsoft.com/office/drawing/2014/main" id="{62BDC746-A0DE-E992-E248-966030B0743C}"/>
              </a:ext>
            </a:extLst>
          </p:cNvPr>
          <p:cNvSpPr txBox="1"/>
          <p:nvPr/>
        </p:nvSpPr>
        <p:spPr>
          <a:xfrm>
            <a:off x="5718229" y="6121938"/>
            <a:ext cx="487598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dirty="0">
                <a:latin typeface="+mn-lt"/>
                <a:ea typeface="ＭＳ Ｐゴシック"/>
                <a:cs typeface="Arial"/>
              </a:rPr>
              <a:t>Fig. 7: </a:t>
            </a:r>
            <a:r>
              <a:rPr lang="en-US" sz="1400" dirty="0">
                <a:latin typeface="+mn-lt"/>
                <a:ea typeface="ＭＳ Ｐゴシック"/>
                <a:cs typeface="Arial"/>
              </a:rPr>
              <a:t>Interest levels and preferences for automated tools.</a:t>
            </a:r>
            <a:endParaRPr lang="en-US" sz="1400">
              <a:latin typeface="+mn-lt"/>
              <a:cs typeface="Arial"/>
            </a:endParaRPr>
          </a:p>
        </p:txBody>
      </p:sp>
      <p:sp>
        <p:nvSpPr>
          <p:cNvPr id="767" name="Arrow: Chevron 766">
            <a:extLst>
              <a:ext uri="{FF2B5EF4-FFF2-40B4-BE49-F238E27FC236}">
                <a16:creationId xmlns:a16="http://schemas.microsoft.com/office/drawing/2014/main" id="{5D119D26-8327-100D-FD49-E4E9FD4B20C5}"/>
              </a:ext>
            </a:extLst>
          </p:cNvPr>
          <p:cNvSpPr/>
          <p:nvPr/>
        </p:nvSpPr>
        <p:spPr bwMode="auto">
          <a:xfrm>
            <a:off x="3140502" y="2944229"/>
            <a:ext cx="484632" cy="484632"/>
          </a:xfrm>
          <a:prstGeom prst="chevron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8" charset="0"/>
            </a:endParaRPr>
          </a:p>
        </p:txBody>
      </p:sp>
      <p:sp>
        <p:nvSpPr>
          <p:cNvPr id="788" name="Arrow: Chevron 787">
            <a:extLst>
              <a:ext uri="{FF2B5EF4-FFF2-40B4-BE49-F238E27FC236}">
                <a16:creationId xmlns:a16="http://schemas.microsoft.com/office/drawing/2014/main" id="{E1D385B7-927E-AF8F-A055-236E218BC83E}"/>
              </a:ext>
            </a:extLst>
          </p:cNvPr>
          <p:cNvSpPr/>
          <p:nvPr/>
        </p:nvSpPr>
        <p:spPr bwMode="auto">
          <a:xfrm>
            <a:off x="3140501" y="4976229"/>
            <a:ext cx="484632" cy="484632"/>
          </a:xfrm>
          <a:prstGeom prst="chevron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907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Graphic spid="8" grpId="0">
        <p:bldAsOne/>
      </p:bldGraphic>
      <p:bldGraphic spid="559" grpId="0">
        <p:bldAsOne/>
      </p:bldGraphic>
      <p:bldP spid="766" grpId="0"/>
      <p:bldP spid="767" grpId="0" animBg="1"/>
      <p:bldP spid="78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9FD0-F7B6-C960-CAD2-4F644D9C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dirty="0">
                <a:ea typeface="ＭＳ Ｐゴシック"/>
              </a:rPr>
              <a:t>Results – RQ3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59679-9DA6-C2C3-2BC0-94F78C42FFE6}"/>
              </a:ext>
            </a:extLst>
          </p:cNvPr>
          <p:cNvSpPr txBox="1"/>
          <p:nvPr/>
        </p:nvSpPr>
        <p:spPr>
          <a:xfrm>
            <a:off x="11575214" y="6567456"/>
            <a:ext cx="47919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 dirty="0">
                <a:solidFill>
                  <a:srgbClr val="006A40"/>
                </a:solidFill>
                <a:latin typeface="+mn-lt"/>
                <a:ea typeface="ＭＳ Ｐゴシック"/>
                <a:cs typeface="Arial"/>
              </a:rPr>
              <a:t>14</a:t>
            </a:r>
            <a:endParaRPr lang="en-US" sz="1200" b="1" dirty="0">
              <a:solidFill>
                <a:srgbClr val="006A40"/>
              </a:solidFill>
              <a:latin typeface="+mn-lt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5069A2-DDE5-A66A-C8CA-C1DC883D0F58}"/>
              </a:ext>
            </a:extLst>
          </p:cNvPr>
          <p:cNvSpPr txBox="1"/>
          <p:nvPr/>
        </p:nvSpPr>
        <p:spPr>
          <a:xfrm>
            <a:off x="4514508" y="6535861"/>
            <a:ext cx="338200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rgbClr val="FFFFFF"/>
                </a:solidFill>
                <a:latin typeface="+mn-lt"/>
              </a:rPr>
              <a:t>Software Analytics Research (SOAR)</a:t>
            </a:r>
            <a:r>
              <a:rPr lang="en-US" sz="1400">
                <a:latin typeface="+mn-lt"/>
                <a:cs typeface="Arial"/>
              </a:rPr>
              <a:t>​</a:t>
            </a:r>
            <a:endParaRPr lang="en-US"/>
          </a:p>
        </p:txBody>
      </p:sp>
      <p:pic>
        <p:nvPicPr>
          <p:cNvPr id="8" name="Picture 7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4AFBEB16-BB86-E5A0-85B7-9B93014D0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544" y="3040258"/>
            <a:ext cx="8938670" cy="229672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34687AB-DD74-25D5-7397-8BD331A7A191}"/>
              </a:ext>
            </a:extLst>
          </p:cNvPr>
          <p:cNvSpPr txBox="1"/>
          <p:nvPr/>
        </p:nvSpPr>
        <p:spPr>
          <a:xfrm>
            <a:off x="3523055" y="2399613"/>
            <a:ext cx="716564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>
                <a:latin typeface="+mn-lt"/>
                <a:ea typeface="ＭＳ Ｐゴシック"/>
                <a:cs typeface="Arial"/>
              </a:rPr>
              <a:t>Table 4: </a:t>
            </a:r>
            <a:r>
              <a:rPr lang="en-US" sz="1600" dirty="0">
                <a:latin typeface="+mn-lt"/>
                <a:ea typeface="ＭＳ Ｐゴシック"/>
                <a:cs typeface="Arial"/>
              </a:rPr>
              <a:t>Evaluation summary of conventional and context-aware noise-free inline comments.</a:t>
            </a:r>
            <a:endParaRPr lang="en-US" sz="1600" dirty="0">
              <a:latin typeface="+mn-lt"/>
              <a:cs typeface="Arial"/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4AE214B4-BFCF-4E8A-A6A6-9AA230165599}"/>
              </a:ext>
            </a:extLst>
          </p:cNvPr>
          <p:cNvGraphicFramePr/>
          <p:nvPr/>
        </p:nvGraphicFramePr>
        <p:xfrm>
          <a:off x="685799" y="3952133"/>
          <a:ext cx="1533525" cy="858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A9CCF860-73C3-4FAB-A3C4-253F69CA54AD}"/>
              </a:ext>
            </a:extLst>
          </p:cNvPr>
          <p:cNvSpPr/>
          <p:nvPr/>
        </p:nvSpPr>
        <p:spPr bwMode="auto">
          <a:xfrm>
            <a:off x="2294726" y="4188619"/>
            <a:ext cx="341818" cy="381836"/>
          </a:xfrm>
          <a:prstGeom prst="chevron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7BC1F7-42D7-EED8-F82F-121CD24E7FB5}"/>
              </a:ext>
            </a:extLst>
          </p:cNvPr>
          <p:cNvSpPr/>
          <p:nvPr/>
        </p:nvSpPr>
        <p:spPr bwMode="auto">
          <a:xfrm>
            <a:off x="5031697" y="3306444"/>
            <a:ext cx="968828" cy="126274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D8768A-54A5-238D-5528-960E94B185B3}"/>
              </a:ext>
            </a:extLst>
          </p:cNvPr>
          <p:cNvSpPr/>
          <p:nvPr/>
        </p:nvSpPr>
        <p:spPr bwMode="auto">
          <a:xfrm>
            <a:off x="4030211" y="3306444"/>
            <a:ext cx="968828" cy="126274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8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80184FF-4EE4-E74B-8733-7E349247B420}"/>
              </a:ext>
            </a:extLst>
          </p:cNvPr>
          <p:cNvSpPr/>
          <p:nvPr/>
        </p:nvSpPr>
        <p:spPr bwMode="auto">
          <a:xfrm>
            <a:off x="6969354" y="3306445"/>
            <a:ext cx="914400" cy="126274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8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7813334-C800-D568-3091-EB16CBC6A1BB}"/>
              </a:ext>
            </a:extLst>
          </p:cNvPr>
          <p:cNvSpPr/>
          <p:nvPr/>
        </p:nvSpPr>
        <p:spPr bwMode="auto">
          <a:xfrm>
            <a:off x="6000525" y="3317330"/>
            <a:ext cx="968828" cy="126274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613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Graphic spid="10" grpId="0">
        <p:bldAsOne/>
      </p:bldGraphic>
      <p:bldP spid="11" grpId="0" animBg="1"/>
      <p:bldP spid="7" grpId="0" animBg="1"/>
      <p:bldP spid="21" grpId="0" animBg="1"/>
      <p:bldP spid="23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9FD0-F7B6-C960-CAD2-4F644D9C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dirty="0">
                <a:ea typeface="ＭＳ Ｐゴシック"/>
              </a:rPr>
              <a:t>Results – RQ3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59679-9DA6-C2C3-2BC0-94F78C42FFE6}"/>
              </a:ext>
            </a:extLst>
          </p:cNvPr>
          <p:cNvSpPr txBox="1"/>
          <p:nvPr/>
        </p:nvSpPr>
        <p:spPr>
          <a:xfrm>
            <a:off x="11575214" y="6567456"/>
            <a:ext cx="47919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 dirty="0">
                <a:solidFill>
                  <a:srgbClr val="006A40"/>
                </a:solidFill>
                <a:latin typeface="+mn-lt"/>
                <a:ea typeface="ＭＳ Ｐゴシック"/>
                <a:cs typeface="Arial"/>
              </a:rPr>
              <a:t>15</a:t>
            </a:r>
            <a:endParaRPr lang="en-US" sz="1200" b="1" dirty="0">
              <a:solidFill>
                <a:srgbClr val="006A40"/>
              </a:solidFill>
              <a:latin typeface="+mn-lt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5069A2-DDE5-A66A-C8CA-C1DC883D0F58}"/>
              </a:ext>
            </a:extLst>
          </p:cNvPr>
          <p:cNvSpPr txBox="1"/>
          <p:nvPr/>
        </p:nvSpPr>
        <p:spPr>
          <a:xfrm>
            <a:off x="4514508" y="6535861"/>
            <a:ext cx="338200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rgbClr val="FFFFFF"/>
                </a:solidFill>
                <a:latin typeface="+mn-lt"/>
              </a:rPr>
              <a:t>Software Analytics Research (SOAR)</a:t>
            </a:r>
            <a:r>
              <a:rPr lang="en-US" sz="1400">
                <a:latin typeface="+mn-lt"/>
                <a:cs typeface="Arial"/>
              </a:rPr>
              <a:t>​</a:t>
            </a:r>
            <a:endParaRPr lang="en-US"/>
          </a:p>
        </p:txBody>
      </p:sp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D66565C9-1463-5EA9-DB99-7C07CFEF5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802" y="1786226"/>
            <a:ext cx="9835413" cy="40563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60B979-6A8C-36D3-EC2D-04293AFBD9F6}"/>
              </a:ext>
            </a:extLst>
          </p:cNvPr>
          <p:cNvSpPr txBox="1"/>
          <p:nvPr/>
        </p:nvSpPr>
        <p:spPr>
          <a:xfrm>
            <a:off x="4560995" y="5960819"/>
            <a:ext cx="487598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>
                <a:latin typeface="+mn-lt"/>
                <a:ea typeface="ＭＳ Ｐゴシック"/>
                <a:cs typeface="Arial"/>
              </a:rPr>
              <a:t>Fig. 8: </a:t>
            </a:r>
            <a:r>
              <a:rPr lang="en-US" sz="1600" dirty="0">
                <a:latin typeface="+mn-lt"/>
                <a:ea typeface="ＭＳ Ｐゴシック"/>
                <a:cs typeface="Arial"/>
              </a:rPr>
              <a:t>AUTOGENICS working example.</a:t>
            </a:r>
            <a:endParaRPr lang="en-US" sz="1600">
              <a:latin typeface="+mn-lt"/>
              <a:cs typeface="Arial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D91863D-60B2-493B-9221-3AD670777A4D}"/>
              </a:ext>
            </a:extLst>
          </p:cNvPr>
          <p:cNvSpPr/>
          <p:nvPr/>
        </p:nvSpPr>
        <p:spPr bwMode="auto">
          <a:xfrm>
            <a:off x="1587577" y="4474633"/>
            <a:ext cx="3086023" cy="213088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5A182F7-A270-4E31-B838-262CFF4DF215}"/>
              </a:ext>
            </a:extLst>
          </p:cNvPr>
          <p:cNvSpPr/>
          <p:nvPr/>
        </p:nvSpPr>
        <p:spPr bwMode="auto">
          <a:xfrm>
            <a:off x="6599844" y="4525433"/>
            <a:ext cx="2954789" cy="162288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8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9345DAE-3B05-4AC4-AE11-64A96CCE5B3E}"/>
              </a:ext>
            </a:extLst>
          </p:cNvPr>
          <p:cNvSpPr/>
          <p:nvPr/>
        </p:nvSpPr>
        <p:spPr bwMode="auto">
          <a:xfrm>
            <a:off x="6798811" y="5159736"/>
            <a:ext cx="4165522" cy="162288"/>
          </a:xfrm>
          <a:prstGeom prst="roundRect">
            <a:avLst/>
          </a:prstGeom>
          <a:noFill/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55B2B48-DAAE-4087-9954-61FC6FA16BFD}"/>
              </a:ext>
            </a:extLst>
          </p:cNvPr>
          <p:cNvSpPr/>
          <p:nvPr/>
        </p:nvSpPr>
        <p:spPr bwMode="auto">
          <a:xfrm>
            <a:off x="1839462" y="5297059"/>
            <a:ext cx="1013805" cy="162288"/>
          </a:xfrm>
          <a:prstGeom prst="roundRect">
            <a:avLst/>
          </a:prstGeom>
          <a:noFill/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8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F4D7B78-364C-4BA5-B20C-F4057AA9516E}"/>
              </a:ext>
            </a:extLst>
          </p:cNvPr>
          <p:cNvSpPr/>
          <p:nvPr/>
        </p:nvSpPr>
        <p:spPr bwMode="auto">
          <a:xfrm>
            <a:off x="6599843" y="4857182"/>
            <a:ext cx="2171623" cy="162288"/>
          </a:xfrm>
          <a:prstGeom prst="roundRect">
            <a:avLst/>
          </a:prstGeom>
          <a:noFill/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8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1023685-247C-48AA-89B5-1B960D237BFC}"/>
              </a:ext>
            </a:extLst>
          </p:cNvPr>
          <p:cNvSpPr/>
          <p:nvPr/>
        </p:nvSpPr>
        <p:spPr bwMode="auto">
          <a:xfrm>
            <a:off x="1587577" y="4687720"/>
            <a:ext cx="4588856" cy="269513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8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7A09D52-80D8-4FA4-91EC-93425223E0E3}"/>
              </a:ext>
            </a:extLst>
          </p:cNvPr>
          <p:cNvSpPr/>
          <p:nvPr/>
        </p:nvSpPr>
        <p:spPr bwMode="auto">
          <a:xfrm>
            <a:off x="6599843" y="4676710"/>
            <a:ext cx="3119890" cy="180472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8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56CED7C-3E91-494F-9201-C6BC3BFB6716}"/>
              </a:ext>
            </a:extLst>
          </p:cNvPr>
          <p:cNvSpPr/>
          <p:nvPr/>
        </p:nvSpPr>
        <p:spPr bwMode="auto">
          <a:xfrm>
            <a:off x="4957233" y="2226022"/>
            <a:ext cx="846667" cy="199677"/>
          </a:xfrm>
          <a:prstGeom prst="roundRect">
            <a:avLst/>
          </a:prstGeom>
          <a:noFill/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8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0418DEA-2446-4AB2-9F7D-D621BC36B140}"/>
              </a:ext>
            </a:extLst>
          </p:cNvPr>
          <p:cNvSpPr/>
          <p:nvPr/>
        </p:nvSpPr>
        <p:spPr bwMode="auto">
          <a:xfrm>
            <a:off x="5158317" y="2937458"/>
            <a:ext cx="2063750" cy="199677"/>
          </a:xfrm>
          <a:prstGeom prst="roundRect">
            <a:avLst/>
          </a:prstGeom>
          <a:noFill/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8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3A1CE89-3F07-4176-898C-4B3A4F1F6A4C}"/>
              </a:ext>
            </a:extLst>
          </p:cNvPr>
          <p:cNvSpPr/>
          <p:nvPr/>
        </p:nvSpPr>
        <p:spPr bwMode="auto">
          <a:xfrm>
            <a:off x="3162300" y="2383367"/>
            <a:ext cx="1265767" cy="199677"/>
          </a:xfrm>
          <a:prstGeom prst="roundRect">
            <a:avLst/>
          </a:prstGeom>
          <a:noFill/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544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 animBg="1"/>
      <p:bldP spid="18" grpId="0" animBg="1"/>
      <p:bldP spid="19" grpId="0" animBg="1"/>
      <p:bldP spid="22" grpId="0" animBg="1"/>
      <p:bldP spid="24" grpId="0" animBg="1"/>
      <p:bldP spid="26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BEAEC-C3CC-12B5-6AEF-FD308289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685800"/>
          </a:xfrm>
        </p:spPr>
        <p:txBody>
          <a:bodyPr lIns="91440" tIns="45720" rIns="91440" bIns="4572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Conclusion</a:t>
            </a:r>
          </a:p>
        </p:txBody>
      </p:sp>
      <p:graphicFrame>
        <p:nvGraphicFramePr>
          <p:cNvPr id="3174" name="TextBox 3171">
            <a:extLst>
              <a:ext uri="{FF2B5EF4-FFF2-40B4-BE49-F238E27FC236}">
                <a16:creationId xmlns:a16="http://schemas.microsoft.com/office/drawing/2014/main" id="{0182ADC9-D93A-E6EE-9C0B-888D7775E9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5420629"/>
              </p:ext>
            </p:extLst>
          </p:nvPr>
        </p:nvGraphicFramePr>
        <p:xfrm>
          <a:off x="1905000" y="1513341"/>
          <a:ext cx="8380487" cy="4724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313" name="TextBox 3312">
            <a:extLst>
              <a:ext uri="{FF2B5EF4-FFF2-40B4-BE49-F238E27FC236}">
                <a16:creationId xmlns:a16="http://schemas.microsoft.com/office/drawing/2014/main" id="{7C446085-0A05-1153-DB21-DBE4C7B454EC}"/>
              </a:ext>
            </a:extLst>
          </p:cNvPr>
          <p:cNvSpPr txBox="1"/>
          <p:nvPr/>
        </p:nvSpPr>
        <p:spPr>
          <a:xfrm>
            <a:off x="11575214" y="6567456"/>
            <a:ext cx="47919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 dirty="0">
                <a:solidFill>
                  <a:srgbClr val="006A40"/>
                </a:solidFill>
                <a:latin typeface="+mn-lt"/>
                <a:ea typeface="ＭＳ Ｐゴシック"/>
                <a:cs typeface="Arial"/>
              </a:rPr>
              <a:t>16</a:t>
            </a:r>
            <a:endParaRPr lang="en-US" sz="1200" b="1" dirty="0">
              <a:solidFill>
                <a:srgbClr val="006A40"/>
              </a:solidFill>
              <a:latin typeface="+mn-lt"/>
              <a:cs typeface="Arial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E85BD5-89E3-53E7-EC42-4A5513866D33}"/>
              </a:ext>
            </a:extLst>
          </p:cNvPr>
          <p:cNvSpPr txBox="1"/>
          <p:nvPr/>
        </p:nvSpPr>
        <p:spPr>
          <a:xfrm>
            <a:off x="4433259" y="6550721"/>
            <a:ext cx="332666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+mn-lt"/>
                <a:ea typeface="ＭＳ Ｐゴシック"/>
                <a:cs typeface="Arial"/>
              </a:rPr>
              <a:t>Software Analytics Research (SOAR)</a:t>
            </a:r>
            <a:endParaRPr lang="en-US" sz="1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396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">
                                            <p:graphicEl>
                                              <a:dgm id="{D03617EB-7CE7-48D5-B352-1E5F9DFD3F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">
                                            <p:graphicEl>
                                              <a:dgm id="{B18B061E-52B5-4D2B-8A6D-B2217254F9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">
                                            <p:graphicEl>
                                              <a:dgm id="{039D5205-A663-48A4-8F8E-46303B7BAF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">
                                            <p:graphicEl>
                                              <a:dgm id="{33EDEF37-BAE1-4896-A866-E32BA759E3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">
                                            <p:graphicEl>
                                              <a:dgm id="{64A25C94-7665-49AE-93B8-4270A4E808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">
                                            <p:graphicEl>
                                              <a:dgm id="{0D01C6F8-0EE8-44D5-AC42-B55CE9AC1C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">
                                            <p:graphicEl>
                                              <a:dgm id="{94D9C0DB-5C4B-45AE-988A-6661AEF9B1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">
                                            <p:graphicEl>
                                              <a:dgm id="{DE361757-0CF0-4FE6-8404-C9414C352B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">
                                            <p:graphicEl>
                                              <a:dgm id="{1DBD532C-78E5-4D84-95DB-4FB1E95469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">
                                            <p:graphicEl>
                                              <a:dgm id="{6F86B528-19D9-4634-8193-218B1A3CC6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">
                                            <p:graphicEl>
                                              <a:dgm id="{FAC7F734-40D6-4D08-8847-29DCF2A0FC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">
                                            <p:graphicEl>
                                              <a:dgm id="{6703E084-C9D9-46BE-8C18-FC1CCCC9B6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">
                                            <p:graphicEl>
                                              <a:dgm id="{5F151BFA-B77D-4FEC-93F6-18F72F2603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">
                                            <p:graphicEl>
                                              <a:dgm id="{0962C259-2590-46C8-8DE3-061AC62F97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">
                                            <p:graphicEl>
                                              <a:dgm id="{2578E01D-218E-4AF9-BAA1-725493AE12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174" grpId="0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FB57-0471-444E-BE65-4D5DAE86F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DF4AA-8369-425B-885D-48F67B664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pPr marL="0" indent="0" algn="just">
              <a:buNone/>
            </a:pPr>
            <a:r>
              <a:rPr lang="en-US" sz="1600" dirty="0">
                <a:ea typeface="ＭＳ Ｐゴシック"/>
              </a:rPr>
              <a:t>[1] G. </a:t>
            </a:r>
            <a:r>
              <a:rPr lang="en-US" sz="1600" dirty="0" err="1">
                <a:ea typeface="ＭＳ Ｐゴシック"/>
              </a:rPr>
              <a:t>Sridhara</a:t>
            </a:r>
            <a:r>
              <a:rPr lang="en-US" sz="1600" dirty="0">
                <a:ea typeface="ＭＳ Ｐゴシック"/>
              </a:rPr>
              <a:t>, L. Pollock, and K. Vijay-</a:t>
            </a:r>
            <a:r>
              <a:rPr lang="en-US" sz="1600" dirty="0" err="1">
                <a:ea typeface="ＭＳ Ｐゴシック"/>
              </a:rPr>
              <a:t>Shanker</a:t>
            </a:r>
            <a:r>
              <a:rPr lang="en-US" sz="1600" dirty="0">
                <a:ea typeface="ＭＳ Ｐゴシック"/>
              </a:rPr>
              <a:t>, “Automatically detecting and describing high level actions within methods,” in Proceedings of the 33rd International Conference on Software Engineering, 2011, pp. 101–</a:t>
            </a:r>
            <a:br>
              <a:rPr lang="en-US" sz="1600" dirty="0">
                <a:ea typeface="ＭＳ Ｐゴシック"/>
              </a:rPr>
            </a:br>
            <a:r>
              <a:rPr lang="en-US" sz="1600" dirty="0">
                <a:ea typeface="ＭＳ Ｐゴシック"/>
              </a:rPr>
              <a:t>110.</a:t>
            </a:r>
          </a:p>
          <a:p>
            <a:pPr marL="0" indent="0" algn="just">
              <a:buNone/>
            </a:pPr>
            <a:endParaRPr lang="en-US" sz="1600" dirty="0">
              <a:ea typeface="ＭＳ Ｐゴシック"/>
            </a:endParaRPr>
          </a:p>
          <a:p>
            <a:pPr marL="0" indent="0" algn="just">
              <a:buNone/>
            </a:pPr>
            <a:r>
              <a:rPr lang="en-US" sz="1600" dirty="0">
                <a:ea typeface="ＭＳ Ｐゴシック"/>
              </a:rPr>
              <a:t>[2] E. Wong, J. Yang, and L. Tan, “</a:t>
            </a:r>
            <a:r>
              <a:rPr lang="en-US" sz="1600" dirty="0" err="1">
                <a:ea typeface="ＭＳ Ｐゴシック"/>
              </a:rPr>
              <a:t>Autocomment</a:t>
            </a:r>
            <a:r>
              <a:rPr lang="en-US" sz="1600" dirty="0">
                <a:ea typeface="ＭＳ Ｐゴシック"/>
              </a:rPr>
              <a:t>: Mining question and answer sites for automatic comment generation,” in 2013 28th IEEE/ACM International Conference on Automated Software Engineering (ASE). IEEE, 2013, pp. 562–567.</a:t>
            </a:r>
          </a:p>
          <a:p>
            <a:pPr marL="0" indent="0" algn="just">
              <a:buNone/>
            </a:pPr>
            <a:endParaRPr lang="en-US" sz="1600" dirty="0">
              <a:ea typeface="ＭＳ Ｐゴシック"/>
            </a:endParaRPr>
          </a:p>
          <a:p>
            <a:pPr marL="0" indent="0" algn="just">
              <a:buNone/>
            </a:pPr>
            <a:r>
              <a:rPr lang="en-US" sz="1600" dirty="0">
                <a:ea typeface="ＭＳ Ｐゴシック"/>
              </a:rPr>
              <a:t>[3] S. </a:t>
            </a:r>
            <a:r>
              <a:rPr lang="en-US" sz="1600" dirty="0" err="1">
                <a:ea typeface="ＭＳ Ｐゴシック"/>
              </a:rPr>
              <a:t>Iyer</a:t>
            </a:r>
            <a:r>
              <a:rPr lang="en-US" sz="1600" dirty="0">
                <a:ea typeface="ＭＳ Ｐゴシック"/>
              </a:rPr>
              <a:t>, I. </a:t>
            </a:r>
            <a:r>
              <a:rPr lang="en-US" sz="1600" dirty="0" err="1">
                <a:ea typeface="ＭＳ Ｐゴシック"/>
              </a:rPr>
              <a:t>Konstas</a:t>
            </a:r>
            <a:r>
              <a:rPr lang="en-US" sz="1600" dirty="0">
                <a:ea typeface="ＭＳ Ｐゴシック"/>
              </a:rPr>
              <a:t>, A. Cheung, and L. </a:t>
            </a:r>
            <a:r>
              <a:rPr lang="en-US" sz="1600" dirty="0" err="1">
                <a:ea typeface="ＭＳ Ｐゴシック"/>
              </a:rPr>
              <a:t>Zettlemoyer</a:t>
            </a:r>
            <a:r>
              <a:rPr lang="en-US" sz="1600" dirty="0">
                <a:ea typeface="ＭＳ Ｐゴシック"/>
              </a:rPr>
              <a:t>, “Summarizing source code using a neural attention model,” in 54th Annual Meeting of the Association for Computational Linguistics 2016. Association for Computational Linguistics, 2016, pp. 2073–2083.</a:t>
            </a:r>
            <a:endParaRPr lang="en-US" sz="1600" dirty="0"/>
          </a:p>
          <a:p>
            <a:pPr marL="0" indent="0" algn="just">
              <a:buNone/>
            </a:pPr>
            <a:endParaRPr lang="en-US" sz="1600" dirty="0">
              <a:ea typeface="ＭＳ Ｐゴシック"/>
            </a:endParaRPr>
          </a:p>
          <a:p>
            <a:pPr marL="0" indent="0" algn="just">
              <a:buNone/>
            </a:pPr>
            <a:r>
              <a:rPr lang="en-US" sz="1600" dirty="0">
                <a:ea typeface="ＭＳ Ｐゴシック"/>
              </a:rPr>
              <a:t>[4] X. Hu, G. Li, X. Xia, D. Lo, and Z. </a:t>
            </a:r>
            <a:r>
              <a:rPr lang="en-US" sz="1600" dirty="0" err="1">
                <a:ea typeface="ＭＳ Ｐゴシック"/>
              </a:rPr>
              <a:t>Jin</a:t>
            </a:r>
            <a:r>
              <a:rPr lang="en-US" sz="1600" dirty="0">
                <a:ea typeface="ＭＳ Ｐゴシック"/>
              </a:rPr>
              <a:t>, “Deep code comment generation,” in Proceedings of the 26th conference on program comprehension, 2018, pp. 200–210.</a:t>
            </a:r>
          </a:p>
          <a:p>
            <a:pPr marL="0" indent="0" algn="just">
              <a:buNone/>
            </a:pPr>
            <a:endParaRPr lang="en-US" sz="1600" dirty="0">
              <a:ea typeface="ＭＳ Ｐゴシック"/>
            </a:endParaRPr>
          </a:p>
          <a:p>
            <a:pPr marL="0" indent="0" algn="just">
              <a:buNone/>
            </a:pPr>
            <a:r>
              <a:rPr lang="en-US" sz="1600" dirty="0">
                <a:ea typeface="ＭＳ Ｐゴシック"/>
              </a:rPr>
              <a:t>[5] </a:t>
            </a:r>
            <a:r>
              <a:rPr lang="en-US" sz="1600" dirty="0">
                <a:ea typeface="+mn-lt"/>
                <a:cs typeface="+mn-lt"/>
              </a:rPr>
              <a:t>Alexander LeClair, </a:t>
            </a:r>
            <a:r>
              <a:rPr lang="en-US" sz="1600" dirty="0" err="1">
                <a:ea typeface="+mn-lt"/>
                <a:cs typeface="+mn-lt"/>
              </a:rPr>
              <a:t>Siyuan</a:t>
            </a:r>
            <a:r>
              <a:rPr lang="en-US" sz="1600" dirty="0">
                <a:ea typeface="+mn-lt"/>
                <a:cs typeface="+mn-lt"/>
              </a:rPr>
              <a:t> Jiang, and Collin McMillan. 2019. A neural model for generating natural language summaries of program subroutines. In Proceedings of the 41st International Conference on Software Engineering. IEEE Press, 795–806.</a:t>
            </a:r>
            <a:endParaRPr lang="en-US" sz="1600" dirty="0">
              <a:ea typeface="ＭＳ Ｐゴシック"/>
            </a:endParaRPr>
          </a:p>
          <a:p>
            <a:pPr marL="0" indent="0" algn="just">
              <a:buNone/>
            </a:pPr>
            <a:endParaRPr lang="en-US" sz="1600" dirty="0">
              <a:ea typeface="ＭＳ Ｐゴシック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FE3468-AC33-5E03-1112-FA714624D833}"/>
              </a:ext>
            </a:extLst>
          </p:cNvPr>
          <p:cNvSpPr txBox="1"/>
          <p:nvPr/>
        </p:nvSpPr>
        <p:spPr>
          <a:xfrm>
            <a:off x="11575214" y="6567456"/>
            <a:ext cx="47919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 dirty="0">
                <a:solidFill>
                  <a:srgbClr val="006A40"/>
                </a:solidFill>
                <a:latin typeface="+mn-lt"/>
                <a:ea typeface="ＭＳ Ｐゴシック"/>
                <a:cs typeface="Arial"/>
              </a:rPr>
              <a:t>17</a:t>
            </a:r>
            <a:endParaRPr lang="en-US" sz="1200" b="1" dirty="0">
              <a:solidFill>
                <a:srgbClr val="006A40"/>
              </a:solidFill>
              <a:latin typeface="+mn-lt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93EBD9-5908-53E8-C6A0-880E4D20109D}"/>
              </a:ext>
            </a:extLst>
          </p:cNvPr>
          <p:cNvSpPr txBox="1"/>
          <p:nvPr/>
        </p:nvSpPr>
        <p:spPr>
          <a:xfrm>
            <a:off x="4433259" y="6550721"/>
            <a:ext cx="332666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+mn-lt"/>
                <a:ea typeface="ＭＳ Ｐゴシック"/>
                <a:cs typeface="Arial"/>
              </a:rPr>
              <a:t>Software Analytics Research (SOAR)</a:t>
            </a:r>
            <a:endParaRPr lang="en-US" sz="1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0833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7694A66-EDFE-B244-86CD-77CA32DDFCA6}"/>
              </a:ext>
            </a:extLst>
          </p:cNvPr>
          <p:cNvSpPr txBox="1">
            <a:spLocks/>
          </p:cNvSpPr>
          <p:nvPr/>
        </p:nvSpPr>
        <p:spPr bwMode="auto">
          <a:xfrm>
            <a:off x="1981200" y="2895600"/>
            <a:ext cx="8229600" cy="6858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i="0" baseline="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Calibri" pitchFamily="-108" charset="0"/>
                <a:ea typeface="ＭＳ Ｐゴシック" pitchFamily="-108" charset="-128"/>
                <a:cs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Calibri" pitchFamily="-108" charset="0"/>
                <a:ea typeface="ＭＳ Ｐゴシック" pitchFamily="-108" charset="-128"/>
                <a:cs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Calibri" pitchFamily="-108" charset="0"/>
                <a:ea typeface="ＭＳ Ｐゴシック" pitchFamily="-108" charset="-128"/>
                <a:cs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Calibri" pitchFamily="-108" charset="0"/>
                <a:ea typeface="ＭＳ Ｐゴシック" pitchFamily="-108" charset="-128"/>
                <a:cs typeface="Calibri" panose="020F05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 Black" pitchFamily="-10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 Black" pitchFamily="-10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 Black" pitchFamily="-10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 Black" pitchFamily="-108" charset="0"/>
              </a:defRPr>
            </a:lvl9pPr>
          </a:lstStyle>
          <a:p>
            <a:r>
              <a:rPr lang="en-US" altLang="en-US" sz="4400" kern="0" dirty="0">
                <a:solidFill>
                  <a:schemeClr val="tx1"/>
                </a:solidFill>
                <a:latin typeface="+mn-lt"/>
                <a:ea typeface="ＭＳ Ｐゴシック"/>
              </a:rPr>
              <a:t>Thank You!</a:t>
            </a:r>
          </a:p>
          <a:p>
            <a:endParaRPr lang="en-US" altLang="en-US" sz="4400" kern="0" dirty="0">
              <a:solidFill>
                <a:schemeClr val="tx1"/>
              </a:solidFill>
              <a:latin typeface="+mn-lt"/>
              <a:ea typeface="ＭＳ Ｐゴシック"/>
            </a:endParaRPr>
          </a:p>
          <a:p>
            <a:r>
              <a:rPr lang="en-US" altLang="en-US" sz="2400" kern="0" dirty="0">
                <a:solidFill>
                  <a:srgbClr val="006A40"/>
                </a:solidFill>
                <a:latin typeface="+mn-lt"/>
                <a:ea typeface="ＭＳ Ｐゴシック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9501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092F7-59C8-4886-AF91-899B0C629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>
                <a:ea typeface="ＭＳ Ｐゴシック"/>
              </a:rPr>
              <a:t>Outlines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571A1-6DBC-451F-A558-28E40EB1A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615" y="2094566"/>
            <a:ext cx="4894339" cy="4476183"/>
          </a:xfrm>
        </p:spPr>
        <p:txBody>
          <a:bodyPr lIns="91440" tIns="45720" rIns="91440" bIns="45720" anchor="t"/>
          <a:lstStyle/>
          <a:p>
            <a:r>
              <a:rPr lang="en-US" sz="2000" b="1" dirty="0">
                <a:ea typeface="ＭＳ Ｐゴシック"/>
              </a:rPr>
              <a:t>Introduction</a:t>
            </a:r>
          </a:p>
          <a:p>
            <a:r>
              <a:rPr lang="en-US" sz="2000" b="1" dirty="0">
                <a:ea typeface="ＭＳ Ｐゴシック"/>
              </a:rPr>
              <a:t>Motivations &amp; Research Gap</a:t>
            </a:r>
          </a:p>
          <a:p>
            <a:r>
              <a:rPr lang="en-US" sz="2000" b="1" dirty="0">
                <a:ea typeface="ＭＳ Ｐゴシック"/>
              </a:rPr>
              <a:t>Related Work</a:t>
            </a:r>
          </a:p>
          <a:p>
            <a:r>
              <a:rPr lang="en-US" sz="2000" b="1" dirty="0">
                <a:ea typeface="ＭＳ Ｐゴシック"/>
              </a:rPr>
              <a:t>Goal &amp; Research Questions</a:t>
            </a:r>
          </a:p>
          <a:p>
            <a:r>
              <a:rPr lang="en-US" sz="2000" b="1" dirty="0">
                <a:ea typeface="ＭＳ Ｐゴシック"/>
              </a:rPr>
              <a:t>Contributions</a:t>
            </a:r>
          </a:p>
          <a:p>
            <a:r>
              <a:rPr lang="en-US" sz="2000" b="1" dirty="0">
                <a:ea typeface="ＭＳ Ｐゴシック"/>
              </a:rPr>
              <a:t>Research Methodology</a:t>
            </a:r>
          </a:p>
          <a:p>
            <a:r>
              <a:rPr lang="en-US" sz="2000" b="1" dirty="0">
                <a:ea typeface="ＭＳ Ｐゴシック"/>
              </a:rPr>
              <a:t>Results</a:t>
            </a:r>
          </a:p>
          <a:p>
            <a:r>
              <a:rPr lang="en-US" sz="2000" b="1" dirty="0">
                <a:ea typeface="ＭＳ Ｐゴシック"/>
              </a:rPr>
              <a:t>Conclusion</a:t>
            </a:r>
          </a:p>
          <a:p>
            <a:endParaRPr lang="en-US" sz="2000" b="1" dirty="0">
              <a:ea typeface="ＭＳ Ｐゴシック"/>
              <a:cs typeface="Arial"/>
            </a:endParaRPr>
          </a:p>
          <a:p>
            <a:endParaRPr lang="en-US" sz="2000" b="1" dirty="0">
              <a:ea typeface="ＭＳ Ｐゴシック"/>
              <a:cs typeface="Arial"/>
            </a:endParaRPr>
          </a:p>
          <a:p>
            <a:endParaRPr lang="en-US" sz="2000" b="1" dirty="0">
              <a:ea typeface="ＭＳ Ｐゴシック"/>
            </a:endParaRPr>
          </a:p>
          <a:p>
            <a:endParaRPr lang="en-US" sz="2000" b="1" dirty="0">
              <a:ea typeface="ＭＳ Ｐゴシック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7490B3-3EED-C4F3-28BF-244589E13AB3}"/>
              </a:ext>
            </a:extLst>
          </p:cNvPr>
          <p:cNvSpPr txBox="1"/>
          <p:nvPr/>
        </p:nvSpPr>
        <p:spPr>
          <a:xfrm>
            <a:off x="11575214" y="6567456"/>
            <a:ext cx="47919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>
                <a:solidFill>
                  <a:srgbClr val="006A40"/>
                </a:solidFill>
                <a:latin typeface="+mn-lt"/>
                <a:cs typeface="Arial"/>
              </a:rPr>
              <a:t>1</a:t>
            </a:r>
            <a:endParaRPr lang="en-US" sz="1200" b="1">
              <a:solidFill>
                <a:srgbClr val="006A40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7A6C7D-E34B-78F5-069D-63D36077B7AB}"/>
              </a:ext>
            </a:extLst>
          </p:cNvPr>
          <p:cNvSpPr txBox="1"/>
          <p:nvPr/>
        </p:nvSpPr>
        <p:spPr>
          <a:xfrm>
            <a:off x="4433259" y="6550721"/>
            <a:ext cx="332666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+mn-lt"/>
                <a:ea typeface="ＭＳ Ｐゴシック"/>
                <a:cs typeface="Arial"/>
              </a:rPr>
              <a:t>Software Analytics Research (SOAR)</a:t>
            </a:r>
            <a:endParaRPr lang="en-US" sz="1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5057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092F7-59C8-4886-AF91-899B0C629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>
                <a:ea typeface="ＭＳ Ｐゴシック"/>
              </a:rPr>
              <a:t>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571A1-6DBC-451F-A558-28E40EB1A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1" y="2015837"/>
            <a:ext cx="11400367" cy="4495800"/>
          </a:xfrm>
        </p:spPr>
        <p:txBody>
          <a:bodyPr lIns="91440" tIns="45720" rIns="91440" bIns="45720" anchor="t"/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a typeface="ＭＳ Ｐゴシック"/>
                <a:cs typeface="Arial"/>
              </a:rPr>
              <a:t>• Source code comments are crucial for enhancing </a:t>
            </a:r>
            <a:r>
              <a:rPr lang="en-US" sz="2400" b="1" dirty="0">
                <a:ea typeface="ＭＳ Ｐゴシック"/>
                <a:cs typeface="Arial"/>
              </a:rPr>
              <a:t>code comprehension.</a:t>
            </a:r>
            <a:endParaRPr lang="en-US" b="1">
              <a:ea typeface="ＭＳ Ｐゴシック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a typeface="ＭＳ Ｐゴシック"/>
                <a:cs typeface="Arial"/>
              </a:rPr>
              <a:t>• Code snippets in programming Q&amp;A sites like Stack Overflow often </a:t>
            </a:r>
            <a:r>
              <a:rPr lang="en-US" sz="2400" b="1" dirty="0">
                <a:ea typeface="ＭＳ Ｐゴシック"/>
                <a:cs typeface="Arial"/>
              </a:rPr>
              <a:t>lack of comments.</a:t>
            </a:r>
            <a:endParaRPr lang="en-US" b="1">
              <a:ea typeface="ＭＳ Ｐゴシック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a typeface="ＭＳ Ｐゴシック"/>
                <a:cs typeface="Arial"/>
              </a:rPr>
              <a:t>• Several factors contribute to the absence of comments:</a:t>
            </a:r>
            <a:endParaRPr lang="en-US" dirty="0">
              <a:ea typeface="ＭＳ Ｐゴシック"/>
            </a:endParaRPr>
          </a:p>
          <a:p>
            <a:pPr marL="644525" lvl="1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a typeface="ＭＳ Ｐゴシック"/>
                <a:cs typeface="Arial"/>
              </a:rPr>
              <a:t>✓ Stack Overflow participation is</a:t>
            </a:r>
            <a:r>
              <a:rPr lang="en-US" sz="2000" b="1" dirty="0">
                <a:ea typeface="ＭＳ Ｐゴシック"/>
                <a:cs typeface="Arial"/>
              </a:rPr>
              <a:t> voluntary.</a:t>
            </a:r>
            <a:endParaRPr lang="en-US" sz="2000" b="1">
              <a:ea typeface="ＭＳ Ｐゴシック"/>
            </a:endParaRPr>
          </a:p>
          <a:p>
            <a:pPr marL="644525" lvl="1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a typeface="ＭＳ Ｐゴシック"/>
                <a:cs typeface="Arial"/>
              </a:rPr>
              <a:t>✓ Developers face </a:t>
            </a:r>
            <a:r>
              <a:rPr lang="en-US" sz="2000" b="1" dirty="0">
                <a:ea typeface="ＭＳ Ｐゴシック"/>
                <a:cs typeface="Arial"/>
              </a:rPr>
              <a:t>time constraints.</a:t>
            </a:r>
            <a:endParaRPr lang="en-US" sz="2000" b="1">
              <a:ea typeface="ＭＳ Ｐゴシック"/>
            </a:endParaRPr>
          </a:p>
          <a:p>
            <a:pPr marL="644525" lvl="1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a typeface="ＭＳ Ｐゴシック"/>
                <a:cs typeface="Arial"/>
              </a:rPr>
              <a:t>✓ Manually adding comments is </a:t>
            </a:r>
            <a:r>
              <a:rPr lang="en-US" sz="2000" b="1" dirty="0">
                <a:ea typeface="ＭＳ Ｐゴシック"/>
                <a:cs typeface="Arial"/>
              </a:rPr>
              <a:t>tedious.</a:t>
            </a:r>
            <a:endParaRPr lang="en-US" sz="2000" b="1">
              <a:ea typeface="ＭＳ Ｐゴシック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a typeface="ＭＳ Ｐゴシック"/>
                <a:cs typeface="Arial"/>
              </a:rPr>
              <a:t>• Snippets on Stack Overflow are typically </a:t>
            </a:r>
            <a:r>
              <a:rPr lang="en-US" sz="2400" b="1" dirty="0">
                <a:ea typeface="ＭＳ Ｐゴシック"/>
                <a:cs typeface="Arial"/>
              </a:rPr>
              <a:t>brief statements</a:t>
            </a:r>
            <a:r>
              <a:rPr lang="en-US" sz="2400" dirty="0">
                <a:ea typeface="ＭＳ Ｐゴシック"/>
                <a:cs typeface="Arial"/>
              </a:rPr>
              <a:t>, not full methods.</a:t>
            </a:r>
            <a:endParaRPr lang="en-US" dirty="0">
              <a:ea typeface="ＭＳ Ｐゴシック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a typeface="ＭＳ Ｐゴシック"/>
                <a:cs typeface="Arial"/>
              </a:rPr>
              <a:t>• </a:t>
            </a:r>
            <a:r>
              <a:rPr lang="en-US" sz="2400" b="1" dirty="0">
                <a:ea typeface="ＭＳ Ｐゴシック"/>
                <a:cs typeface="Arial"/>
              </a:rPr>
              <a:t>Inline comments</a:t>
            </a:r>
            <a:r>
              <a:rPr lang="en-US" sz="2400" dirty="0">
                <a:ea typeface="ＭＳ Ｐゴシック"/>
                <a:cs typeface="Arial"/>
              </a:rPr>
              <a:t> fit better in this context.</a:t>
            </a:r>
            <a:endParaRPr lang="en-US" dirty="0">
              <a:ea typeface="ＭＳ Ｐゴシック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a typeface="ＭＳ Ｐゴシック"/>
                <a:cs typeface="Arial"/>
              </a:rPr>
              <a:t>• There is growing research on </a:t>
            </a:r>
            <a:r>
              <a:rPr lang="en-US" sz="2400" b="1" dirty="0">
                <a:ea typeface="ＭＳ Ｐゴシック"/>
                <a:cs typeface="Arial"/>
              </a:rPr>
              <a:t>automated comment generation tools</a:t>
            </a:r>
            <a:r>
              <a:rPr lang="en-US" sz="2400" dirty="0">
                <a:ea typeface="ＭＳ Ｐゴシック"/>
                <a:cs typeface="Arial"/>
              </a:rPr>
              <a:t>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14F3CD-46DB-7218-A69A-EA1B79F0AF42}"/>
              </a:ext>
            </a:extLst>
          </p:cNvPr>
          <p:cNvSpPr txBox="1"/>
          <p:nvPr/>
        </p:nvSpPr>
        <p:spPr>
          <a:xfrm>
            <a:off x="11575214" y="6567456"/>
            <a:ext cx="47919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>
                <a:solidFill>
                  <a:srgbClr val="006A40"/>
                </a:solidFill>
                <a:latin typeface="+mn-lt"/>
                <a:ea typeface="ＭＳ Ｐゴシック"/>
                <a:cs typeface="Arial"/>
              </a:rPr>
              <a:t>2</a:t>
            </a:r>
            <a:endParaRPr lang="en-US" sz="1200" b="1">
              <a:solidFill>
                <a:srgbClr val="006A40"/>
              </a:solidFill>
              <a:latin typeface="+mn-lt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6BF60B-605A-4729-4FBA-90573EF77B9D}"/>
              </a:ext>
            </a:extLst>
          </p:cNvPr>
          <p:cNvSpPr txBox="1"/>
          <p:nvPr/>
        </p:nvSpPr>
        <p:spPr>
          <a:xfrm>
            <a:off x="4433259" y="6550721"/>
            <a:ext cx="332666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+mn-lt"/>
                <a:ea typeface="ＭＳ Ｐゴシック"/>
                <a:cs typeface="Arial"/>
              </a:rPr>
              <a:t>Software Analytics Research (SOAR)</a:t>
            </a:r>
            <a:endParaRPr lang="en-US" sz="1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921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092F7-59C8-4886-AF91-899B0C629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>
                <a:ea typeface="ＭＳ Ｐゴシック"/>
              </a:rPr>
              <a:t>What is Inline Comment?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14F3CD-46DB-7218-A69A-EA1B79F0AF42}"/>
              </a:ext>
            </a:extLst>
          </p:cNvPr>
          <p:cNvSpPr txBox="1"/>
          <p:nvPr/>
        </p:nvSpPr>
        <p:spPr>
          <a:xfrm>
            <a:off x="11575214" y="6567456"/>
            <a:ext cx="47919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>
                <a:solidFill>
                  <a:srgbClr val="006A40"/>
                </a:solidFill>
                <a:latin typeface="+mn-lt"/>
                <a:cs typeface="Arial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D08AF4-2227-ACB9-CBBF-604239EFE2C9}"/>
              </a:ext>
            </a:extLst>
          </p:cNvPr>
          <p:cNvSpPr txBox="1"/>
          <p:nvPr/>
        </p:nvSpPr>
        <p:spPr>
          <a:xfrm>
            <a:off x="-27355" y="6514707"/>
            <a:ext cx="34295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00">
                <a:latin typeface="Arial"/>
                <a:ea typeface="ＭＳ Ｐゴシック"/>
                <a:cs typeface="Arial"/>
              </a:rPr>
              <a:t>https://pep8.org/#inline-comments</a:t>
            </a:r>
            <a:endParaRPr lang="en-US" sz="900">
              <a:ea typeface="ＭＳ Ｐゴシック"/>
              <a:cs typeface="Times"/>
            </a:endParaRPr>
          </a:p>
          <a:p>
            <a:r>
              <a:rPr lang="en-US" sz="900">
                <a:latin typeface="Times"/>
                <a:ea typeface="ＭＳ Ｐゴシック"/>
                <a:cs typeface="Times"/>
              </a:rPr>
              <a:t>https://docs.oracle.com/javase/specs/jls/se19/html/jls-3.html</a:t>
            </a:r>
            <a:endParaRPr lang="en-US" sz="900">
              <a:cs typeface="Times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EAC2F7F-9165-B2B5-3C3F-23F06528EE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5171734"/>
              </p:ext>
            </p:extLst>
          </p:nvPr>
        </p:nvGraphicFramePr>
        <p:xfrm>
          <a:off x="2252557" y="-740999"/>
          <a:ext cx="8815537" cy="7975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9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A10615A-B1B4-4B16-7072-2389A0330E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275" y="1716542"/>
            <a:ext cx="5200650" cy="3838575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8EB84483-6643-C10C-CD3E-AE23C971F6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54486" y="2207484"/>
            <a:ext cx="6096000" cy="30090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41E166-8529-82B7-C231-8C803F6E8C13}"/>
              </a:ext>
            </a:extLst>
          </p:cNvPr>
          <p:cNvSpPr txBox="1"/>
          <p:nvPr/>
        </p:nvSpPr>
        <p:spPr>
          <a:xfrm>
            <a:off x="1020535" y="5685063"/>
            <a:ext cx="477338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+mn-lt"/>
                <a:ea typeface="ＭＳ Ｐゴシック"/>
                <a:cs typeface="Arial"/>
              </a:rPr>
              <a:t>Fig. 1: </a:t>
            </a:r>
            <a:r>
              <a:rPr lang="en-US" sz="1400" dirty="0">
                <a:latin typeface="+mn-lt"/>
                <a:ea typeface="ＭＳ Ｐゴシック"/>
                <a:cs typeface="Arial"/>
              </a:rPr>
              <a:t>Example of method-level comments in code.</a:t>
            </a:r>
            <a:endParaRPr lang="en-US" sz="1400" dirty="0">
              <a:latin typeface="+mn-lt"/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663DCC-8089-C061-7BD0-036080C8CF82}"/>
              </a:ext>
            </a:extLst>
          </p:cNvPr>
          <p:cNvSpPr txBox="1"/>
          <p:nvPr/>
        </p:nvSpPr>
        <p:spPr>
          <a:xfrm>
            <a:off x="7347857" y="5682342"/>
            <a:ext cx="422365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+mn-lt"/>
                <a:ea typeface="ＭＳ Ｐゴシック"/>
              </a:rPr>
              <a:t>Fig. 2: </a:t>
            </a:r>
            <a:r>
              <a:rPr lang="en-US" sz="1400" dirty="0">
                <a:latin typeface="+mn-lt"/>
                <a:ea typeface="ＭＳ Ｐゴシック"/>
              </a:rPr>
              <a:t>Example of inline comments in code.</a:t>
            </a:r>
            <a:r>
              <a:rPr lang="en-US" sz="1400" dirty="0">
                <a:latin typeface="+mn-lt"/>
                <a:ea typeface="ＭＳ Ｐゴシック"/>
                <a:cs typeface="Arial"/>
              </a:rPr>
              <a:t>​</a:t>
            </a:r>
            <a:endParaRPr lang="en-US" sz="1400" dirty="0">
              <a:ea typeface="ＭＳ Ｐゴシック"/>
              <a:cs typeface="Time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CFE26FB-903A-F4C9-FFE2-9F82C1990C61}"/>
              </a:ext>
            </a:extLst>
          </p:cNvPr>
          <p:cNvSpPr/>
          <p:nvPr/>
        </p:nvSpPr>
        <p:spPr bwMode="auto">
          <a:xfrm>
            <a:off x="1231446" y="1960789"/>
            <a:ext cx="4550228" cy="227511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56CE4E7-115A-ECA9-35E6-A1FF8E499050}"/>
              </a:ext>
            </a:extLst>
          </p:cNvPr>
          <p:cNvSpPr/>
          <p:nvPr/>
        </p:nvSpPr>
        <p:spPr bwMode="auto">
          <a:xfrm>
            <a:off x="6229350" y="2201636"/>
            <a:ext cx="3701142" cy="217714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4A5346D-6EF4-D5FA-135A-C4F85A181DCC}"/>
              </a:ext>
            </a:extLst>
          </p:cNvPr>
          <p:cNvSpPr/>
          <p:nvPr/>
        </p:nvSpPr>
        <p:spPr bwMode="auto">
          <a:xfrm>
            <a:off x="8896350" y="3094264"/>
            <a:ext cx="1611085" cy="315685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8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B4A86B6-0CE3-02D0-550B-26EC08CF10A8}"/>
              </a:ext>
            </a:extLst>
          </p:cNvPr>
          <p:cNvSpPr/>
          <p:nvPr/>
        </p:nvSpPr>
        <p:spPr bwMode="auto">
          <a:xfrm>
            <a:off x="8776607" y="3627664"/>
            <a:ext cx="3287485" cy="45720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8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FB2354F-290A-85C9-95C3-A5A0E09134DC}"/>
              </a:ext>
            </a:extLst>
          </p:cNvPr>
          <p:cNvSpPr/>
          <p:nvPr/>
        </p:nvSpPr>
        <p:spPr bwMode="auto">
          <a:xfrm>
            <a:off x="6229349" y="4237264"/>
            <a:ext cx="3701142" cy="228599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823BF0-830A-99C5-874E-A4DE4A8D6876}"/>
              </a:ext>
            </a:extLst>
          </p:cNvPr>
          <p:cNvSpPr txBox="1"/>
          <p:nvPr/>
        </p:nvSpPr>
        <p:spPr>
          <a:xfrm>
            <a:off x="4433259" y="6550721"/>
            <a:ext cx="332666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+mn-lt"/>
                <a:ea typeface="ＭＳ Ｐゴシック"/>
                <a:cs typeface="Arial"/>
              </a:rPr>
              <a:t>Software Analytics Research (SOAR)</a:t>
            </a:r>
            <a:endParaRPr lang="en-US" sz="1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172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12" grpId="0"/>
      <p:bldP spid="13" grpId="0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092F7-59C8-4886-AF91-899B0C629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dirty="0">
                <a:ea typeface="ＭＳ Ｐゴシック"/>
              </a:rPr>
              <a:t>Motivations &amp; Research Gap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69731D-BAFD-494D-CCCE-135A4DEAA210}"/>
              </a:ext>
            </a:extLst>
          </p:cNvPr>
          <p:cNvSpPr txBox="1"/>
          <p:nvPr/>
        </p:nvSpPr>
        <p:spPr>
          <a:xfrm>
            <a:off x="11575214" y="6567456"/>
            <a:ext cx="47919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 dirty="0">
                <a:solidFill>
                  <a:srgbClr val="006A40"/>
                </a:solidFill>
                <a:latin typeface="+mn-lt"/>
                <a:ea typeface="ＭＳ Ｐゴシック"/>
                <a:cs typeface="Arial"/>
              </a:rPr>
              <a:t>4</a:t>
            </a:r>
            <a:endParaRPr lang="en-US" sz="1200" b="1" dirty="0">
              <a:solidFill>
                <a:srgbClr val="006A40"/>
              </a:solidFill>
              <a:latin typeface="+mn-lt"/>
              <a:cs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E53179-578B-F9E1-76C7-E3683F31601E}"/>
              </a:ext>
            </a:extLst>
          </p:cNvPr>
          <p:cNvSpPr txBox="1"/>
          <p:nvPr/>
        </p:nvSpPr>
        <p:spPr>
          <a:xfrm>
            <a:off x="4433259" y="6550721"/>
            <a:ext cx="332666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+mn-lt"/>
                <a:ea typeface="ＭＳ Ｐゴシック"/>
                <a:cs typeface="Arial"/>
              </a:rPr>
              <a:t>Software Analytics Research (SOAR)</a:t>
            </a:r>
            <a:endParaRPr lang="en-US" sz="1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7312" name="Content Placeholder 2">
            <a:extLst>
              <a:ext uri="{FF2B5EF4-FFF2-40B4-BE49-F238E27FC236}">
                <a16:creationId xmlns:a16="http://schemas.microsoft.com/office/drawing/2014/main" id="{E1B58590-DE1D-B9EF-5AE0-5A5981D70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744314"/>
              </p:ext>
            </p:extLst>
          </p:nvPr>
        </p:nvGraphicFramePr>
        <p:xfrm>
          <a:off x="1771073" y="1865746"/>
          <a:ext cx="8652549" cy="4299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204" name="Picture 820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13069720-280B-BF91-629C-FA36B6680C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7809" y="2017857"/>
            <a:ext cx="8019472" cy="3191740"/>
          </a:xfrm>
          <a:prstGeom prst="rect">
            <a:avLst/>
          </a:prstGeom>
        </p:spPr>
      </p:pic>
      <p:sp>
        <p:nvSpPr>
          <p:cNvPr id="8205" name="TextBox 3">
            <a:extLst>
              <a:ext uri="{FF2B5EF4-FFF2-40B4-BE49-F238E27FC236}">
                <a16:creationId xmlns:a16="http://schemas.microsoft.com/office/drawing/2014/main" id="{589AA81D-FDDA-5806-A2AA-622ED7387F91}"/>
              </a:ext>
            </a:extLst>
          </p:cNvPr>
          <p:cNvSpPr txBox="1"/>
          <p:nvPr/>
        </p:nvSpPr>
        <p:spPr>
          <a:xfrm>
            <a:off x="2127771" y="5346958"/>
            <a:ext cx="7953177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-128"/>
                <a:cs typeface="+mn-cs"/>
              </a:defRPr>
            </a:lvl9pPr>
          </a:lstStyle>
          <a:p>
            <a:r>
              <a:rPr lang="en-US" sz="1600" b="1" dirty="0">
                <a:latin typeface="+mn-lt"/>
                <a:ea typeface="ＭＳ Ｐゴシック"/>
                <a:cs typeface="Arial"/>
              </a:rPr>
              <a:t>Fig. 3: </a:t>
            </a:r>
            <a:r>
              <a:rPr lang="en-US" sz="1600" dirty="0">
                <a:latin typeface="Times"/>
                <a:ea typeface="ＭＳ Ｐゴシック"/>
                <a:cs typeface="Times"/>
              </a:rPr>
              <a:t>Example of a Python code snippet without having inline comments on Stack Overflow.</a:t>
            </a:r>
            <a:endParaRPr lang="en-US" sz="1600" b="1" dirty="0" err="1">
              <a:latin typeface="+mn-lt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CCC4F2-B9A8-7CF6-8EBF-7C660DD1B677}"/>
              </a:ext>
            </a:extLst>
          </p:cNvPr>
          <p:cNvSpPr txBox="1"/>
          <p:nvPr/>
        </p:nvSpPr>
        <p:spPr>
          <a:xfrm>
            <a:off x="2927214" y="4887896"/>
            <a:ext cx="5191663" cy="2761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200" b="1" dirty="0">
              <a:solidFill>
                <a:srgbClr val="006A40"/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EDAFB0-CAC0-D90F-8E65-D37977C12445}"/>
              </a:ext>
            </a:extLst>
          </p:cNvPr>
          <p:cNvSpPr txBox="1"/>
          <p:nvPr/>
        </p:nvSpPr>
        <p:spPr>
          <a:xfrm>
            <a:off x="2153988" y="2623447"/>
            <a:ext cx="289959" cy="4142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200" b="1" dirty="0">
              <a:solidFill>
                <a:srgbClr val="006A4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373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312">
                                            <p:graphicEl>
                                              <a:dgm id="{E0D617D5-E9D5-4B09-B00D-6B27487155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312">
                                            <p:graphicEl>
                                              <a:dgm id="{E0D617D5-E9D5-4B09-B00D-6B27487155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12">
                                            <p:graphicEl>
                                              <a:dgm id="{E0D617D5-E9D5-4B09-B00D-6B27487155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312">
                                            <p:graphicEl>
                                              <a:dgm id="{E494D908-2929-4974-81D7-8918DB4AA3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312">
                                            <p:graphicEl>
                                              <a:dgm id="{E494D908-2929-4974-81D7-8918DB4AA3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12">
                                            <p:graphicEl>
                                              <a:dgm id="{E494D908-2929-4974-81D7-8918DB4AA3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312">
                                            <p:graphicEl>
                                              <a:dgm id="{DB480300-AF39-432E-8386-01B97D65F3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312">
                                            <p:graphicEl>
                                              <a:dgm id="{DB480300-AF39-432E-8386-01B97D65F3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12">
                                            <p:graphicEl>
                                              <a:dgm id="{DB480300-AF39-432E-8386-01B97D65F3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312">
                                            <p:graphicEl>
                                              <a:dgm id="{65CABC95-1FFF-4F9D-89CE-D82253D2A1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312">
                                            <p:graphicEl>
                                              <a:dgm id="{65CABC95-1FFF-4F9D-89CE-D82253D2A1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12">
                                            <p:graphicEl>
                                              <a:dgm id="{65CABC95-1FFF-4F9D-89CE-D82253D2A1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312">
                                            <p:graphicEl>
                                              <a:dgm id="{44117F57-1934-4BC8-A6C9-915620782A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312">
                                            <p:graphicEl>
                                              <a:dgm id="{44117F57-1934-4BC8-A6C9-915620782A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12">
                                            <p:graphicEl>
                                              <a:dgm id="{44117F57-1934-4BC8-A6C9-915620782A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7312">
                                            <p:graphicEl>
                                              <a:dgm id="{022D4144-F0B1-41F5-B288-2A4EF037D3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312">
                                            <p:graphicEl>
                                              <a:dgm id="{022D4144-F0B1-41F5-B288-2A4EF037D3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12">
                                            <p:graphicEl>
                                              <a:dgm id="{022D4144-F0B1-41F5-B288-2A4EF037D3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312" grpId="0">
        <p:bldSub>
          <a:bldDgm bld="one"/>
        </p:bldSub>
      </p:bldGraphic>
      <p:bldP spid="8205" grpId="0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5C6AA-22D1-40E1-9473-04B4186F5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a typeface="ＭＳ Ｐゴシック"/>
              </a:rPr>
              <a:t>Related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D268C-E637-49B9-9C0B-2A712DE09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200" b="1" dirty="0"/>
              <a:t>Template-based Approach: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b="1" dirty="0" err="1"/>
              <a:t>Sridhara</a:t>
            </a:r>
            <a:r>
              <a:rPr lang="en-US" sz="2200" b="1" dirty="0"/>
              <a:t> et al. </a:t>
            </a:r>
            <a:r>
              <a:rPr lang="en-US" sz="2200" dirty="0"/>
              <a:t>developed an automatic technique to identify code fragments representing high-level actions and generate concise natural language descriptions, improving program comprehension and aiding software maintenance efforts​. [1]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sz="22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b="1" dirty="0"/>
              <a:t>Information Retrieval(IR)-based Approach: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b="1" dirty="0"/>
              <a:t>Wong et al. </a:t>
            </a:r>
            <a:r>
              <a:rPr lang="en-US" sz="2200" dirty="0"/>
              <a:t>introduced </a:t>
            </a:r>
            <a:r>
              <a:rPr lang="en-US" sz="2200" dirty="0" err="1"/>
              <a:t>AutoComment</a:t>
            </a:r>
            <a:r>
              <a:rPr lang="en-US" sz="2200" dirty="0"/>
              <a:t>, a system that mines code-description mappings from Q&amp;A sites like Stack Overflow to automatically generate accurate and useful comments for similar code segments in open-source projects​. [2]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6728D9-1FE1-4724-AB7F-6C9081AB6A13}"/>
              </a:ext>
            </a:extLst>
          </p:cNvPr>
          <p:cNvSpPr txBox="1"/>
          <p:nvPr/>
        </p:nvSpPr>
        <p:spPr>
          <a:xfrm>
            <a:off x="11575214" y="6567456"/>
            <a:ext cx="47919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 dirty="0">
                <a:solidFill>
                  <a:srgbClr val="006A40"/>
                </a:solidFill>
                <a:latin typeface="+mn-lt"/>
                <a:cs typeface="Arial"/>
              </a:rPr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9DC6A9-16BC-4709-B3BC-5D077051E541}"/>
              </a:ext>
            </a:extLst>
          </p:cNvPr>
          <p:cNvSpPr txBox="1"/>
          <p:nvPr/>
        </p:nvSpPr>
        <p:spPr>
          <a:xfrm>
            <a:off x="4433259" y="6550721"/>
            <a:ext cx="332666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+mn-lt"/>
                <a:ea typeface="ＭＳ Ｐゴシック"/>
                <a:cs typeface="Arial"/>
              </a:rPr>
              <a:t>Software Analytics Research (SOAR)</a:t>
            </a:r>
            <a:endParaRPr lang="en-US" sz="1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236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FA7C2-53D8-4268-A669-B0ABDEDF5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838200"/>
            <a:ext cx="11400367" cy="609600"/>
          </a:xfrm>
        </p:spPr>
        <p:txBody>
          <a:bodyPr lIns="91440" tIns="45720" rIns="91440" bIns="4572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700" dirty="0">
                <a:ea typeface="ＭＳ Ｐゴシック"/>
              </a:rPr>
              <a:t>Related Work </a:t>
            </a:r>
            <a:r>
              <a:rPr lang="en-US" sz="4400" dirty="0">
                <a:ea typeface="ＭＳ Ｐゴシック"/>
              </a:rPr>
              <a:t>(Cont.)</a:t>
            </a:r>
            <a:endParaRPr lang="en-US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5DD8C15D-AE99-4C2A-F526-B10F877D2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pPr algn="just"/>
            <a:r>
              <a:rPr lang="en-US" sz="2200" b="1" dirty="0"/>
              <a:t>Deep-Learning Approaches:</a:t>
            </a:r>
          </a:p>
          <a:p>
            <a:pPr lvl="1" algn="just">
              <a:buChar char="•"/>
            </a:pPr>
            <a:r>
              <a:rPr lang="en-US" sz="2200" b="1" dirty="0">
                <a:solidFill>
                  <a:srgbClr val="0D0D0D"/>
                </a:solidFill>
                <a:ea typeface="ＭＳ Ｐゴシック"/>
                <a:cs typeface="Arial"/>
              </a:rPr>
              <a:t>Iyer et al.</a:t>
            </a:r>
            <a:r>
              <a:rPr lang="en-US" sz="2200" dirty="0">
                <a:solidFill>
                  <a:srgbClr val="0D0D0D"/>
                </a:solidFill>
                <a:ea typeface="ＭＳ Ｐゴシック"/>
                <a:cs typeface="Arial"/>
              </a:rPr>
              <a:t> introduced RNN networks with attention mechanisms to create summaries for C# code snippets and SQL queries. [3]</a:t>
            </a:r>
            <a:endParaRPr lang="en-US" sz="2200" dirty="0">
              <a:solidFill>
                <a:srgbClr val="0D0D0D"/>
              </a:solidFill>
              <a:cs typeface="Arial"/>
            </a:endParaRPr>
          </a:p>
          <a:p>
            <a:pPr lvl="1" algn="just">
              <a:buChar char="•"/>
            </a:pPr>
            <a:endParaRPr lang="en-US" sz="2200" dirty="0">
              <a:solidFill>
                <a:srgbClr val="0D0D0D"/>
              </a:solidFill>
              <a:cs typeface="Arial"/>
            </a:endParaRPr>
          </a:p>
          <a:p>
            <a:pPr lvl="1" algn="just">
              <a:buChar char="•"/>
            </a:pPr>
            <a:r>
              <a:rPr lang="en-US" sz="2200" b="1" dirty="0">
                <a:ea typeface="ＭＳ Ｐゴシック"/>
              </a:rPr>
              <a:t>Hu et al.</a:t>
            </a:r>
            <a:r>
              <a:rPr lang="en-US" sz="2200" dirty="0">
                <a:ea typeface="ＭＳ Ｐゴシック"/>
              </a:rPr>
              <a:t> developed </a:t>
            </a:r>
            <a:r>
              <a:rPr lang="en-US" sz="2200" dirty="0" err="1">
                <a:ea typeface="ＭＳ Ｐゴシック"/>
              </a:rPr>
              <a:t>DeepCom</a:t>
            </a:r>
            <a:r>
              <a:rPr lang="en-US" sz="2200" dirty="0">
                <a:ea typeface="ＭＳ Ｐゴシック"/>
              </a:rPr>
              <a:t> to enhance comment quality by integrating both semantic and structural information. [4]</a:t>
            </a:r>
            <a:endParaRPr lang="en-US" sz="2200" dirty="0"/>
          </a:p>
          <a:p>
            <a:pPr lvl="1" algn="just">
              <a:buChar char="•"/>
            </a:pPr>
            <a:endParaRPr lang="en-US" sz="2200" dirty="0">
              <a:ea typeface="ＭＳ Ｐゴシック"/>
            </a:endParaRPr>
          </a:p>
          <a:p>
            <a:pPr lvl="1" algn="just">
              <a:buChar char="•"/>
            </a:pPr>
            <a:r>
              <a:rPr lang="en-US" sz="2200" b="1" dirty="0">
                <a:ea typeface="ＭＳ Ｐゴシック"/>
              </a:rPr>
              <a:t>LeClair et al.</a:t>
            </a:r>
            <a:r>
              <a:rPr lang="en-US" sz="2200" dirty="0">
                <a:ea typeface="ＭＳ Ｐゴシック"/>
              </a:rPr>
              <a:t> introduce the </a:t>
            </a:r>
            <a:r>
              <a:rPr lang="en-US" sz="2200" dirty="0" err="1">
                <a:ea typeface="ＭＳ Ｐゴシック"/>
              </a:rPr>
              <a:t>ast-attendgru</a:t>
            </a:r>
            <a:r>
              <a:rPr lang="en-US" sz="2200" dirty="0">
                <a:ea typeface="ＭＳ Ｐゴシック"/>
              </a:rPr>
              <a:t> model, which incorporates a standard encoder-decoder framework enhanced by an additional encoder for a flattened Abstract Syntax Tree (AST) using the SBT technique. [5]</a:t>
            </a:r>
            <a:endParaRPr lang="en-US" sz="2200" dirty="0"/>
          </a:p>
          <a:p>
            <a:pPr lvl="1" algn="just">
              <a:buFont typeface="Arial" charset="0"/>
              <a:buChar char="•"/>
            </a:pPr>
            <a:endParaRPr lang="en-US" sz="2200" dirty="0"/>
          </a:p>
          <a:p>
            <a:pPr lvl="1" algn="just">
              <a:buFont typeface="Arial" charset="0"/>
              <a:buChar char="•"/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CF034-5A67-AA38-0919-4373D9F0824B}"/>
              </a:ext>
            </a:extLst>
          </p:cNvPr>
          <p:cNvSpPr txBox="1"/>
          <p:nvPr/>
        </p:nvSpPr>
        <p:spPr>
          <a:xfrm>
            <a:off x="11575214" y="6567456"/>
            <a:ext cx="47919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 dirty="0">
                <a:solidFill>
                  <a:srgbClr val="006A40"/>
                </a:solidFill>
                <a:latin typeface="+mn-lt"/>
                <a:cs typeface="Arial"/>
              </a:rPr>
              <a:t>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70B3E8-C08B-2119-ABB0-07D6FE547927}"/>
              </a:ext>
            </a:extLst>
          </p:cNvPr>
          <p:cNvSpPr txBox="1"/>
          <p:nvPr/>
        </p:nvSpPr>
        <p:spPr>
          <a:xfrm>
            <a:off x="4433259" y="6550721"/>
            <a:ext cx="332666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+mn-lt"/>
                <a:ea typeface="ＭＳ Ｐゴシック"/>
                <a:cs typeface="Arial"/>
              </a:rPr>
              <a:t>Software Analytics Research (SOAR)</a:t>
            </a:r>
            <a:endParaRPr lang="en-US" sz="1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4291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" name="Content Placeholder 182">
            <a:extLst>
              <a:ext uri="{FF2B5EF4-FFF2-40B4-BE49-F238E27FC236}">
                <a16:creationId xmlns:a16="http://schemas.microsoft.com/office/drawing/2014/main" id="{868B0761-93C7-3CA2-AD02-D454B31F99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7717415"/>
              </p:ext>
            </p:extLst>
          </p:nvPr>
        </p:nvGraphicFramePr>
        <p:xfrm>
          <a:off x="6222290" y="1656324"/>
          <a:ext cx="5182157" cy="4346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8" name="Title 1">
            <a:extLst>
              <a:ext uri="{FF2B5EF4-FFF2-40B4-BE49-F238E27FC236}">
                <a16:creationId xmlns:a16="http://schemas.microsoft.com/office/drawing/2014/main" id="{32E9DC0F-9F4B-0772-F5D2-C40801B1D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838200"/>
            <a:ext cx="11400367" cy="609600"/>
          </a:xfrm>
        </p:spPr>
        <p:txBody>
          <a:bodyPr lIns="91440" tIns="45720" rIns="91440" bIns="45720" anchor="t"/>
          <a:lstStyle/>
          <a:p>
            <a:pPr algn="ctr"/>
            <a:r>
              <a:rPr lang="en-US" sz="4400" dirty="0">
                <a:ea typeface="ＭＳ Ｐゴシック"/>
              </a:rPr>
              <a:t>Goal &amp; Research Questions</a:t>
            </a:r>
            <a:endParaRPr lang="en-US" sz="4400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43900855-02BA-5635-4C46-043A1CAA0039}"/>
              </a:ext>
            </a:extLst>
          </p:cNvPr>
          <p:cNvSpPr txBox="1"/>
          <p:nvPr/>
        </p:nvSpPr>
        <p:spPr>
          <a:xfrm>
            <a:off x="4433259" y="6550721"/>
            <a:ext cx="332666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+mn-lt"/>
                <a:ea typeface="ＭＳ Ｐゴシック"/>
                <a:cs typeface="Arial"/>
              </a:rPr>
              <a:t>Software Analytics Research (SOAR)</a:t>
            </a:r>
            <a:endParaRPr lang="en-US" sz="1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B2123CE5-83B7-C4F0-7A23-9EFBA773FE96}"/>
              </a:ext>
            </a:extLst>
          </p:cNvPr>
          <p:cNvSpPr txBox="1"/>
          <p:nvPr/>
        </p:nvSpPr>
        <p:spPr>
          <a:xfrm>
            <a:off x="693359" y="3168589"/>
            <a:ext cx="4591709" cy="1323439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 b="1" dirty="0">
                <a:solidFill>
                  <a:schemeClr val="tx1"/>
                </a:solidFill>
                <a:latin typeface="+mn-lt"/>
                <a:ea typeface="ＭＳ Ｐゴシック"/>
                <a:cs typeface="Arial"/>
              </a:rPr>
              <a:t>Bridging the existing research gap by developing AUTOGENICS, a browser plugin that can be effectively integrated to Stack Overflow to generate effective, context-aware, and noise-free inline comments.</a:t>
            </a:r>
            <a:endParaRPr lang="en-US" sz="1600" b="1">
              <a:solidFill>
                <a:schemeClr val="tx1"/>
              </a:solidFill>
              <a:latin typeface="+mn-lt"/>
              <a:cs typeface="Arial"/>
            </a:endParaRPr>
          </a:p>
        </p:txBody>
      </p:sp>
      <p:sp>
        <p:nvSpPr>
          <p:cNvPr id="310" name="Arrow: Right 309">
            <a:extLst>
              <a:ext uri="{FF2B5EF4-FFF2-40B4-BE49-F238E27FC236}">
                <a16:creationId xmlns:a16="http://schemas.microsoft.com/office/drawing/2014/main" id="{8327BE4D-7FA3-4669-3FDD-C437EB50EF09}"/>
              </a:ext>
            </a:extLst>
          </p:cNvPr>
          <p:cNvSpPr/>
          <p:nvPr/>
        </p:nvSpPr>
        <p:spPr bwMode="auto">
          <a:xfrm rot="19680000">
            <a:off x="5329377" y="2722737"/>
            <a:ext cx="736577" cy="384249"/>
          </a:xfrm>
          <a:prstGeom prst="rightArrow">
            <a:avLst/>
          </a:prstGeom>
          <a:solidFill>
            <a:srgbClr val="006A4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8" charset="0"/>
            </a:endParaRPr>
          </a:p>
        </p:txBody>
      </p:sp>
      <p:sp>
        <p:nvSpPr>
          <p:cNvPr id="320" name="Arrow: Right 319">
            <a:extLst>
              <a:ext uri="{FF2B5EF4-FFF2-40B4-BE49-F238E27FC236}">
                <a16:creationId xmlns:a16="http://schemas.microsoft.com/office/drawing/2014/main" id="{DBE1C9AA-73E1-58DF-86CE-CD91289BD125}"/>
              </a:ext>
            </a:extLst>
          </p:cNvPr>
          <p:cNvSpPr/>
          <p:nvPr/>
        </p:nvSpPr>
        <p:spPr bwMode="auto">
          <a:xfrm rot="21480000">
            <a:off x="5371281" y="3640067"/>
            <a:ext cx="741140" cy="384249"/>
          </a:xfrm>
          <a:prstGeom prst="rightArrow">
            <a:avLst/>
          </a:prstGeom>
          <a:solidFill>
            <a:srgbClr val="006A4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8" charset="0"/>
            </a:endParaRPr>
          </a:p>
        </p:txBody>
      </p:sp>
      <p:sp>
        <p:nvSpPr>
          <p:cNvPr id="321" name="Arrow: Right 320">
            <a:extLst>
              <a:ext uri="{FF2B5EF4-FFF2-40B4-BE49-F238E27FC236}">
                <a16:creationId xmlns:a16="http://schemas.microsoft.com/office/drawing/2014/main" id="{3B8322FE-735A-7E12-E432-D93A287D3C44}"/>
              </a:ext>
            </a:extLst>
          </p:cNvPr>
          <p:cNvSpPr/>
          <p:nvPr/>
        </p:nvSpPr>
        <p:spPr bwMode="auto">
          <a:xfrm rot="1620000">
            <a:off x="5334756" y="4542242"/>
            <a:ext cx="814145" cy="384249"/>
          </a:xfrm>
          <a:prstGeom prst="rightArrow">
            <a:avLst/>
          </a:prstGeom>
          <a:solidFill>
            <a:srgbClr val="006A4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9FF374-114B-0A28-B773-9FA5BF3ECF16}"/>
              </a:ext>
            </a:extLst>
          </p:cNvPr>
          <p:cNvSpPr txBox="1"/>
          <p:nvPr/>
        </p:nvSpPr>
        <p:spPr>
          <a:xfrm>
            <a:off x="11575214" y="6567456"/>
            <a:ext cx="47919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 dirty="0">
                <a:solidFill>
                  <a:srgbClr val="006A40"/>
                </a:solidFill>
                <a:latin typeface="+mn-lt"/>
                <a:ea typeface="ＭＳ Ｐゴシック"/>
                <a:cs typeface="Arial"/>
              </a:rPr>
              <a:t>7</a:t>
            </a:r>
            <a:endParaRPr lang="en-US" sz="1200" b="1" dirty="0">
              <a:solidFill>
                <a:srgbClr val="006A40"/>
              </a:solidFill>
              <a:latin typeface="+mn-lt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337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graphicEl>
                                              <a:dgm id="{872DF845-299F-4DA7-9ED2-EB8C77F851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85">
                                            <p:graphicEl>
                                              <a:dgm id="{872DF845-299F-4DA7-9ED2-EB8C77F851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graphicEl>
                                              <a:dgm id="{DF4C15B2-8B53-4F45-93B3-91D097B842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85">
                                            <p:graphicEl>
                                              <a:dgm id="{DF4C15B2-8B53-4F45-93B3-91D097B842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graphicEl>
                                              <a:dgm id="{F5E97419-4A25-4B9F-AD86-42BB2AF92B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85">
                                            <p:graphicEl>
                                              <a:dgm id="{F5E97419-4A25-4B9F-AD86-42BB2AF92B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5" grpId="0">
        <p:bldSub>
          <a:bldDgm bld="one"/>
        </p:bldSub>
      </p:bldGraphic>
      <p:bldP spid="310" grpId="0" animBg="1"/>
      <p:bldP spid="320" grpId="0" animBg="1"/>
      <p:bldP spid="3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092F7-59C8-4886-AF91-899B0C629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685800"/>
          </a:xfrm>
        </p:spPr>
        <p:txBody>
          <a:bodyPr lIns="91440" tIns="45720" rIns="91440" bIns="4572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Contributions</a:t>
            </a:r>
          </a:p>
        </p:txBody>
      </p:sp>
      <p:graphicFrame>
        <p:nvGraphicFramePr>
          <p:cNvPr id="1191" name="TextBox 1188">
            <a:extLst>
              <a:ext uri="{FF2B5EF4-FFF2-40B4-BE49-F238E27FC236}">
                <a16:creationId xmlns:a16="http://schemas.microsoft.com/office/drawing/2014/main" id="{DCC5135E-2CE7-39AC-1D0C-06B5A3C64C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2309611"/>
              </p:ext>
            </p:extLst>
          </p:nvPr>
        </p:nvGraphicFramePr>
        <p:xfrm>
          <a:off x="1751998" y="1175884"/>
          <a:ext cx="9612689" cy="5649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45" name="TextBox 1344">
            <a:extLst>
              <a:ext uri="{FF2B5EF4-FFF2-40B4-BE49-F238E27FC236}">
                <a16:creationId xmlns:a16="http://schemas.microsoft.com/office/drawing/2014/main" id="{3088634E-574B-F8CE-BB05-4FD64131E1EE}"/>
              </a:ext>
            </a:extLst>
          </p:cNvPr>
          <p:cNvSpPr txBox="1"/>
          <p:nvPr/>
        </p:nvSpPr>
        <p:spPr>
          <a:xfrm>
            <a:off x="11575214" y="6567456"/>
            <a:ext cx="47919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 dirty="0">
                <a:solidFill>
                  <a:srgbClr val="006A40"/>
                </a:solidFill>
                <a:latin typeface="+mn-lt"/>
                <a:ea typeface="ＭＳ Ｐゴシック"/>
                <a:cs typeface="Arial"/>
              </a:rPr>
              <a:t>8</a:t>
            </a:r>
            <a:endParaRPr lang="en-US" sz="1200" b="1" dirty="0">
              <a:solidFill>
                <a:srgbClr val="006A40"/>
              </a:solidFill>
              <a:latin typeface="+mn-lt"/>
              <a:cs typeface="Arial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568062-C173-9285-C99C-46B1B11469FF}"/>
              </a:ext>
            </a:extLst>
          </p:cNvPr>
          <p:cNvSpPr txBox="1"/>
          <p:nvPr/>
        </p:nvSpPr>
        <p:spPr>
          <a:xfrm>
            <a:off x="4433259" y="6550721"/>
            <a:ext cx="332666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+mn-lt"/>
                <a:ea typeface="ＭＳ Ｐゴシック"/>
                <a:cs typeface="Arial"/>
              </a:rPr>
              <a:t>Software Analytics Research (SOAR)</a:t>
            </a:r>
            <a:endParaRPr lang="en-US" sz="1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707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>
                                            <p:graphicEl>
                                              <a:dgm id="{42577DBC-D820-49BF-864F-D773F3C601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1">
                                            <p:graphicEl>
                                              <a:dgm id="{42577DBC-D820-49BF-864F-D773F3C601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1">
                                            <p:graphicEl>
                                              <a:dgm id="{42577DBC-D820-49BF-864F-D773F3C601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>
                                            <p:graphicEl>
                                              <a:dgm id="{FEE9C77B-D88F-46D1-BFA6-F18DC64F14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91">
                                            <p:graphicEl>
                                              <a:dgm id="{FEE9C77B-D88F-46D1-BFA6-F18DC64F14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91">
                                            <p:graphicEl>
                                              <a:dgm id="{FEE9C77B-D88F-46D1-BFA6-F18DC64F14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>
                                            <p:graphicEl>
                                              <a:dgm id="{056BEDE6-804B-408D-8D80-BF3EC6D380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91">
                                            <p:graphicEl>
                                              <a:dgm id="{056BEDE6-804B-408D-8D80-BF3EC6D380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91">
                                            <p:graphicEl>
                                              <a:dgm id="{056BEDE6-804B-408D-8D80-BF3EC6D380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>
                                            <p:graphicEl>
                                              <a:dgm id="{5B9A92D4-9748-4E40-BEDC-F170C83E40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91">
                                            <p:graphicEl>
                                              <a:dgm id="{5B9A92D4-9748-4E40-BEDC-F170C83E40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91">
                                            <p:graphicEl>
                                              <a:dgm id="{5B9A92D4-9748-4E40-BEDC-F170C83E40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>
                                            <p:graphicEl>
                                              <a:dgm id="{C8FF806D-4E6B-4BEA-8239-6B2EB11BCE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91">
                                            <p:graphicEl>
                                              <a:dgm id="{C8FF806D-4E6B-4BEA-8239-6B2EB11BCE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91">
                                            <p:graphicEl>
                                              <a:dgm id="{C8FF806D-4E6B-4BEA-8239-6B2EB11BCE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>
                                            <p:graphicEl>
                                              <a:dgm id="{08DBB571-4E57-4EC7-B40A-0917349AB5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91">
                                            <p:graphicEl>
                                              <a:dgm id="{08DBB571-4E57-4EC7-B40A-0917349AB5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91">
                                            <p:graphicEl>
                                              <a:dgm id="{08DBB571-4E57-4EC7-B40A-0917349AB5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91" grpId="0">
        <p:bldSub>
          <a:bldDgm bld="one"/>
        </p:bldSub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22.5|1.2|3.4|4.9|7.8|0.7|22.1|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5.7|4.5|4.2|3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8|1.1|10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8|6.6|7.8|4.3|14.3|6.7|1|13|10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4.2|8.3|8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.6|9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.5|0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5.1|6.2|7.9|19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0.5|8.8|3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16.4"/>
</p:tagLst>
</file>

<file path=ppt/theme/theme1.xml><?xml version="1.0" encoding="utf-8"?>
<a:theme xmlns:a="http://schemas.openxmlformats.org/drawingml/2006/main" name="Blank">
  <a:themeElements>
    <a:clrScheme name="USask 1">
      <a:dk1>
        <a:srgbClr val="000000"/>
      </a:dk1>
      <a:lt1>
        <a:srgbClr val="FFFFFF"/>
      </a:lt1>
      <a:dk2>
        <a:srgbClr val="006940"/>
      </a:dk2>
      <a:lt2>
        <a:srgbClr val="FFFFFF"/>
      </a:lt2>
      <a:accent1>
        <a:srgbClr val="FFD204"/>
      </a:accent1>
      <a:accent2>
        <a:srgbClr val="006940"/>
      </a:accent2>
      <a:accent3>
        <a:srgbClr val="BDD600"/>
      </a:accent3>
      <a:accent4>
        <a:srgbClr val="000000"/>
      </a:accent4>
      <a:accent5>
        <a:srgbClr val="999B9C"/>
      </a:accent5>
      <a:accent6>
        <a:srgbClr val="D6D6D3"/>
      </a:accent6>
      <a:hlink>
        <a:srgbClr val="006940"/>
      </a:hlink>
      <a:folHlink>
        <a:srgbClr val="719500"/>
      </a:folHlink>
    </a:clrScheme>
    <a:fontScheme name="Blank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8" charset="0"/>
          </a:defRPr>
        </a:defPPr>
      </a:lstStyle>
    </a:lnDef>
    <a:txDef>
      <a:spPr>
        <a:noFill/>
      </a:spPr>
      <a:bodyPr wrap="square" rtlCol="0" anchor="t" anchorCtr="0">
        <a:spAutoFit/>
      </a:bodyPr>
      <a:lstStyle>
        <a:defPPr algn="ctr">
          <a:defRPr sz="1200" b="1" dirty="0" smtClean="0">
            <a:solidFill>
              <a:srgbClr val="006A40"/>
            </a:solidFill>
            <a:latin typeface="+mn-lt"/>
          </a:defRPr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83ba2ac-26e2-4680-9875-4a369431d58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A7C8352B41C2489BD8D42F9E4D3563" ma:contentTypeVersion="12" ma:contentTypeDescription="Create a new document." ma:contentTypeScope="" ma:versionID="baa1491f31c57b198e2aa8c138ceae58">
  <xsd:schema xmlns:xsd="http://www.w3.org/2001/XMLSchema" xmlns:xs="http://www.w3.org/2001/XMLSchema" xmlns:p="http://schemas.microsoft.com/office/2006/metadata/properties" xmlns:ns3="983ba2ac-26e2-4680-9875-4a369431d582" xmlns:ns4="a22017b3-b74f-471c-b17e-06f078fbcdd2" targetNamespace="http://schemas.microsoft.com/office/2006/metadata/properties" ma:root="true" ma:fieldsID="7f9d7e8e7bed3954b8cadf7265d6b671" ns3:_="" ns4:_="">
    <xsd:import namespace="983ba2ac-26e2-4680-9875-4a369431d582"/>
    <xsd:import namespace="a22017b3-b74f-471c-b17e-06f078fbcdd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3ba2ac-26e2-4680-9875-4a369431d5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ystemTags" ma:index="15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2017b3-b74f-471c-b17e-06f078fbcdd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013FFA-3AD6-4D51-BB01-C96D8AAD07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EAE553-E7B2-49A9-89A5-F28430A5D938}">
  <ds:schemaRefs>
    <ds:schemaRef ds:uri="983ba2ac-26e2-4680-9875-4a369431d582"/>
    <ds:schemaRef ds:uri="a22017b3-b74f-471c-b17e-06f078fbcdd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C32CE75-E219-4205-BC7B-7F2D360AE3A2}">
  <ds:schemaRefs>
    <ds:schemaRef ds:uri="983ba2ac-26e2-4680-9875-4a369431d582"/>
    <ds:schemaRef ds:uri="a22017b3-b74f-471c-b17e-06f078fbcdd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1682</TotalTime>
  <Words>1461</Words>
  <Application>Microsoft Office PowerPoint</Application>
  <PresentationFormat>Widescreen</PresentationFormat>
  <Paragraphs>259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Black</vt:lpstr>
      <vt:lpstr>Calibri</vt:lpstr>
      <vt:lpstr>Georgia</vt:lpstr>
      <vt:lpstr>Times</vt:lpstr>
      <vt:lpstr>Wingdings</vt:lpstr>
      <vt:lpstr>Blank</vt:lpstr>
      <vt:lpstr>AUTOGENICS: Automated Generation of Context-Aware Inline Comments for Code Snippets on Programming Q&amp;A Sites Using LLM Suborno Deb Bappon, Saikat Mondal, Banani Roy Department of Computer Science, University of Saskatchewan       </vt:lpstr>
      <vt:lpstr>Outlines</vt:lpstr>
      <vt:lpstr>Introduction</vt:lpstr>
      <vt:lpstr>What is Inline Comment?</vt:lpstr>
      <vt:lpstr>Motivations &amp; Research Gap</vt:lpstr>
      <vt:lpstr>Related Work</vt:lpstr>
      <vt:lpstr>Related Work (Cont.)</vt:lpstr>
      <vt:lpstr>Goal &amp; Research Questions</vt:lpstr>
      <vt:lpstr>Contributions</vt:lpstr>
      <vt:lpstr>Research Methodology</vt:lpstr>
      <vt:lpstr>Research Methodology (Contd.) </vt:lpstr>
      <vt:lpstr>Results – RQ1</vt:lpstr>
      <vt:lpstr>Results – RQ1(Contd.)</vt:lpstr>
      <vt:lpstr>Results – RQ2</vt:lpstr>
      <vt:lpstr>Results – RQ3</vt:lpstr>
      <vt:lpstr>Results – RQ3</vt:lpstr>
      <vt:lpstr>Conclusion</vt:lpstr>
      <vt:lpstr>References</vt:lpstr>
      <vt:lpstr>PowerPoint Presentation</vt:lpstr>
    </vt:vector>
  </TitlesOfParts>
  <Company>Division of Media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W. David Snell</dc:creator>
  <cp:lastModifiedBy>Suborno Deb Bappon</cp:lastModifiedBy>
  <cp:revision>1296</cp:revision>
  <cp:lastPrinted>2017-10-23T15:52:14Z</cp:lastPrinted>
  <dcterms:created xsi:type="dcterms:W3CDTF">2010-08-15T00:58:23Z</dcterms:created>
  <dcterms:modified xsi:type="dcterms:W3CDTF">2024-10-08T02:20:06Z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0x01010030A7C8352B41C2489BD8D42F9E4D3563</vt:lpwstr>
  </property>
</Properties>
</file>