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CareerHub – Django Job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Subrat Pradhan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8460" y="3171825"/>
            <a:ext cx="5487670" cy="67183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>
              <a:defRPr sz="1400"/>
            </a:pPr>
            <a:r>
              <a:rPr lang="en-IN"/>
              <a:t>                                 </a:t>
            </a:r>
            <a:r>
              <a:t>Main Link: http://127.0.0.1:8000/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CareerHub is a web-based job portal application.</a:t>
            </a:r>
          </a:p>
          <a:p>
            <a:pPr>
              <a:defRPr sz="1400"/>
            </a:pPr>
            <a:r>
              <a:t>Designed for job seekers &amp; employers.</a:t>
            </a:r>
          </a:p>
          <a:p>
            <a:pPr>
              <a:defRPr sz="1400"/>
            </a:pPr>
            <a:r>
              <a:t>Allows posting &amp; applying for jobs, with role-based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Simplify recruitment &amp; job searching.</a:t>
            </a:r>
          </a:p>
          <a:p>
            <a:pPr>
              <a:defRPr sz="1400"/>
            </a:pPr>
            <a:r>
              <a:t>Provide a platform for direct interaction between employers &amp; job seekers.</a:t>
            </a:r>
          </a:p>
          <a:p>
            <a:pPr>
              <a:defRPr sz="1400"/>
            </a:pPr>
            <a:r>
              <a:t>Secure authentication &amp; user-friendly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User registration &amp; authentication.</a:t>
            </a:r>
          </a:p>
          <a:p>
            <a:pPr>
              <a:defRPr sz="1400"/>
            </a:pPr>
            <a:r>
              <a:t>Role-based dashboard (Employer / Job Seeker).</a:t>
            </a:r>
          </a:p>
          <a:p>
            <a:pPr>
              <a:defRPr sz="1400"/>
            </a:pPr>
            <a:r>
              <a:t>Job posting, listing &amp; application.</a:t>
            </a:r>
          </a:p>
          <a:p>
            <a:pPr>
              <a:defRPr sz="1400"/>
            </a:pPr>
            <a:r>
              <a:t>Logout &amp; session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Backend: Django (Python)</a:t>
            </a:r>
          </a:p>
          <a:p>
            <a:pPr>
              <a:defRPr sz="1400"/>
            </a:pPr>
            <a:r>
              <a:t>Frontend: HTML, CSS, Bootstrap</a:t>
            </a:r>
          </a:p>
          <a:p>
            <a:pPr>
              <a:defRPr sz="1400"/>
            </a:pPr>
            <a:r>
              <a:t>Database: SQLite/MySQL</a:t>
            </a:r>
          </a:p>
          <a:p>
            <a:pPr>
              <a:defRPr sz="1400"/>
            </a:pPr>
            <a:r>
              <a:t>Others: Django Auth, Django Templates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Flow: User → Authentication → Dashboard → Jobs → Apply/Post → 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Login Page</a:t>
            </a:r>
          </a:p>
          <a:p>
            <a:pPr>
              <a:defRPr sz="1400"/>
            </a:pPr>
            <a:r>
              <a:t>Dashboard</a:t>
            </a:r>
          </a:p>
          <a:p>
            <a:pPr>
              <a:defRPr sz="1400"/>
            </a:pPr>
            <a:r>
              <a:t>Job Posting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Current system works for basic recruitment needs.</a:t>
            </a:r>
          </a:p>
          <a:p>
            <a:pPr>
              <a:defRPr sz="1400"/>
            </a:pPr>
            <a:r>
              <a:t>Can add advanced search, email notifications, resume upload.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Presentation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CareerHub – Django Job Portal</vt:lpstr>
      <vt:lpstr>Introduction</vt:lpstr>
      <vt:lpstr>Objective</vt:lpstr>
      <vt:lpstr>Features</vt:lpstr>
      <vt:lpstr>Tech Stack</vt:lpstr>
      <vt:lpstr>System Architecture</vt:lpstr>
      <vt:lpstr>Screenshots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KIIT</cp:lastModifiedBy>
  <cp:revision>2</cp:revision>
  <dcterms:created xsi:type="dcterms:W3CDTF">2013-01-27T09:14:00Z</dcterms:created>
  <dcterms:modified xsi:type="dcterms:W3CDTF">2025-08-12T14:03:27Z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5CB7EBA2FD62493CA2DBD20396AF7659_12</vt:lpwstr>
  </property>
  <property fmtid="{D5CDD505-2E9C-101B-9397-08002B2CF9AE}" pid="3" name="KSOProductBuildVer">
    <vt:lpwstr>1033-12.2.0.21931</vt:lpwstr>
  </property>
</Properties>
</file>