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sldIdLst>
    <p:sldId id="256" r:id="rId5"/>
    <p:sldId id="265" r:id="rId6"/>
    <p:sldId id="257" r:id="rId7"/>
    <p:sldId id="266" r:id="rId8"/>
    <p:sldId id="267" r:id="rId9"/>
    <p:sldId id="278" r:id="rId10"/>
    <p:sldId id="279" r:id="rId11"/>
    <p:sldId id="280" r:id="rId12"/>
    <p:sldId id="260" r:id="rId13"/>
    <p:sldId id="261" r:id="rId14"/>
    <p:sldId id="262" r:id="rId15"/>
    <p:sldId id="263" r:id="rId16"/>
    <p:sldId id="268" r:id="rId17"/>
    <p:sldId id="269" r:id="rId18"/>
    <p:sldId id="274" r:id="rId19"/>
    <p:sldId id="264" r:id="rId20"/>
    <p:sldId id="271" r:id="rId21"/>
    <p:sldId id="272" r:id="rId22"/>
    <p:sldId id="275" r:id="rId23"/>
    <p:sldId id="273" r:id="rId24"/>
    <p:sldId id="277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410E97-AA09-48DF-A950-525CE31B7DEE}" v="2" dt="2021-12-15T10:40:26.386"/>
    <p1510:client id="{2123AF28-3D40-4BA2-961C-E08BC96783BE}" v="787" dt="2021-12-15T19:11:41.357"/>
    <p1510:client id="{2AA83346-68BB-40AD-A56B-2F4863A8EFC8}" v="91" dt="2021-12-15T10:57:30.049"/>
    <p1510:client id="{3D2A4E90-66DD-4672-834D-D08FBBFE82F0}" v="10" dt="2021-12-16T04:43:12.655"/>
    <p1510:client id="{4667891A-6319-4DDF-BC48-F060DF501A20}" v="64" dt="2021-12-15T14:24:23.703"/>
    <p1510:client id="{4BC8A933-BD07-42F2-A58E-8FDD55D0E6EC}" v="39" dt="2021-12-15T06:31:46.311"/>
    <p1510:client id="{6CC7704A-4DA3-4CB3-AF53-5F8611A42C0C}" v="2" dt="2021-12-15T09:00:21.995"/>
    <p1510:client id="{8113DCE3-1C3A-4E0C-950D-202515E73090}" v="20" dt="2021-12-14T17:01:16.487"/>
    <p1510:client id="{A413C3C7-8516-442E-BCA9-0F21EE3B79F8}" v="47" dt="2021-12-15T06:20:03.050"/>
    <p1510:client id="{BBFDBCF8-2D15-4371-B466-08375990F050}" v="2" dt="2021-12-14T16:58:40.161"/>
    <p1510:client id="{D6E6D731-C1AD-453C-A130-FC29D38D6248}" v="6" dt="2021-12-15T10:27:26.016"/>
    <p1510:client id="{E434D15D-3C72-4A72-9B5D-3BA28AF34F25}" v="14" dt="2021-12-14T17:00:34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18B030-Subrahmanya V Bhide 2018-BTECH-AERSPENG" userId="S::subrahmanya.sc18b030@ug.iist.ac.in::b489396d-0c2b-4d5c-9cdd-c86e34fc0cf4" providerId="AD" clId="Web-{238FD456-5FBD-40D0-B09E-C718DB2388F0}"/>
    <pc:docChg chg="modSld sldOrd">
      <pc:chgData name="SC18B030-Subrahmanya V Bhide 2018-BTECH-AERSPENG" userId="S::subrahmanya.sc18b030@ug.iist.ac.in::b489396d-0c2b-4d5c-9cdd-c86e34fc0cf4" providerId="AD" clId="Web-{238FD456-5FBD-40D0-B09E-C718DB2388F0}" dt="2021-12-01T13:55:15.631" v="23"/>
      <pc:docMkLst>
        <pc:docMk/>
      </pc:docMkLst>
      <pc:sldChg chg="modSp">
        <pc:chgData name="SC18B030-Subrahmanya V Bhide 2018-BTECH-AERSPENG" userId="S::subrahmanya.sc18b030@ug.iist.ac.in::b489396d-0c2b-4d5c-9cdd-c86e34fc0cf4" providerId="AD" clId="Web-{238FD456-5FBD-40D0-B09E-C718DB2388F0}" dt="2021-12-01T13:48:38.730" v="12" actId="14100"/>
        <pc:sldMkLst>
          <pc:docMk/>
          <pc:sldMk cId="2341677704" sldId="262"/>
        </pc:sldMkLst>
        <pc:picChg chg="mod">
          <ac:chgData name="SC18B030-Subrahmanya V Bhide 2018-BTECH-AERSPENG" userId="S::subrahmanya.sc18b030@ug.iist.ac.in::b489396d-0c2b-4d5c-9cdd-c86e34fc0cf4" providerId="AD" clId="Web-{238FD456-5FBD-40D0-B09E-C718DB2388F0}" dt="2021-12-01T13:48:38.730" v="12" actId="14100"/>
          <ac:picMkLst>
            <pc:docMk/>
            <pc:sldMk cId="2341677704" sldId="262"/>
            <ac:picMk id="6" creationId="{0140B556-4D98-49C7-BAFE-E0CF3B729915}"/>
          </ac:picMkLst>
        </pc:picChg>
      </pc:sldChg>
      <pc:sldChg chg="ord">
        <pc:chgData name="SC18B030-Subrahmanya V Bhide 2018-BTECH-AERSPENG" userId="S::subrahmanya.sc18b030@ug.iist.ac.in::b489396d-0c2b-4d5c-9cdd-c86e34fc0cf4" providerId="AD" clId="Web-{238FD456-5FBD-40D0-B09E-C718DB2388F0}" dt="2021-12-01T13:48:58.715" v="13"/>
        <pc:sldMkLst>
          <pc:docMk/>
          <pc:sldMk cId="4158680852" sldId="265"/>
        </pc:sldMkLst>
      </pc:sldChg>
      <pc:sldChg chg="modSp">
        <pc:chgData name="SC18B030-Subrahmanya V Bhide 2018-BTECH-AERSPENG" userId="S::subrahmanya.sc18b030@ug.iist.ac.in::b489396d-0c2b-4d5c-9cdd-c86e34fc0cf4" providerId="AD" clId="Web-{238FD456-5FBD-40D0-B09E-C718DB2388F0}" dt="2021-12-01T13:46:18.429" v="3" actId="1076"/>
        <pc:sldMkLst>
          <pc:docMk/>
          <pc:sldMk cId="486243915" sldId="268"/>
        </pc:sldMkLst>
        <pc:picChg chg="mod">
          <ac:chgData name="SC18B030-Subrahmanya V Bhide 2018-BTECH-AERSPENG" userId="S::subrahmanya.sc18b030@ug.iist.ac.in::b489396d-0c2b-4d5c-9cdd-c86e34fc0cf4" providerId="AD" clId="Web-{238FD456-5FBD-40D0-B09E-C718DB2388F0}" dt="2021-12-01T13:46:12.882" v="2" actId="1076"/>
          <ac:picMkLst>
            <pc:docMk/>
            <pc:sldMk cId="486243915" sldId="268"/>
            <ac:picMk id="4" creationId="{C7FD431C-5279-4BAE-9D0E-461994685EC3}"/>
          </ac:picMkLst>
        </pc:picChg>
        <pc:picChg chg="mod">
          <ac:chgData name="SC18B030-Subrahmanya V Bhide 2018-BTECH-AERSPENG" userId="S::subrahmanya.sc18b030@ug.iist.ac.in::b489396d-0c2b-4d5c-9cdd-c86e34fc0cf4" providerId="AD" clId="Web-{238FD456-5FBD-40D0-B09E-C718DB2388F0}" dt="2021-12-01T13:46:18.429" v="3" actId="1076"/>
          <ac:picMkLst>
            <pc:docMk/>
            <pc:sldMk cId="486243915" sldId="268"/>
            <ac:picMk id="5" creationId="{E3894932-FA7B-42E4-A61D-C14B3733CE56}"/>
          </ac:picMkLst>
        </pc:picChg>
      </pc:sldChg>
      <pc:sldChg chg="modSp">
        <pc:chgData name="SC18B030-Subrahmanya V Bhide 2018-BTECH-AERSPENG" userId="S::subrahmanya.sc18b030@ug.iist.ac.in::b489396d-0c2b-4d5c-9cdd-c86e34fc0cf4" providerId="AD" clId="Web-{238FD456-5FBD-40D0-B09E-C718DB2388F0}" dt="2021-12-01T13:48:25.792" v="11" actId="1076"/>
        <pc:sldMkLst>
          <pc:docMk/>
          <pc:sldMk cId="1177638408" sldId="269"/>
        </pc:sldMkLst>
        <pc:picChg chg="mod">
          <ac:chgData name="SC18B030-Subrahmanya V Bhide 2018-BTECH-AERSPENG" userId="S::subrahmanya.sc18b030@ug.iist.ac.in::b489396d-0c2b-4d5c-9cdd-c86e34fc0cf4" providerId="AD" clId="Web-{238FD456-5FBD-40D0-B09E-C718DB2388F0}" dt="2021-12-01T13:48:24.105" v="10" actId="1076"/>
          <ac:picMkLst>
            <pc:docMk/>
            <pc:sldMk cId="1177638408" sldId="269"/>
            <ac:picMk id="2" creationId="{C97965E8-E6D6-4154-BE40-84ADC780FD8C}"/>
          </ac:picMkLst>
        </pc:picChg>
        <pc:picChg chg="mod">
          <ac:chgData name="SC18B030-Subrahmanya V Bhide 2018-BTECH-AERSPENG" userId="S::subrahmanya.sc18b030@ug.iist.ac.in::b489396d-0c2b-4d5c-9cdd-c86e34fc0cf4" providerId="AD" clId="Web-{238FD456-5FBD-40D0-B09E-C718DB2388F0}" dt="2021-12-01T13:48:25.792" v="11" actId="1076"/>
          <ac:picMkLst>
            <pc:docMk/>
            <pc:sldMk cId="1177638408" sldId="269"/>
            <ac:picMk id="3" creationId="{147D8CC1-9A3A-45E6-8281-A3B9DE8FA4B6}"/>
          </ac:picMkLst>
        </pc:picChg>
        <pc:picChg chg="mod">
          <ac:chgData name="SC18B030-Subrahmanya V Bhide 2018-BTECH-AERSPENG" userId="S::subrahmanya.sc18b030@ug.iist.ac.in::b489396d-0c2b-4d5c-9cdd-c86e34fc0cf4" providerId="AD" clId="Web-{238FD456-5FBD-40D0-B09E-C718DB2388F0}" dt="2021-12-01T13:48:21.136" v="9" actId="1076"/>
          <ac:picMkLst>
            <pc:docMk/>
            <pc:sldMk cId="1177638408" sldId="269"/>
            <ac:picMk id="4" creationId="{6E898565-BB9A-4B4B-A4D9-4D5F9557B19F}"/>
          </ac:picMkLst>
        </pc:picChg>
      </pc:sldChg>
      <pc:sldChg chg="addSp delSp mod setBg">
        <pc:chgData name="SC18B030-Subrahmanya V Bhide 2018-BTECH-AERSPENG" userId="S::subrahmanya.sc18b030@ug.iist.ac.in::b489396d-0c2b-4d5c-9cdd-c86e34fc0cf4" providerId="AD" clId="Web-{238FD456-5FBD-40D0-B09E-C718DB2388F0}" dt="2021-12-01T13:55:11.365" v="22"/>
        <pc:sldMkLst>
          <pc:docMk/>
          <pc:sldMk cId="1685819817" sldId="271"/>
        </pc:sldMkLst>
        <pc:spChg chg="del">
          <ac:chgData name="SC18B030-Subrahmanya V Bhide 2018-BTECH-AERSPENG" userId="S::subrahmanya.sc18b030@ug.iist.ac.in::b489396d-0c2b-4d5c-9cdd-c86e34fc0cf4" providerId="AD" clId="Web-{238FD456-5FBD-40D0-B09E-C718DB2388F0}" dt="2021-12-01T13:54:41.646" v="18"/>
          <ac:spMkLst>
            <pc:docMk/>
            <pc:sldMk cId="1685819817" sldId="271"/>
            <ac:spMk id="8" creationId="{557B0AD7-E991-E343-BF68-F118815215C7}"/>
          </ac:spMkLst>
        </pc:spChg>
        <pc:spChg chg="add">
          <ac:chgData name="SC18B030-Subrahmanya V Bhide 2018-BTECH-AERSPENG" userId="S::subrahmanya.sc18b030@ug.iist.ac.in::b489396d-0c2b-4d5c-9cdd-c86e34fc0cf4" providerId="AD" clId="Web-{238FD456-5FBD-40D0-B09E-C718DB2388F0}" dt="2021-12-01T13:54:41.646" v="18"/>
          <ac:spMkLst>
            <pc:docMk/>
            <pc:sldMk cId="1685819817" sldId="271"/>
            <ac:spMk id="13" creationId="{557B0AD7-E991-E343-BF68-F118815215C7}"/>
          </ac:spMkLst>
        </pc:spChg>
        <pc:grpChg chg="add">
          <ac:chgData name="SC18B030-Subrahmanya V Bhide 2018-BTECH-AERSPENG" userId="S::subrahmanya.sc18b030@ug.iist.ac.in::b489396d-0c2b-4d5c-9cdd-c86e34fc0cf4" providerId="AD" clId="Web-{238FD456-5FBD-40D0-B09E-C718DB2388F0}" dt="2021-12-01T13:54:41.646" v="18"/>
          <ac:grpSpMkLst>
            <pc:docMk/>
            <pc:sldMk cId="1685819817" sldId="271"/>
            <ac:grpSpMk id="15" creationId="{46C7B6BC-B625-254B-8489-2BBE42C4734C}"/>
          </ac:grpSpMkLst>
        </pc:grpChg>
      </pc:sldChg>
      <pc:sldChg chg="addSp delSp mod setBg">
        <pc:chgData name="SC18B030-Subrahmanya V Bhide 2018-BTECH-AERSPENG" userId="S::subrahmanya.sc18b030@ug.iist.ac.in::b489396d-0c2b-4d5c-9cdd-c86e34fc0cf4" providerId="AD" clId="Web-{238FD456-5FBD-40D0-B09E-C718DB2388F0}" dt="2021-12-01T13:54:30.677" v="17"/>
        <pc:sldMkLst>
          <pc:docMk/>
          <pc:sldMk cId="4076552399" sldId="272"/>
        </pc:sldMkLst>
        <pc:spChg chg="del">
          <ac:chgData name="SC18B030-Subrahmanya V Bhide 2018-BTECH-AERSPENG" userId="S::subrahmanya.sc18b030@ug.iist.ac.in::b489396d-0c2b-4d5c-9cdd-c86e34fc0cf4" providerId="AD" clId="Web-{238FD456-5FBD-40D0-B09E-C718DB2388F0}" dt="2021-12-01T13:54:21.989" v="16"/>
          <ac:spMkLst>
            <pc:docMk/>
            <pc:sldMk cId="4076552399" sldId="272"/>
            <ac:spMk id="8" creationId="{557B0AD7-E991-E343-BF68-F118815215C7}"/>
          </ac:spMkLst>
        </pc:spChg>
        <pc:spChg chg="add">
          <ac:chgData name="SC18B030-Subrahmanya V Bhide 2018-BTECH-AERSPENG" userId="S::subrahmanya.sc18b030@ug.iist.ac.in::b489396d-0c2b-4d5c-9cdd-c86e34fc0cf4" providerId="AD" clId="Web-{238FD456-5FBD-40D0-B09E-C718DB2388F0}" dt="2021-12-01T13:54:21.989" v="16"/>
          <ac:spMkLst>
            <pc:docMk/>
            <pc:sldMk cId="4076552399" sldId="272"/>
            <ac:spMk id="13" creationId="{557B0AD7-E991-E343-BF68-F118815215C7}"/>
          </ac:spMkLst>
        </pc:spChg>
        <pc:grpChg chg="add">
          <ac:chgData name="SC18B030-Subrahmanya V Bhide 2018-BTECH-AERSPENG" userId="S::subrahmanya.sc18b030@ug.iist.ac.in::b489396d-0c2b-4d5c-9cdd-c86e34fc0cf4" providerId="AD" clId="Web-{238FD456-5FBD-40D0-B09E-C718DB2388F0}" dt="2021-12-01T13:54:21.989" v="16"/>
          <ac:grpSpMkLst>
            <pc:docMk/>
            <pc:sldMk cId="4076552399" sldId="272"/>
            <ac:grpSpMk id="15" creationId="{46C7B6BC-B625-254B-8489-2BBE42C4734C}"/>
          </ac:grpSpMkLst>
        </pc:grpChg>
      </pc:sldChg>
      <pc:sldChg chg="addSp delSp mod setBg">
        <pc:chgData name="SC18B030-Subrahmanya V Bhide 2018-BTECH-AERSPENG" userId="S::subrahmanya.sc18b030@ug.iist.ac.in::b489396d-0c2b-4d5c-9cdd-c86e34fc0cf4" providerId="AD" clId="Web-{238FD456-5FBD-40D0-B09E-C718DB2388F0}" dt="2021-12-01T13:55:15.631" v="23"/>
        <pc:sldMkLst>
          <pc:docMk/>
          <pc:sldMk cId="3511861788" sldId="273"/>
        </pc:sldMkLst>
        <pc:spChg chg="del">
          <ac:chgData name="SC18B030-Subrahmanya V Bhide 2018-BTECH-AERSPENG" userId="S::subrahmanya.sc18b030@ug.iist.ac.in::b489396d-0c2b-4d5c-9cdd-c86e34fc0cf4" providerId="AD" clId="Web-{238FD456-5FBD-40D0-B09E-C718DB2388F0}" dt="2021-12-01T13:54:55.052" v="20"/>
          <ac:spMkLst>
            <pc:docMk/>
            <pc:sldMk cId="3511861788" sldId="273"/>
            <ac:spMk id="8" creationId="{557B0AD7-E991-E343-BF68-F118815215C7}"/>
          </ac:spMkLst>
        </pc:spChg>
        <pc:spChg chg="add">
          <ac:chgData name="SC18B030-Subrahmanya V Bhide 2018-BTECH-AERSPENG" userId="S::subrahmanya.sc18b030@ug.iist.ac.in::b489396d-0c2b-4d5c-9cdd-c86e34fc0cf4" providerId="AD" clId="Web-{238FD456-5FBD-40D0-B09E-C718DB2388F0}" dt="2021-12-01T13:54:55.052" v="20"/>
          <ac:spMkLst>
            <pc:docMk/>
            <pc:sldMk cId="3511861788" sldId="273"/>
            <ac:spMk id="13" creationId="{557B0AD7-E991-E343-BF68-F118815215C7}"/>
          </ac:spMkLst>
        </pc:spChg>
        <pc:grpChg chg="add">
          <ac:chgData name="SC18B030-Subrahmanya V Bhide 2018-BTECH-AERSPENG" userId="S::subrahmanya.sc18b030@ug.iist.ac.in::b489396d-0c2b-4d5c-9cdd-c86e34fc0cf4" providerId="AD" clId="Web-{238FD456-5FBD-40D0-B09E-C718DB2388F0}" dt="2021-12-01T13:54:55.052" v="20"/>
          <ac:grpSpMkLst>
            <pc:docMk/>
            <pc:sldMk cId="3511861788" sldId="273"/>
            <ac:grpSpMk id="15" creationId="{46C7B6BC-B625-254B-8489-2BBE42C4734C}"/>
          </ac:grpSpMkLst>
        </pc:grpChg>
      </pc:sldChg>
      <pc:sldChg chg="addSp delSp mod setBg">
        <pc:chgData name="SC18B030-Subrahmanya V Bhide 2018-BTECH-AERSPENG" userId="S::subrahmanya.sc18b030@ug.iist.ac.in::b489396d-0c2b-4d5c-9cdd-c86e34fc0cf4" providerId="AD" clId="Web-{238FD456-5FBD-40D0-B09E-C718DB2388F0}" dt="2021-12-01T13:55:05.428" v="21"/>
        <pc:sldMkLst>
          <pc:docMk/>
          <pc:sldMk cId="1773748031" sldId="275"/>
        </pc:sldMkLst>
        <pc:spChg chg="del">
          <ac:chgData name="SC18B030-Subrahmanya V Bhide 2018-BTECH-AERSPENG" userId="S::subrahmanya.sc18b030@ug.iist.ac.in::b489396d-0c2b-4d5c-9cdd-c86e34fc0cf4" providerId="AD" clId="Web-{238FD456-5FBD-40D0-B09E-C718DB2388F0}" dt="2021-12-01T13:54:50.287" v="19"/>
          <ac:spMkLst>
            <pc:docMk/>
            <pc:sldMk cId="1773748031" sldId="275"/>
            <ac:spMk id="8" creationId="{557B0AD7-E991-E343-BF68-F118815215C7}"/>
          </ac:spMkLst>
        </pc:spChg>
        <pc:spChg chg="add">
          <ac:chgData name="SC18B030-Subrahmanya V Bhide 2018-BTECH-AERSPENG" userId="S::subrahmanya.sc18b030@ug.iist.ac.in::b489396d-0c2b-4d5c-9cdd-c86e34fc0cf4" providerId="AD" clId="Web-{238FD456-5FBD-40D0-B09E-C718DB2388F0}" dt="2021-12-01T13:54:50.287" v="19"/>
          <ac:spMkLst>
            <pc:docMk/>
            <pc:sldMk cId="1773748031" sldId="275"/>
            <ac:spMk id="13" creationId="{557B0AD7-E991-E343-BF68-F118815215C7}"/>
          </ac:spMkLst>
        </pc:spChg>
        <pc:grpChg chg="add">
          <ac:chgData name="SC18B030-Subrahmanya V Bhide 2018-BTECH-AERSPENG" userId="S::subrahmanya.sc18b030@ug.iist.ac.in::b489396d-0c2b-4d5c-9cdd-c86e34fc0cf4" providerId="AD" clId="Web-{238FD456-5FBD-40D0-B09E-C718DB2388F0}" dt="2021-12-01T13:54:50.287" v="19"/>
          <ac:grpSpMkLst>
            <pc:docMk/>
            <pc:sldMk cId="1773748031" sldId="275"/>
            <ac:grpSpMk id="15" creationId="{46C7B6BC-B625-254B-8489-2BBE42C4734C}"/>
          </ac:grpSpMkLst>
        </pc:grpChg>
        <pc:grpChg chg="add">
          <ac:chgData name="SC18B030-Subrahmanya V Bhide 2018-BTECH-AERSPENG" userId="S::subrahmanya.sc18b030@ug.iist.ac.in::b489396d-0c2b-4d5c-9cdd-c86e34fc0cf4" providerId="AD" clId="Web-{238FD456-5FBD-40D0-B09E-C718DB2388F0}" dt="2021-12-01T13:54:50.287" v="19"/>
          <ac:grpSpMkLst>
            <pc:docMk/>
            <pc:sldMk cId="1773748031" sldId="275"/>
            <ac:grpSpMk id="23" creationId="{F9150C71-05FD-4C42-9832-708E1BB24C78}"/>
          </ac:grpSpMkLst>
        </pc:grpChg>
      </pc:sldChg>
    </pc:docChg>
  </pc:docChgLst>
  <pc:docChgLst>
    <pc:chgData name="SC18B024-Rathod Jay Kumudchandra 2018-BTECH-AERSPENG" userId="S::rathod.sc18b024@ug.iist.ac.in::77557b24-ceea-460b-af77-187de58dd5f8" providerId="AD" clId="Web-{2123AF28-3D40-4BA2-961C-E08BC96783BE}"/>
    <pc:docChg chg="modSld">
      <pc:chgData name="SC18B024-Rathod Jay Kumudchandra 2018-BTECH-AERSPENG" userId="S::rathod.sc18b024@ug.iist.ac.in::77557b24-ceea-460b-af77-187de58dd5f8" providerId="AD" clId="Web-{2123AF28-3D40-4BA2-961C-E08BC96783BE}" dt="2021-12-15T19:11:40.779" v="422" actId="20577"/>
      <pc:docMkLst>
        <pc:docMk/>
      </pc:docMkLst>
      <pc:sldChg chg="addSp modSp">
        <pc:chgData name="SC18B024-Rathod Jay Kumudchandra 2018-BTECH-AERSPENG" userId="S::rathod.sc18b024@ug.iist.ac.in::77557b24-ceea-460b-af77-187de58dd5f8" providerId="AD" clId="Web-{2123AF28-3D40-4BA2-961C-E08BC96783BE}" dt="2021-12-15T19:11:40.779" v="422" actId="20577"/>
        <pc:sldMkLst>
          <pc:docMk/>
          <pc:sldMk cId="4158680852" sldId="265"/>
        </pc:sldMkLst>
        <pc:spChg chg="add mod">
          <ac:chgData name="SC18B024-Rathod Jay Kumudchandra 2018-BTECH-AERSPENG" userId="S::rathod.sc18b024@ug.iist.ac.in::77557b24-ceea-460b-af77-187de58dd5f8" providerId="AD" clId="Web-{2123AF28-3D40-4BA2-961C-E08BC96783BE}" dt="2021-12-15T19:11:40.779" v="422" actId="20577"/>
          <ac:spMkLst>
            <pc:docMk/>
            <pc:sldMk cId="4158680852" sldId="265"/>
            <ac:spMk id="3" creationId="{95D5F05B-794B-4706-BA20-17731B005FCA}"/>
          </ac:spMkLst>
        </pc:spChg>
        <pc:spChg chg="mod">
          <ac:chgData name="SC18B024-Rathod Jay Kumudchandra 2018-BTECH-AERSPENG" userId="S::rathod.sc18b024@ug.iist.ac.in::77557b24-ceea-460b-af77-187de58dd5f8" providerId="AD" clId="Web-{2123AF28-3D40-4BA2-961C-E08BC96783BE}" dt="2021-12-15T17:55:58.182" v="1" actId="20577"/>
          <ac:spMkLst>
            <pc:docMk/>
            <pc:sldMk cId="4158680852" sldId="265"/>
            <ac:spMk id="4" creationId="{CE5ED455-D175-40F0-8F37-1E258B8B6F6D}"/>
          </ac:spMkLst>
        </pc:spChg>
      </pc:sldChg>
    </pc:docChg>
  </pc:docChgLst>
  <pc:docChgLst>
    <pc:chgData name="SC18B029-Gantawar Siddharth Jitendra 2018-BTECH-AERSPENG" userId="S::gantawar.sc18b029@ug.iist.ac.in::6acf9e41-302b-42a5-b219-ef0d4d33c92b" providerId="AD" clId="Web-{8113DCE3-1C3A-4E0C-950D-202515E73090}"/>
    <pc:docChg chg="modSld">
      <pc:chgData name="SC18B029-Gantawar Siddharth Jitendra 2018-BTECH-AERSPENG" userId="S::gantawar.sc18b029@ug.iist.ac.in::6acf9e41-302b-42a5-b219-ef0d4d33c92b" providerId="AD" clId="Web-{8113DCE3-1C3A-4E0C-950D-202515E73090}" dt="2021-12-14T17:01:16.016" v="18" actId="20577"/>
      <pc:docMkLst>
        <pc:docMk/>
      </pc:docMkLst>
      <pc:sldChg chg="modSp">
        <pc:chgData name="SC18B029-Gantawar Siddharth Jitendra 2018-BTECH-AERSPENG" userId="S::gantawar.sc18b029@ug.iist.ac.in::6acf9e41-302b-42a5-b219-ef0d4d33c92b" providerId="AD" clId="Web-{8113DCE3-1C3A-4E0C-950D-202515E73090}" dt="2021-12-14T17:01:16.016" v="18" actId="20577"/>
        <pc:sldMkLst>
          <pc:docMk/>
          <pc:sldMk cId="109857222" sldId="256"/>
        </pc:sldMkLst>
        <pc:spChg chg="mod">
          <ac:chgData name="SC18B029-Gantawar Siddharth Jitendra 2018-BTECH-AERSPENG" userId="S::gantawar.sc18b029@ug.iist.ac.in::6acf9e41-302b-42a5-b219-ef0d4d33c92b" providerId="AD" clId="Web-{8113DCE3-1C3A-4E0C-950D-202515E73090}" dt="2021-12-14T17:01:16.016" v="18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2018-BTECH-AERSPENG SC18B030-Subrahmanya V Bhide" userId="b489396d-0c2b-4d5c-9cdd-c86e34fc0cf4" providerId="ADAL" clId="{0459DD61-06EC-474D-8198-0D468C9BB5ED}"/>
    <pc:docChg chg="modSld">
      <pc:chgData name="2018-BTECH-AERSPENG SC18B030-Subrahmanya V Bhide" userId="b489396d-0c2b-4d5c-9cdd-c86e34fc0cf4" providerId="ADAL" clId="{0459DD61-06EC-474D-8198-0D468C9BB5ED}" dt="2021-12-15T06:58:16.554" v="4" actId="14100"/>
      <pc:docMkLst>
        <pc:docMk/>
      </pc:docMkLst>
      <pc:sldChg chg="modSp">
        <pc:chgData name="2018-BTECH-AERSPENG SC18B030-Subrahmanya V Bhide" userId="b489396d-0c2b-4d5c-9cdd-c86e34fc0cf4" providerId="ADAL" clId="{0459DD61-06EC-474D-8198-0D468C9BB5ED}" dt="2021-12-15T06:58:16.554" v="4" actId="14100"/>
        <pc:sldMkLst>
          <pc:docMk/>
          <pc:sldMk cId="3706895550" sldId="280"/>
        </pc:sldMkLst>
        <pc:picChg chg="mod">
          <ac:chgData name="2018-BTECH-AERSPENG SC18B030-Subrahmanya V Bhide" userId="b489396d-0c2b-4d5c-9cdd-c86e34fc0cf4" providerId="ADAL" clId="{0459DD61-06EC-474D-8198-0D468C9BB5ED}" dt="2021-12-15T06:58:16.554" v="4" actId="14100"/>
          <ac:picMkLst>
            <pc:docMk/>
            <pc:sldMk cId="3706895550" sldId="280"/>
            <ac:picMk id="2" creationId="{4E202BEC-3246-40C1-997B-3684DAB9549F}"/>
          </ac:picMkLst>
        </pc:picChg>
      </pc:sldChg>
    </pc:docChg>
  </pc:docChgLst>
  <pc:docChgLst>
    <pc:chgData name="SC18B029-Gantawar Siddharth Jitendra 2018-BTECH-AERSPENG" userId="S::gantawar.sc18b029@ug.iist.ac.in::6acf9e41-302b-42a5-b219-ef0d4d33c92b" providerId="AD" clId="Web-{D6E6D731-C1AD-453C-A130-FC29D38D6248}"/>
    <pc:docChg chg="modSld">
      <pc:chgData name="SC18B029-Gantawar Siddharth Jitendra 2018-BTECH-AERSPENG" userId="S::gantawar.sc18b029@ug.iist.ac.in::6acf9e41-302b-42a5-b219-ef0d4d33c92b" providerId="AD" clId="Web-{D6E6D731-C1AD-453C-A130-FC29D38D6248}" dt="2021-12-15T10:27:26.016" v="4" actId="1076"/>
      <pc:docMkLst>
        <pc:docMk/>
      </pc:docMkLst>
      <pc:sldChg chg="addSp delSp modSp">
        <pc:chgData name="SC18B029-Gantawar Siddharth Jitendra 2018-BTECH-AERSPENG" userId="S::gantawar.sc18b029@ug.iist.ac.in::6acf9e41-302b-42a5-b219-ef0d4d33c92b" providerId="AD" clId="Web-{D6E6D731-C1AD-453C-A130-FC29D38D6248}" dt="2021-12-15T10:27:26.016" v="4" actId="1076"/>
        <pc:sldMkLst>
          <pc:docMk/>
          <pc:sldMk cId="1127262423" sldId="266"/>
        </pc:sldMkLst>
        <pc:picChg chg="del">
          <ac:chgData name="SC18B029-Gantawar Siddharth Jitendra 2018-BTECH-AERSPENG" userId="S::gantawar.sc18b029@ug.iist.ac.in::6acf9e41-302b-42a5-b219-ef0d4d33c92b" providerId="AD" clId="Web-{D6E6D731-C1AD-453C-A130-FC29D38D6248}" dt="2021-12-15T10:26:45.484" v="0"/>
          <ac:picMkLst>
            <pc:docMk/>
            <pc:sldMk cId="1127262423" sldId="266"/>
            <ac:picMk id="2" creationId="{66DF89FA-ADCD-49ED-BA17-4BBCB596A18F}"/>
          </ac:picMkLst>
        </pc:picChg>
        <pc:picChg chg="add mod">
          <ac:chgData name="SC18B029-Gantawar Siddharth Jitendra 2018-BTECH-AERSPENG" userId="S::gantawar.sc18b029@ug.iist.ac.in::6acf9e41-302b-42a5-b219-ef0d4d33c92b" providerId="AD" clId="Web-{D6E6D731-C1AD-453C-A130-FC29D38D6248}" dt="2021-12-15T10:27:26.016" v="4" actId="1076"/>
          <ac:picMkLst>
            <pc:docMk/>
            <pc:sldMk cId="1127262423" sldId="266"/>
            <ac:picMk id="4" creationId="{75B0C2A1-4CE2-4924-9F7D-102F759382CB}"/>
          </ac:picMkLst>
        </pc:picChg>
      </pc:sldChg>
    </pc:docChg>
  </pc:docChgLst>
  <pc:docChgLst>
    <pc:chgData name="SC18B030-Subrahmanya V Bhide 2018-BTECH-AERSPENG" userId="S::subrahmanya.sc18b030@ug.iist.ac.in::b489396d-0c2b-4d5c-9cdd-c86e34fc0cf4" providerId="AD" clId="Web-{2AA83346-68BB-40AD-A56B-2F4863A8EFC8}"/>
    <pc:docChg chg="modSld">
      <pc:chgData name="SC18B030-Subrahmanya V Bhide 2018-BTECH-AERSPENG" userId="S::subrahmanya.sc18b030@ug.iist.ac.in::b489396d-0c2b-4d5c-9cdd-c86e34fc0cf4" providerId="AD" clId="Web-{2AA83346-68BB-40AD-A56B-2F4863A8EFC8}" dt="2021-12-15T10:57:30.049" v="48" actId="1076"/>
      <pc:docMkLst>
        <pc:docMk/>
      </pc:docMkLst>
      <pc:sldChg chg="addSp delSp modSp">
        <pc:chgData name="SC18B030-Subrahmanya V Bhide 2018-BTECH-AERSPENG" userId="S::subrahmanya.sc18b030@ug.iist.ac.in::b489396d-0c2b-4d5c-9cdd-c86e34fc0cf4" providerId="AD" clId="Web-{2AA83346-68BB-40AD-A56B-2F4863A8EFC8}" dt="2021-12-15T10:57:07.454" v="46"/>
        <pc:sldMkLst>
          <pc:docMk/>
          <pc:sldMk cId="4158680852" sldId="265"/>
        </pc:sldMkLst>
        <pc:spChg chg="add del mod">
          <ac:chgData name="SC18B030-Subrahmanya V Bhide 2018-BTECH-AERSPENG" userId="S::subrahmanya.sc18b030@ug.iist.ac.in::b489396d-0c2b-4d5c-9cdd-c86e34fc0cf4" providerId="AD" clId="Web-{2AA83346-68BB-40AD-A56B-2F4863A8EFC8}" dt="2021-12-15T10:57:07.454" v="46"/>
          <ac:spMkLst>
            <pc:docMk/>
            <pc:sldMk cId="4158680852" sldId="265"/>
            <ac:spMk id="3" creationId="{411BCCE7-133E-422E-8192-D523AF0C2DDE}"/>
          </ac:spMkLst>
        </pc:spChg>
      </pc:sldChg>
      <pc:sldChg chg="addSp delSp modSp">
        <pc:chgData name="SC18B030-Subrahmanya V Bhide 2018-BTECH-AERSPENG" userId="S::subrahmanya.sc18b030@ug.iist.ac.in::b489396d-0c2b-4d5c-9cdd-c86e34fc0cf4" providerId="AD" clId="Web-{2AA83346-68BB-40AD-A56B-2F4863A8EFC8}" dt="2021-12-15T10:54:39.570" v="7" actId="1076"/>
        <pc:sldMkLst>
          <pc:docMk/>
          <pc:sldMk cId="676530029" sldId="276"/>
        </pc:sldMkLst>
        <pc:picChg chg="del">
          <ac:chgData name="SC18B030-Subrahmanya V Bhide 2018-BTECH-AERSPENG" userId="S::subrahmanya.sc18b030@ug.iist.ac.in::b489396d-0c2b-4d5c-9cdd-c86e34fc0cf4" providerId="AD" clId="Web-{2AA83346-68BB-40AD-A56B-2F4863A8EFC8}" dt="2021-12-15T10:54:04.099" v="0"/>
          <ac:picMkLst>
            <pc:docMk/>
            <pc:sldMk cId="676530029" sldId="276"/>
            <ac:picMk id="2" creationId="{2029E7F0-B2E1-49FC-910A-92432CFA981C}"/>
          </ac:picMkLst>
        </pc:picChg>
        <pc:picChg chg="add mod">
          <ac:chgData name="SC18B030-Subrahmanya V Bhide 2018-BTECH-AERSPENG" userId="S::subrahmanya.sc18b030@ug.iist.ac.in::b489396d-0c2b-4d5c-9cdd-c86e34fc0cf4" providerId="AD" clId="Web-{2AA83346-68BB-40AD-A56B-2F4863A8EFC8}" dt="2021-12-15T10:54:39.570" v="7" actId="1076"/>
          <ac:picMkLst>
            <pc:docMk/>
            <pc:sldMk cId="676530029" sldId="276"/>
            <ac:picMk id="3" creationId="{B998675B-8FEF-4C05-80AB-122B5E80D72A}"/>
          </ac:picMkLst>
        </pc:picChg>
      </pc:sldChg>
      <pc:sldChg chg="addSp modSp">
        <pc:chgData name="SC18B030-Subrahmanya V Bhide 2018-BTECH-AERSPENG" userId="S::subrahmanya.sc18b030@ug.iist.ac.in::b489396d-0c2b-4d5c-9cdd-c86e34fc0cf4" providerId="AD" clId="Web-{2AA83346-68BB-40AD-A56B-2F4863A8EFC8}" dt="2021-12-15T10:57:30.049" v="48" actId="1076"/>
        <pc:sldMkLst>
          <pc:docMk/>
          <pc:sldMk cId="3706895550" sldId="280"/>
        </pc:sldMkLst>
        <pc:spChg chg="add mod">
          <ac:chgData name="SC18B030-Subrahmanya V Bhide 2018-BTECH-AERSPENG" userId="S::subrahmanya.sc18b030@ug.iist.ac.in::b489396d-0c2b-4d5c-9cdd-c86e34fc0cf4" providerId="AD" clId="Web-{2AA83346-68BB-40AD-A56B-2F4863A8EFC8}" dt="2021-12-15T10:57:30.049" v="48" actId="1076"/>
          <ac:spMkLst>
            <pc:docMk/>
            <pc:sldMk cId="3706895550" sldId="280"/>
            <ac:spMk id="3" creationId="{B7D0B166-889F-49F6-AFBF-459F6904ADA7}"/>
          </ac:spMkLst>
        </pc:spChg>
      </pc:sldChg>
    </pc:docChg>
  </pc:docChgLst>
  <pc:docChgLst>
    <pc:chgData name="SC18B030-Subrahmanya V Bhide 2018-BTECH-AERSPENG" userId="S::subrahmanya.sc18b030@ug.iist.ac.in::b489396d-0c2b-4d5c-9cdd-c86e34fc0cf4" providerId="AD" clId="Web-{09410E97-AA09-48DF-A950-525CE31B7DEE}"/>
    <pc:docChg chg="modSld">
      <pc:chgData name="SC18B030-Subrahmanya V Bhide 2018-BTECH-AERSPENG" userId="S::subrahmanya.sc18b030@ug.iist.ac.in::b489396d-0c2b-4d5c-9cdd-c86e34fc0cf4" providerId="AD" clId="Web-{09410E97-AA09-48DF-A950-525CE31B7DEE}" dt="2021-12-15T10:40:26.386" v="1" actId="1076"/>
      <pc:docMkLst>
        <pc:docMk/>
      </pc:docMkLst>
      <pc:sldChg chg="modSp">
        <pc:chgData name="SC18B030-Subrahmanya V Bhide 2018-BTECH-AERSPENG" userId="S::subrahmanya.sc18b030@ug.iist.ac.in::b489396d-0c2b-4d5c-9cdd-c86e34fc0cf4" providerId="AD" clId="Web-{09410E97-AA09-48DF-A950-525CE31B7DEE}" dt="2021-12-15T10:40:26.386" v="1" actId="1076"/>
        <pc:sldMkLst>
          <pc:docMk/>
          <pc:sldMk cId="676530029" sldId="276"/>
        </pc:sldMkLst>
        <pc:picChg chg="mod">
          <ac:chgData name="SC18B030-Subrahmanya V Bhide 2018-BTECH-AERSPENG" userId="S::subrahmanya.sc18b030@ug.iist.ac.in::b489396d-0c2b-4d5c-9cdd-c86e34fc0cf4" providerId="AD" clId="Web-{09410E97-AA09-48DF-A950-525CE31B7DEE}" dt="2021-12-15T10:40:26.386" v="1" actId="1076"/>
          <ac:picMkLst>
            <pc:docMk/>
            <pc:sldMk cId="676530029" sldId="276"/>
            <ac:picMk id="2" creationId="{2029E7F0-B2E1-49FC-910A-92432CFA981C}"/>
          </ac:picMkLst>
        </pc:picChg>
      </pc:sldChg>
    </pc:docChg>
  </pc:docChgLst>
  <pc:docChgLst>
    <pc:chgData name="SC18B029-Gantawar Siddharth Jitendra 2018-BTECH-AERSPENG" userId="S::gantawar.sc18b029@ug.iist.ac.in::6acf9e41-302b-42a5-b219-ef0d4d33c92b" providerId="AD" clId="Web-{A413C3C7-8516-442E-BCA9-0F21EE3B79F8}"/>
    <pc:docChg chg="modSld">
      <pc:chgData name="SC18B029-Gantawar Siddharth Jitendra 2018-BTECH-AERSPENG" userId="S::gantawar.sc18b029@ug.iist.ac.in::6acf9e41-302b-42a5-b219-ef0d4d33c92b" providerId="AD" clId="Web-{A413C3C7-8516-442E-BCA9-0F21EE3B79F8}" dt="2021-12-15T06:20:01.332" v="31" actId="20577"/>
      <pc:docMkLst>
        <pc:docMk/>
      </pc:docMkLst>
      <pc:sldChg chg="modSp">
        <pc:chgData name="SC18B029-Gantawar Siddharth Jitendra 2018-BTECH-AERSPENG" userId="S::gantawar.sc18b029@ug.iist.ac.in::6acf9e41-302b-42a5-b219-ef0d4d33c92b" providerId="AD" clId="Web-{A413C3C7-8516-442E-BCA9-0F21EE3B79F8}" dt="2021-12-15T06:13:58.513" v="0" actId="14100"/>
        <pc:sldMkLst>
          <pc:docMk/>
          <pc:sldMk cId="109857222" sldId="256"/>
        </pc:sldMkLst>
        <pc:spChg chg="mod">
          <ac:chgData name="SC18B029-Gantawar Siddharth Jitendra 2018-BTECH-AERSPENG" userId="S::gantawar.sc18b029@ug.iist.ac.in::6acf9e41-302b-42a5-b219-ef0d4d33c92b" providerId="AD" clId="Web-{A413C3C7-8516-442E-BCA9-0F21EE3B79F8}" dt="2021-12-15T06:13:58.513" v="0" actId="14100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mod setBg">
        <pc:chgData name="SC18B029-Gantawar Siddharth Jitendra 2018-BTECH-AERSPENG" userId="S::gantawar.sc18b029@ug.iist.ac.in::6acf9e41-302b-42a5-b219-ef0d4d33c92b" providerId="AD" clId="Web-{A413C3C7-8516-442E-BCA9-0F21EE3B79F8}" dt="2021-12-15T06:20:01.332" v="31" actId="20577"/>
        <pc:sldMkLst>
          <pc:docMk/>
          <pc:sldMk cId="1127262423" sldId="266"/>
        </pc:sldMkLst>
        <pc:spChg chg="add mod">
          <ac:chgData name="SC18B029-Gantawar Siddharth Jitendra 2018-BTECH-AERSPENG" userId="S::gantawar.sc18b029@ug.iist.ac.in::6acf9e41-302b-42a5-b219-ef0d4d33c92b" providerId="AD" clId="Web-{A413C3C7-8516-442E-BCA9-0F21EE3B79F8}" dt="2021-12-15T06:20:01.332" v="31" actId="20577"/>
          <ac:spMkLst>
            <pc:docMk/>
            <pc:sldMk cId="1127262423" sldId="266"/>
            <ac:spMk id="3" creationId="{8C242F16-5FE5-4D44-B56D-2D0554B14447}"/>
          </ac:spMkLst>
        </pc:spChg>
        <pc:spChg chg="add del">
          <ac:chgData name="SC18B029-Gantawar Siddharth Jitendra 2018-BTECH-AERSPENG" userId="S::gantawar.sc18b029@ug.iist.ac.in::6acf9e41-302b-42a5-b219-ef0d4d33c92b" providerId="AD" clId="Web-{A413C3C7-8516-442E-BCA9-0F21EE3B79F8}" dt="2021-12-15T06:16:50.656" v="5"/>
          <ac:spMkLst>
            <pc:docMk/>
            <pc:sldMk cId="1127262423" sldId="266"/>
            <ac:spMk id="7" creationId="{557B0AD7-E991-E343-BF68-F118815215C7}"/>
          </ac:spMkLst>
        </pc:spChg>
        <pc:grpChg chg="add del">
          <ac:chgData name="SC18B029-Gantawar Siddharth Jitendra 2018-BTECH-AERSPENG" userId="S::gantawar.sc18b029@ug.iist.ac.in::6acf9e41-302b-42a5-b219-ef0d4d33c92b" providerId="AD" clId="Web-{A413C3C7-8516-442E-BCA9-0F21EE3B79F8}" dt="2021-12-15T06:16:50.656" v="5"/>
          <ac:grpSpMkLst>
            <pc:docMk/>
            <pc:sldMk cId="1127262423" sldId="266"/>
            <ac:grpSpMk id="9" creationId="{46C7B6BC-B625-254B-8489-2BBE42C4734C}"/>
          </ac:grpSpMkLst>
        </pc:grpChg>
        <pc:picChg chg="add mod">
          <ac:chgData name="SC18B029-Gantawar Siddharth Jitendra 2018-BTECH-AERSPENG" userId="S::gantawar.sc18b029@ug.iist.ac.in::6acf9e41-302b-42a5-b219-ef0d4d33c92b" providerId="AD" clId="Web-{A413C3C7-8516-442E-BCA9-0F21EE3B79F8}" dt="2021-12-15T06:19:52.878" v="20" actId="1076"/>
          <ac:picMkLst>
            <pc:docMk/>
            <pc:sldMk cId="1127262423" sldId="266"/>
            <ac:picMk id="2" creationId="{66DF89FA-ADCD-49ED-BA17-4BBCB596A18F}"/>
          </ac:picMkLst>
        </pc:picChg>
      </pc:sldChg>
    </pc:docChg>
  </pc:docChgLst>
  <pc:docChgLst>
    <pc:chgData name="SC18B029-Gantawar Siddharth Jitendra 2018-BTECH-AERSPENG" userId="S::gantawar.sc18b029@ug.iist.ac.in::6acf9e41-302b-42a5-b219-ef0d4d33c92b" providerId="AD" clId="Web-{4667891A-6319-4DDF-BC48-F060DF501A20}"/>
    <pc:docChg chg="modSld">
      <pc:chgData name="SC18B029-Gantawar Siddharth Jitendra 2018-BTECH-AERSPENG" userId="S::gantawar.sc18b029@ug.iist.ac.in::6acf9e41-302b-42a5-b219-ef0d4d33c92b" providerId="AD" clId="Web-{4667891A-6319-4DDF-BC48-F060DF501A20}" dt="2021-12-15T14:24:23.703" v="30" actId="20577"/>
      <pc:docMkLst>
        <pc:docMk/>
      </pc:docMkLst>
      <pc:sldChg chg="modSp">
        <pc:chgData name="SC18B029-Gantawar Siddharth Jitendra 2018-BTECH-AERSPENG" userId="S::gantawar.sc18b029@ug.iist.ac.in::6acf9e41-302b-42a5-b219-ef0d4d33c92b" providerId="AD" clId="Web-{4667891A-6319-4DDF-BC48-F060DF501A20}" dt="2021-12-15T14:03:46.192" v="5" actId="20577"/>
        <pc:sldMkLst>
          <pc:docMk/>
          <pc:sldMk cId="1105749828" sldId="257"/>
        </pc:sldMkLst>
        <pc:spChg chg="mod">
          <ac:chgData name="SC18B029-Gantawar Siddharth Jitendra 2018-BTECH-AERSPENG" userId="S::gantawar.sc18b029@ug.iist.ac.in::6acf9e41-302b-42a5-b219-ef0d4d33c92b" providerId="AD" clId="Web-{4667891A-6319-4DDF-BC48-F060DF501A20}" dt="2021-12-15T14:03:46.192" v="5" actId="20577"/>
          <ac:spMkLst>
            <pc:docMk/>
            <pc:sldMk cId="1105749828" sldId="257"/>
            <ac:spMk id="4" creationId="{396B8921-37CD-44E3-AC6E-DD9C8EA5071C}"/>
          </ac:spMkLst>
        </pc:spChg>
      </pc:sldChg>
      <pc:sldChg chg="modSp">
        <pc:chgData name="SC18B029-Gantawar Siddharth Jitendra 2018-BTECH-AERSPENG" userId="S::gantawar.sc18b029@ug.iist.ac.in::6acf9e41-302b-42a5-b219-ef0d4d33c92b" providerId="AD" clId="Web-{4667891A-6319-4DDF-BC48-F060DF501A20}" dt="2021-12-15T14:06:24.946" v="26" actId="20577"/>
        <pc:sldMkLst>
          <pc:docMk/>
          <pc:sldMk cId="48601130" sldId="260"/>
        </pc:sldMkLst>
        <pc:spChg chg="mod">
          <ac:chgData name="SC18B029-Gantawar Siddharth Jitendra 2018-BTECH-AERSPENG" userId="S::gantawar.sc18b029@ug.iist.ac.in::6acf9e41-302b-42a5-b219-ef0d4d33c92b" providerId="AD" clId="Web-{4667891A-6319-4DDF-BC48-F060DF501A20}" dt="2021-12-15T14:06:24.946" v="26" actId="20577"/>
          <ac:spMkLst>
            <pc:docMk/>
            <pc:sldMk cId="48601130" sldId="260"/>
            <ac:spMk id="5" creationId="{E0795D28-B2DF-44AE-A453-E66330DC07FD}"/>
          </ac:spMkLst>
        </pc:spChg>
      </pc:sldChg>
      <pc:sldChg chg="modSp">
        <pc:chgData name="SC18B029-Gantawar Siddharth Jitendra 2018-BTECH-AERSPENG" userId="S::gantawar.sc18b029@ug.iist.ac.in::6acf9e41-302b-42a5-b219-ef0d4d33c92b" providerId="AD" clId="Web-{4667891A-6319-4DDF-BC48-F060DF501A20}" dt="2021-12-15T14:24:23.703" v="30" actId="20577"/>
        <pc:sldMkLst>
          <pc:docMk/>
          <pc:sldMk cId="1405118576" sldId="261"/>
        </pc:sldMkLst>
        <pc:spChg chg="mod">
          <ac:chgData name="SC18B029-Gantawar Siddharth Jitendra 2018-BTECH-AERSPENG" userId="S::gantawar.sc18b029@ug.iist.ac.in::6acf9e41-302b-42a5-b219-ef0d4d33c92b" providerId="AD" clId="Web-{4667891A-6319-4DDF-BC48-F060DF501A20}" dt="2021-12-15T14:24:23.703" v="30" actId="20577"/>
          <ac:spMkLst>
            <pc:docMk/>
            <pc:sldMk cId="1405118576" sldId="261"/>
            <ac:spMk id="3" creationId="{6854971E-4939-4439-BA5E-EE509A2D66E7}"/>
          </ac:spMkLst>
        </pc:spChg>
      </pc:sldChg>
      <pc:sldChg chg="modSp">
        <pc:chgData name="SC18B029-Gantawar Siddharth Jitendra 2018-BTECH-AERSPENG" userId="S::gantawar.sc18b029@ug.iist.ac.in::6acf9e41-302b-42a5-b219-ef0d4d33c92b" providerId="AD" clId="Web-{4667891A-6319-4DDF-BC48-F060DF501A20}" dt="2021-12-15T14:05:32.523" v="12" actId="1076"/>
        <pc:sldMkLst>
          <pc:docMk/>
          <pc:sldMk cId="3706895550" sldId="280"/>
        </pc:sldMkLst>
        <pc:spChg chg="mod">
          <ac:chgData name="SC18B029-Gantawar Siddharth Jitendra 2018-BTECH-AERSPENG" userId="S::gantawar.sc18b029@ug.iist.ac.in::6acf9e41-302b-42a5-b219-ef0d4d33c92b" providerId="AD" clId="Web-{4667891A-6319-4DDF-BC48-F060DF501A20}" dt="2021-12-15T14:05:32.523" v="12" actId="1076"/>
          <ac:spMkLst>
            <pc:docMk/>
            <pc:sldMk cId="3706895550" sldId="280"/>
            <ac:spMk id="3" creationId="{B7D0B166-889F-49F6-AFBF-459F6904ADA7}"/>
          </ac:spMkLst>
        </pc:spChg>
      </pc:sldChg>
    </pc:docChg>
  </pc:docChgLst>
  <pc:docChgLst>
    <pc:chgData name="SC18B030-Subrahmanya V Bhide 2018-BTECH-AERSPENG" userId="S::subrahmanya.sc18b030@ug.iist.ac.in::b489396d-0c2b-4d5c-9cdd-c86e34fc0cf4" providerId="AD" clId="Web-{E434D15D-3C72-4A72-9B5D-3BA28AF34F25}"/>
    <pc:docChg chg="addSld modSld">
      <pc:chgData name="SC18B030-Subrahmanya V Bhide 2018-BTECH-AERSPENG" userId="S::subrahmanya.sc18b030@ug.iist.ac.in::b489396d-0c2b-4d5c-9cdd-c86e34fc0cf4" providerId="AD" clId="Web-{E434D15D-3C72-4A72-9B5D-3BA28AF34F25}" dt="2021-12-14T17:00:34.354" v="12"/>
      <pc:docMkLst>
        <pc:docMk/>
      </pc:docMkLst>
      <pc:sldChg chg="modSp">
        <pc:chgData name="SC18B030-Subrahmanya V Bhide 2018-BTECH-AERSPENG" userId="S::subrahmanya.sc18b030@ug.iist.ac.in::b489396d-0c2b-4d5c-9cdd-c86e34fc0cf4" providerId="AD" clId="Web-{E434D15D-3C72-4A72-9B5D-3BA28AF34F25}" dt="2021-12-14T16:59:56.087" v="8" actId="20577"/>
        <pc:sldMkLst>
          <pc:docMk/>
          <pc:sldMk cId="109857222" sldId="256"/>
        </pc:sldMkLst>
        <pc:spChg chg="mod">
          <ac:chgData name="SC18B030-Subrahmanya V Bhide 2018-BTECH-AERSPENG" userId="S::subrahmanya.sc18b030@ug.iist.ac.in::b489396d-0c2b-4d5c-9cdd-c86e34fc0cf4" providerId="AD" clId="Web-{E434D15D-3C72-4A72-9B5D-3BA28AF34F25}" dt="2021-12-14T16:59:56.087" v="8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 replId">
        <pc:chgData name="SC18B030-Subrahmanya V Bhide 2018-BTECH-AERSPENG" userId="S::subrahmanya.sc18b030@ug.iist.ac.in::b489396d-0c2b-4d5c-9cdd-c86e34fc0cf4" providerId="AD" clId="Web-{E434D15D-3C72-4A72-9B5D-3BA28AF34F25}" dt="2021-12-14T17:00:33.354" v="9"/>
        <pc:sldMkLst>
          <pc:docMk/>
          <pc:sldMk cId="3706895550" sldId="280"/>
        </pc:sldMkLst>
      </pc:sldChg>
      <pc:sldChg chg="add replId">
        <pc:chgData name="SC18B030-Subrahmanya V Bhide 2018-BTECH-AERSPENG" userId="S::subrahmanya.sc18b030@ug.iist.ac.in::b489396d-0c2b-4d5c-9cdd-c86e34fc0cf4" providerId="AD" clId="Web-{E434D15D-3C72-4A72-9B5D-3BA28AF34F25}" dt="2021-12-14T17:00:34.244" v="10"/>
        <pc:sldMkLst>
          <pc:docMk/>
          <pc:sldMk cId="1999807934" sldId="281"/>
        </pc:sldMkLst>
      </pc:sldChg>
      <pc:sldChg chg="add replId">
        <pc:chgData name="SC18B030-Subrahmanya V Bhide 2018-BTECH-AERSPENG" userId="S::subrahmanya.sc18b030@ug.iist.ac.in::b489396d-0c2b-4d5c-9cdd-c86e34fc0cf4" providerId="AD" clId="Web-{E434D15D-3C72-4A72-9B5D-3BA28AF34F25}" dt="2021-12-14T17:00:34.291" v="11"/>
        <pc:sldMkLst>
          <pc:docMk/>
          <pc:sldMk cId="4155679772" sldId="282"/>
        </pc:sldMkLst>
      </pc:sldChg>
      <pc:sldChg chg="add replId">
        <pc:chgData name="SC18B030-Subrahmanya V Bhide 2018-BTECH-AERSPENG" userId="S::subrahmanya.sc18b030@ug.iist.ac.in::b489396d-0c2b-4d5c-9cdd-c86e34fc0cf4" providerId="AD" clId="Web-{E434D15D-3C72-4A72-9B5D-3BA28AF34F25}" dt="2021-12-14T17:00:34.354" v="12"/>
        <pc:sldMkLst>
          <pc:docMk/>
          <pc:sldMk cId="1949365622" sldId="283"/>
        </pc:sldMkLst>
      </pc:sldChg>
    </pc:docChg>
  </pc:docChgLst>
  <pc:docChgLst>
    <pc:chgData name="SC18B054-Sawvranu Dey 2018-BTECH-AERSPENG" userId="6d09fa04-13c9-4895-9dc7-c6c21772c12e" providerId="ADAL" clId="{D93EC340-FD49-43E3-BC1A-92206218DFC7}"/>
    <pc:docChg chg="custSel addSld modSld sldOrd">
      <pc:chgData name="SC18B054-Sawvranu Dey 2018-BTECH-AERSPENG" userId="6d09fa04-13c9-4895-9dc7-c6c21772c12e" providerId="ADAL" clId="{D93EC340-FD49-43E3-BC1A-92206218DFC7}" dt="2021-12-01T13:39:56.287" v="18"/>
      <pc:docMkLst>
        <pc:docMk/>
      </pc:docMkLst>
      <pc:sldChg chg="addSp modSp mod setBg">
        <pc:chgData name="SC18B054-Sawvranu Dey 2018-BTECH-AERSPENG" userId="6d09fa04-13c9-4895-9dc7-c6c21772c12e" providerId="ADAL" clId="{D93EC340-FD49-43E3-BC1A-92206218DFC7}" dt="2021-12-01T13:39:18.862" v="4" actId="26606"/>
        <pc:sldMkLst>
          <pc:docMk/>
          <pc:sldMk cId="1685819817" sldId="271"/>
        </pc:sldMkLst>
        <pc:spChg chg="add">
          <ac:chgData name="SC18B054-Sawvranu Dey 2018-BTECH-AERSPENG" userId="6d09fa04-13c9-4895-9dc7-c6c21772c12e" providerId="ADAL" clId="{D93EC340-FD49-43E3-BC1A-92206218DFC7}" dt="2021-12-01T13:39:18.862" v="4" actId="26606"/>
          <ac:spMkLst>
            <pc:docMk/>
            <pc:sldMk cId="1685819817" sldId="271"/>
            <ac:spMk id="8" creationId="{557B0AD7-E991-E343-BF68-F118815215C7}"/>
          </ac:spMkLst>
        </pc:spChg>
        <pc:picChg chg="add mod">
          <ac:chgData name="SC18B054-Sawvranu Dey 2018-BTECH-AERSPENG" userId="6d09fa04-13c9-4895-9dc7-c6c21772c12e" providerId="ADAL" clId="{D93EC340-FD49-43E3-BC1A-92206218DFC7}" dt="2021-12-01T13:39:18.862" v="4" actId="26606"/>
          <ac:picMkLst>
            <pc:docMk/>
            <pc:sldMk cId="1685819817" sldId="271"/>
            <ac:picMk id="3" creationId="{176DC368-8699-437B-BD86-54B8F4D2ED53}"/>
          </ac:picMkLst>
        </pc:picChg>
      </pc:sldChg>
      <pc:sldChg chg="addSp modSp mod setBg">
        <pc:chgData name="SC18B054-Sawvranu Dey 2018-BTECH-AERSPENG" userId="6d09fa04-13c9-4895-9dc7-c6c21772c12e" providerId="ADAL" clId="{D93EC340-FD49-43E3-BC1A-92206218DFC7}" dt="2021-12-01T13:39:31.855" v="8" actId="26606"/>
        <pc:sldMkLst>
          <pc:docMk/>
          <pc:sldMk cId="4076552399" sldId="272"/>
        </pc:sldMkLst>
        <pc:spChg chg="add">
          <ac:chgData name="SC18B054-Sawvranu Dey 2018-BTECH-AERSPENG" userId="6d09fa04-13c9-4895-9dc7-c6c21772c12e" providerId="ADAL" clId="{D93EC340-FD49-43E3-BC1A-92206218DFC7}" dt="2021-12-01T13:39:31.855" v="8" actId="26606"/>
          <ac:spMkLst>
            <pc:docMk/>
            <pc:sldMk cId="4076552399" sldId="272"/>
            <ac:spMk id="8" creationId="{557B0AD7-E991-E343-BF68-F118815215C7}"/>
          </ac:spMkLst>
        </pc:spChg>
        <pc:picChg chg="add mod">
          <ac:chgData name="SC18B054-Sawvranu Dey 2018-BTECH-AERSPENG" userId="6d09fa04-13c9-4895-9dc7-c6c21772c12e" providerId="ADAL" clId="{D93EC340-FD49-43E3-BC1A-92206218DFC7}" dt="2021-12-01T13:39:31.855" v="8" actId="26606"/>
          <ac:picMkLst>
            <pc:docMk/>
            <pc:sldMk cId="4076552399" sldId="272"/>
            <ac:picMk id="3" creationId="{D98D704B-031C-4B41-A009-820D0F32BBA8}"/>
          </ac:picMkLst>
        </pc:picChg>
      </pc:sldChg>
      <pc:sldChg chg="addSp modSp mod setBg">
        <pc:chgData name="SC18B054-Sawvranu Dey 2018-BTECH-AERSPENG" userId="6d09fa04-13c9-4895-9dc7-c6c21772c12e" providerId="ADAL" clId="{D93EC340-FD49-43E3-BC1A-92206218DFC7}" dt="2021-12-01T13:39:38.781" v="12" actId="26606"/>
        <pc:sldMkLst>
          <pc:docMk/>
          <pc:sldMk cId="3511861788" sldId="273"/>
        </pc:sldMkLst>
        <pc:spChg chg="add">
          <ac:chgData name="SC18B054-Sawvranu Dey 2018-BTECH-AERSPENG" userId="6d09fa04-13c9-4895-9dc7-c6c21772c12e" providerId="ADAL" clId="{D93EC340-FD49-43E3-BC1A-92206218DFC7}" dt="2021-12-01T13:39:38.781" v="12" actId="26606"/>
          <ac:spMkLst>
            <pc:docMk/>
            <pc:sldMk cId="3511861788" sldId="273"/>
            <ac:spMk id="8" creationId="{557B0AD7-E991-E343-BF68-F118815215C7}"/>
          </ac:spMkLst>
        </pc:spChg>
        <pc:picChg chg="add mod">
          <ac:chgData name="SC18B054-Sawvranu Dey 2018-BTECH-AERSPENG" userId="6d09fa04-13c9-4895-9dc7-c6c21772c12e" providerId="ADAL" clId="{D93EC340-FD49-43E3-BC1A-92206218DFC7}" dt="2021-12-01T13:39:38.781" v="12" actId="26606"/>
          <ac:picMkLst>
            <pc:docMk/>
            <pc:sldMk cId="3511861788" sldId="273"/>
            <ac:picMk id="3" creationId="{E2D6B971-7A93-4B0E-B3EB-C0DCC1F6AD98}"/>
          </ac:picMkLst>
        </pc:picChg>
      </pc:sldChg>
      <pc:sldChg chg="addSp modSp add mod ord setBg">
        <pc:chgData name="SC18B054-Sawvranu Dey 2018-BTECH-AERSPENG" userId="6d09fa04-13c9-4895-9dc7-c6c21772c12e" providerId="ADAL" clId="{D93EC340-FD49-43E3-BC1A-92206218DFC7}" dt="2021-12-01T13:39:56.287" v="18"/>
        <pc:sldMkLst>
          <pc:docMk/>
          <pc:sldMk cId="1773748031" sldId="275"/>
        </pc:sldMkLst>
        <pc:spChg chg="add">
          <ac:chgData name="SC18B054-Sawvranu Dey 2018-BTECH-AERSPENG" userId="6d09fa04-13c9-4895-9dc7-c6c21772c12e" providerId="ADAL" clId="{D93EC340-FD49-43E3-BC1A-92206218DFC7}" dt="2021-12-01T13:39:53.070" v="16" actId="26606"/>
          <ac:spMkLst>
            <pc:docMk/>
            <pc:sldMk cId="1773748031" sldId="275"/>
            <ac:spMk id="8" creationId="{557B0AD7-E991-E343-BF68-F118815215C7}"/>
          </ac:spMkLst>
        </pc:spChg>
        <pc:picChg chg="add mod">
          <ac:chgData name="SC18B054-Sawvranu Dey 2018-BTECH-AERSPENG" userId="6d09fa04-13c9-4895-9dc7-c6c21772c12e" providerId="ADAL" clId="{D93EC340-FD49-43E3-BC1A-92206218DFC7}" dt="2021-12-01T13:39:53.070" v="16" actId="26606"/>
          <ac:picMkLst>
            <pc:docMk/>
            <pc:sldMk cId="1773748031" sldId="275"/>
            <ac:picMk id="3" creationId="{ABCED3EA-B8E9-441C-AFF6-89D6F4C576B1}"/>
          </ac:picMkLst>
        </pc:picChg>
      </pc:sldChg>
    </pc:docChg>
  </pc:docChgLst>
  <pc:docChgLst>
    <pc:chgData name="SC18B030-Subrahmanya V Bhide 2018-BTECH-AERSPENG" userId="S::subrahmanya.sc18b030@ug.iist.ac.in::b489396d-0c2b-4d5c-9cdd-c86e34fc0cf4" providerId="AD" clId="Web-{2CD72A4E-D814-4E37-981F-91B90DE0CD50}"/>
    <pc:docChg chg="addSld modSld addMainMaster delMainMaster">
      <pc:chgData name="SC18B030-Subrahmanya V Bhide 2018-BTECH-AERSPENG" userId="S::subrahmanya.sc18b030@ug.iist.ac.in::b489396d-0c2b-4d5c-9cdd-c86e34fc0cf4" providerId="AD" clId="Web-{2CD72A4E-D814-4E37-981F-91B90DE0CD50}" dt="2021-12-01T08:13:04.110" v="415" actId="14100"/>
      <pc:docMkLst>
        <pc:docMk/>
      </pc:docMkLst>
      <pc:sldChg chg="addSp delSp modSp mod setBg modClrScheme setClrOvrMap chgLayout">
        <pc:chgData name="SC18B030-Subrahmanya V Bhide 2018-BTECH-AERSPENG" userId="S::subrahmanya.sc18b030@ug.iist.ac.in::b489396d-0c2b-4d5c-9cdd-c86e34fc0cf4" providerId="AD" clId="Web-{2CD72A4E-D814-4E37-981F-91B90DE0CD50}" dt="2021-12-01T08:13:04.110" v="415" actId="14100"/>
        <pc:sldMkLst>
          <pc:docMk/>
          <pc:sldMk cId="109857222" sldId="256"/>
        </pc:sldMkLst>
        <pc:spChg chg="mod">
          <ac:chgData name="SC18B030-Subrahmanya V Bhide 2018-BTECH-AERSPENG" userId="S::subrahmanya.sc18b030@ug.iist.ac.in::b489396d-0c2b-4d5c-9cdd-c86e34fc0cf4" providerId="AD" clId="Web-{2CD72A4E-D814-4E37-981F-91B90DE0CD50}" dt="2021-12-01T08:05:18.176" v="12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C18B030-Subrahmanya V Bhide 2018-BTECH-AERSPENG" userId="S::subrahmanya.sc18b030@ug.iist.ac.in::b489396d-0c2b-4d5c-9cdd-c86e34fc0cf4" providerId="AD" clId="Web-{2CD72A4E-D814-4E37-981F-91B90DE0CD50}" dt="2021-12-01T08:13:04.110" v="415" actId="1410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SC18B030-Subrahmanya V Bhide 2018-BTECH-AERSPENG" userId="S::subrahmanya.sc18b030@ug.iist.ac.in::b489396d-0c2b-4d5c-9cdd-c86e34fc0cf4" providerId="AD" clId="Web-{2CD72A4E-D814-4E37-981F-91B90DE0CD50}" dt="2021-12-01T08:01:47.249" v="4"/>
          <ac:spMkLst>
            <pc:docMk/>
            <pc:sldMk cId="109857222" sldId="256"/>
            <ac:spMk id="5" creationId="{4EFE82FE-7465-AE46-88DF-34D347E83B84}"/>
          </ac:spMkLst>
        </pc:spChg>
        <pc:spChg chg="add del">
          <ac:chgData name="SC18B030-Subrahmanya V Bhide 2018-BTECH-AERSPENG" userId="S::subrahmanya.sc18b030@ug.iist.ac.in::b489396d-0c2b-4d5c-9cdd-c86e34fc0cf4" providerId="AD" clId="Web-{2CD72A4E-D814-4E37-981F-91B90DE0CD50}" dt="2021-12-01T08:01:43.858" v="1"/>
          <ac:spMkLst>
            <pc:docMk/>
            <pc:sldMk cId="109857222" sldId="256"/>
            <ac:spMk id="8" creationId="{70105F5E-5B61-4F51-927C-5B28DB7DD9BB}"/>
          </ac:spMkLst>
        </pc:spChg>
        <pc:spChg chg="add del">
          <ac:chgData name="SC18B030-Subrahmanya V Bhide 2018-BTECH-AERSPENG" userId="S::subrahmanya.sc18b030@ug.iist.ac.in::b489396d-0c2b-4d5c-9cdd-c86e34fc0cf4" providerId="AD" clId="Web-{2CD72A4E-D814-4E37-981F-91B90DE0CD50}" dt="2021-12-01T08:01:47.171" v="3"/>
          <ac:spMkLst>
            <pc:docMk/>
            <pc:sldMk cId="109857222" sldId="256"/>
            <ac:spMk id="9" creationId="{ECD84B89-83B1-AA44-B9BE-C68A3A346981}"/>
          </ac:spMkLst>
        </pc:spChg>
        <pc:spChg chg="add del">
          <ac:chgData name="SC18B030-Subrahmanya V Bhide 2018-BTECH-AERSPENG" userId="S::subrahmanya.sc18b030@ug.iist.ac.in::b489396d-0c2b-4d5c-9cdd-c86e34fc0cf4" providerId="AD" clId="Web-{2CD72A4E-D814-4E37-981F-91B90DE0CD50}" dt="2021-12-01T08:01:43.858" v="1"/>
          <ac:spMkLst>
            <pc:docMk/>
            <pc:sldMk cId="109857222" sldId="256"/>
            <ac:spMk id="10" creationId="{EC48354D-16E9-4575-B90B-6F6DE75D46B1}"/>
          </ac:spMkLst>
        </pc:spChg>
        <pc:spChg chg="add del">
          <ac:chgData name="SC18B030-Subrahmanya V Bhide 2018-BTECH-AERSPENG" userId="S::subrahmanya.sc18b030@ug.iist.ac.in::b489396d-0c2b-4d5c-9cdd-c86e34fc0cf4" providerId="AD" clId="Web-{2CD72A4E-D814-4E37-981F-91B90DE0CD50}" dt="2021-12-01T08:01:47.171" v="3"/>
          <ac:spMkLst>
            <pc:docMk/>
            <pc:sldMk cId="109857222" sldId="256"/>
            <ac:spMk id="11" creationId="{DF3B9D9F-2555-4B2E-AD17-056B66596D5A}"/>
          </ac:spMkLst>
        </pc:spChg>
        <pc:spChg chg="add del">
          <ac:chgData name="SC18B030-Subrahmanya V Bhide 2018-BTECH-AERSPENG" userId="S::subrahmanya.sc18b030@ug.iist.ac.in::b489396d-0c2b-4d5c-9cdd-c86e34fc0cf4" providerId="AD" clId="Web-{2CD72A4E-D814-4E37-981F-91B90DE0CD50}" dt="2021-12-01T08:01:47.171" v="3"/>
          <ac:spMkLst>
            <pc:docMk/>
            <pc:sldMk cId="109857222" sldId="256"/>
            <ac:spMk id="13" creationId="{98F816C8-664D-4D46-87AC-DD7054006763}"/>
          </ac:spMkLst>
        </pc:spChg>
        <pc:grpChg chg="add">
          <ac:chgData name="SC18B030-Subrahmanya V Bhide 2018-BTECH-AERSPENG" userId="S::subrahmanya.sc18b030@ug.iist.ac.in::b489396d-0c2b-4d5c-9cdd-c86e34fc0cf4" providerId="AD" clId="Web-{2CD72A4E-D814-4E37-981F-91B90DE0CD50}" dt="2021-12-01T08:01:47.249" v="4"/>
          <ac:grpSpMkLst>
            <pc:docMk/>
            <pc:sldMk cId="109857222" sldId="256"/>
            <ac:grpSpMk id="7" creationId="{E63AF7E2-A240-C246-AFB8-2AD8FF4621DB}"/>
          </ac:grpSpMkLst>
        </pc:grpChg>
        <pc:picChg chg="add del">
          <ac:chgData name="SC18B030-Subrahmanya V Bhide 2018-BTECH-AERSPENG" userId="S::subrahmanya.sc18b030@ug.iist.ac.in::b489396d-0c2b-4d5c-9cdd-c86e34fc0cf4" providerId="AD" clId="Web-{2CD72A4E-D814-4E37-981F-91B90DE0CD50}" dt="2021-12-01T08:01:47.171" v="3"/>
          <ac:picMkLst>
            <pc:docMk/>
            <pc:sldMk cId="109857222" sldId="256"/>
            <ac:picMk id="4" creationId="{159037BB-FB59-4A11-A9C7-6AF57DD33113}"/>
          </ac:picMkLst>
        </pc:picChg>
        <pc:cxnChg chg="add">
          <ac:chgData name="SC18B030-Subrahmanya V Bhide 2018-BTECH-AERSPENG" userId="S::subrahmanya.sc18b030@ug.iist.ac.in::b489396d-0c2b-4d5c-9cdd-c86e34fc0cf4" providerId="AD" clId="Web-{2CD72A4E-D814-4E37-981F-91B90DE0CD50}" dt="2021-12-01T08:01:47.249" v="4"/>
          <ac:cxnSpMkLst>
            <pc:docMk/>
            <pc:sldMk cId="109857222" sldId="256"/>
            <ac:cxnSpMk id="6" creationId="{2DDDFCEF-D5C9-BE40-9979-57040F021F96}"/>
          </ac:cxnSpMkLst>
        </pc:cxnChg>
        <pc:cxnChg chg="add del">
          <ac:chgData name="SC18B030-Subrahmanya V Bhide 2018-BTECH-AERSPENG" userId="S::subrahmanya.sc18b030@ug.iist.ac.in::b489396d-0c2b-4d5c-9cdd-c86e34fc0cf4" providerId="AD" clId="Web-{2CD72A4E-D814-4E37-981F-91B90DE0CD50}" dt="2021-12-01T08:01:43.858" v="1"/>
          <ac:cxnSpMkLst>
            <pc:docMk/>
            <pc:sldMk cId="109857222" sldId="256"/>
            <ac:cxnSpMk id="12" creationId="{336FDCA7-0AF2-4082-9481-EF2C115F22A4}"/>
          </ac:cxnSpMkLst>
        </pc:cxnChg>
      </pc:sldChg>
      <pc:sldChg chg="modSp new mod setBg">
        <pc:chgData name="SC18B030-Subrahmanya V Bhide 2018-BTECH-AERSPENG" userId="S::subrahmanya.sc18b030@ug.iist.ac.in::b489396d-0c2b-4d5c-9cdd-c86e34fc0cf4" providerId="AD" clId="Web-{2CD72A4E-D814-4E37-981F-91B90DE0CD50}" dt="2021-12-01T08:07:15.617" v="271" actId="20577"/>
        <pc:sldMkLst>
          <pc:docMk/>
          <pc:sldMk cId="1105749828" sldId="257"/>
        </pc:sldMkLst>
        <pc:spChg chg="mod">
          <ac:chgData name="SC18B030-Subrahmanya V Bhide 2018-BTECH-AERSPENG" userId="S::subrahmanya.sc18b030@ug.iist.ac.in::b489396d-0c2b-4d5c-9cdd-c86e34fc0cf4" providerId="AD" clId="Web-{2CD72A4E-D814-4E37-981F-91B90DE0CD50}" dt="2021-12-01T08:07:15.617" v="271" actId="20577"/>
          <ac:spMkLst>
            <pc:docMk/>
            <pc:sldMk cId="1105749828" sldId="257"/>
            <ac:spMk id="2" creationId="{609ED469-4123-418A-940A-8F692BDCC268}"/>
          </ac:spMkLst>
        </pc:spChg>
      </pc:sldChg>
      <pc:sldChg chg="add replId">
        <pc:chgData name="SC18B030-Subrahmanya V Bhide 2018-BTECH-AERSPENG" userId="S::subrahmanya.sc18b030@ug.iist.ac.in::b489396d-0c2b-4d5c-9cdd-c86e34fc0cf4" providerId="AD" clId="Web-{2CD72A4E-D814-4E37-981F-91B90DE0CD50}" dt="2021-12-01T08:06:54.866" v="237"/>
        <pc:sldMkLst>
          <pc:docMk/>
          <pc:sldMk cId="1432867469" sldId="258"/>
        </pc:sldMkLst>
      </pc:sldChg>
      <pc:sldChg chg="add replId">
        <pc:chgData name="SC18B030-Subrahmanya V Bhide 2018-BTECH-AERSPENG" userId="S::subrahmanya.sc18b030@ug.iist.ac.in::b489396d-0c2b-4d5c-9cdd-c86e34fc0cf4" providerId="AD" clId="Web-{2CD72A4E-D814-4E37-981F-91B90DE0CD50}" dt="2021-12-01T08:06:56.132" v="238"/>
        <pc:sldMkLst>
          <pc:docMk/>
          <pc:sldMk cId="586025893" sldId="259"/>
        </pc:sldMkLst>
      </pc:sldChg>
      <pc:sldChg chg="addSp modSp add replId">
        <pc:chgData name="SC18B030-Subrahmanya V Bhide 2018-BTECH-AERSPENG" userId="S::subrahmanya.sc18b030@ug.iist.ac.in::b489396d-0c2b-4d5c-9cdd-c86e34fc0cf4" providerId="AD" clId="Web-{2CD72A4E-D814-4E37-981F-91B90DE0CD50}" dt="2021-12-01T08:11:07.966" v="403" actId="20577"/>
        <pc:sldMkLst>
          <pc:docMk/>
          <pc:sldMk cId="48601130" sldId="260"/>
        </pc:sldMkLst>
        <pc:spChg chg="mod">
          <ac:chgData name="SC18B030-Subrahmanya V Bhide 2018-BTECH-AERSPENG" userId="S::subrahmanya.sc18b030@ug.iist.ac.in::b489396d-0c2b-4d5c-9cdd-c86e34fc0cf4" providerId="AD" clId="Web-{2CD72A4E-D814-4E37-981F-91B90DE0CD50}" dt="2021-12-01T08:10:36.044" v="384" actId="20577"/>
          <ac:spMkLst>
            <pc:docMk/>
            <pc:sldMk cId="48601130" sldId="260"/>
            <ac:spMk id="2" creationId="{609ED469-4123-418A-940A-8F692BDCC268}"/>
          </ac:spMkLst>
        </pc:spChg>
        <pc:spChg chg="add mod">
          <ac:chgData name="SC18B030-Subrahmanya V Bhide 2018-BTECH-AERSPENG" userId="S::subrahmanya.sc18b030@ug.iist.ac.in::b489396d-0c2b-4d5c-9cdd-c86e34fc0cf4" providerId="AD" clId="Web-{2CD72A4E-D814-4E37-981F-91B90DE0CD50}" dt="2021-12-01T08:11:07.966" v="403" actId="20577"/>
          <ac:spMkLst>
            <pc:docMk/>
            <pc:sldMk cId="48601130" sldId="260"/>
            <ac:spMk id="3" creationId="{BA0579B5-1B7A-4A21-A001-E6632791679B}"/>
          </ac:spMkLst>
        </pc:spChg>
      </pc:sldChg>
      <pc:sldChg chg="modSp add replId">
        <pc:chgData name="SC18B030-Subrahmanya V Bhide 2018-BTECH-AERSPENG" userId="S::subrahmanya.sc18b030@ug.iist.ac.in::b489396d-0c2b-4d5c-9cdd-c86e34fc0cf4" providerId="AD" clId="Web-{2CD72A4E-D814-4E37-981F-91B90DE0CD50}" dt="2021-12-01T08:11:56.343" v="407" actId="14100"/>
        <pc:sldMkLst>
          <pc:docMk/>
          <pc:sldMk cId="1405118576" sldId="261"/>
        </pc:sldMkLst>
        <pc:spChg chg="mod">
          <ac:chgData name="SC18B030-Subrahmanya V Bhide 2018-BTECH-AERSPENG" userId="S::subrahmanya.sc18b030@ug.iist.ac.in::b489396d-0c2b-4d5c-9cdd-c86e34fc0cf4" providerId="AD" clId="Web-{2CD72A4E-D814-4E37-981F-91B90DE0CD50}" dt="2021-12-01T08:11:56.343" v="407" actId="14100"/>
          <ac:spMkLst>
            <pc:docMk/>
            <pc:sldMk cId="1405118576" sldId="261"/>
            <ac:spMk id="2" creationId="{609ED469-4123-418A-940A-8F692BDCC268}"/>
          </ac:spMkLst>
        </pc:spChg>
      </pc:sldChg>
      <pc:sldChg chg="add replId">
        <pc:chgData name="SC18B030-Subrahmanya V Bhide 2018-BTECH-AERSPENG" userId="S::subrahmanya.sc18b030@ug.iist.ac.in::b489396d-0c2b-4d5c-9cdd-c86e34fc0cf4" providerId="AD" clId="Web-{2CD72A4E-D814-4E37-981F-91B90DE0CD50}" dt="2021-12-01T08:06:56.960" v="241"/>
        <pc:sldMkLst>
          <pc:docMk/>
          <pc:sldMk cId="2341677704" sldId="262"/>
        </pc:sldMkLst>
      </pc:sldChg>
      <pc:sldChg chg="add replId">
        <pc:chgData name="SC18B030-Subrahmanya V Bhide 2018-BTECH-AERSPENG" userId="S::subrahmanya.sc18b030@ug.iist.ac.in::b489396d-0c2b-4d5c-9cdd-c86e34fc0cf4" providerId="AD" clId="Web-{2CD72A4E-D814-4E37-981F-91B90DE0CD50}" dt="2021-12-01T08:06:57.366" v="242"/>
        <pc:sldMkLst>
          <pc:docMk/>
          <pc:sldMk cId="953652528" sldId="263"/>
        </pc:sldMkLst>
      </pc:sldChg>
      <pc:sldChg chg="modSp add replId">
        <pc:chgData name="SC18B030-Subrahmanya V Bhide 2018-BTECH-AERSPENG" userId="S::subrahmanya.sc18b030@ug.iist.ac.in::b489396d-0c2b-4d5c-9cdd-c86e34fc0cf4" providerId="AD" clId="Web-{2CD72A4E-D814-4E37-981F-91B90DE0CD50}" dt="2021-12-01T08:12:12.484" v="411" actId="14100"/>
        <pc:sldMkLst>
          <pc:docMk/>
          <pc:sldMk cId="137118311" sldId="264"/>
        </pc:sldMkLst>
        <pc:spChg chg="mod">
          <ac:chgData name="SC18B030-Subrahmanya V Bhide 2018-BTECH-AERSPENG" userId="S::subrahmanya.sc18b030@ug.iist.ac.in::b489396d-0c2b-4d5c-9cdd-c86e34fc0cf4" providerId="AD" clId="Web-{2CD72A4E-D814-4E37-981F-91B90DE0CD50}" dt="2021-12-01T08:12:12.484" v="411" actId="14100"/>
          <ac:spMkLst>
            <pc:docMk/>
            <pc:sldMk cId="137118311" sldId="264"/>
            <ac:spMk id="2" creationId="{609ED469-4123-418A-940A-8F692BDCC268}"/>
          </ac:spMkLst>
        </pc:spChg>
      </pc:sldChg>
      <pc:sldChg chg="add replId">
        <pc:chgData name="SC18B030-Subrahmanya V Bhide 2018-BTECH-AERSPENG" userId="S::subrahmanya.sc18b030@ug.iist.ac.in::b489396d-0c2b-4d5c-9cdd-c86e34fc0cf4" providerId="AD" clId="Web-{2CD72A4E-D814-4E37-981F-91B90DE0CD50}" dt="2021-12-01T08:06:58.054" v="244"/>
        <pc:sldMkLst>
          <pc:docMk/>
          <pc:sldMk cId="3149678088" sldId="265"/>
        </pc:sldMkLst>
      </pc:sldChg>
      <pc:sldChg chg="add replId">
        <pc:chgData name="SC18B030-Subrahmanya V Bhide 2018-BTECH-AERSPENG" userId="S::subrahmanya.sc18b030@ug.iist.ac.in::b489396d-0c2b-4d5c-9cdd-c86e34fc0cf4" providerId="AD" clId="Web-{2CD72A4E-D814-4E37-981F-91B90DE0CD50}" dt="2021-12-01T08:06:58.179" v="245"/>
        <pc:sldMkLst>
          <pc:docMk/>
          <pc:sldMk cId="4098698498" sldId="266"/>
        </pc:sldMkLst>
      </pc:sldChg>
      <pc:sldChg chg="add replId">
        <pc:chgData name="SC18B030-Subrahmanya V Bhide 2018-BTECH-AERSPENG" userId="S::subrahmanya.sc18b030@ug.iist.ac.in::b489396d-0c2b-4d5c-9cdd-c86e34fc0cf4" providerId="AD" clId="Web-{2CD72A4E-D814-4E37-981F-91B90DE0CD50}" dt="2021-12-01T08:06:58.272" v="246"/>
        <pc:sldMkLst>
          <pc:docMk/>
          <pc:sldMk cId="2025597394" sldId="267"/>
        </pc:sldMkLst>
      </pc:sldChg>
      <pc:sldChg chg="add replId">
        <pc:chgData name="SC18B030-Subrahmanya V Bhide 2018-BTECH-AERSPENG" userId="S::subrahmanya.sc18b030@ug.iist.ac.in::b489396d-0c2b-4d5c-9cdd-c86e34fc0cf4" providerId="AD" clId="Web-{2CD72A4E-D814-4E37-981F-91B90DE0CD50}" dt="2021-12-01T08:06:58.616" v="247"/>
        <pc:sldMkLst>
          <pc:docMk/>
          <pc:sldMk cId="1636888602" sldId="268"/>
        </pc:sldMkLst>
      </pc:sldChg>
      <pc:sldChg chg="add replId">
        <pc:chgData name="SC18B030-Subrahmanya V Bhide 2018-BTECH-AERSPENG" userId="S::subrahmanya.sc18b030@ug.iist.ac.in::b489396d-0c2b-4d5c-9cdd-c86e34fc0cf4" providerId="AD" clId="Web-{2CD72A4E-D814-4E37-981F-91B90DE0CD50}" dt="2021-12-01T08:12:19.437" v="412"/>
        <pc:sldMkLst>
          <pc:docMk/>
          <pc:sldMk cId="1213976560" sldId="269"/>
        </pc:sldMkLst>
      </pc:sldChg>
      <pc:sldMasterChg chg="add del addSldLayout delSldLayout">
        <pc:chgData name="SC18B030-Subrahmanya V Bhide 2018-BTECH-AERSPENG" userId="S::subrahmanya.sc18b030@ug.iist.ac.in::b489396d-0c2b-4d5c-9cdd-c86e34fc0cf4" providerId="AD" clId="Web-{2CD72A4E-D814-4E37-981F-91B90DE0CD50}" dt="2021-12-01T08:01:47.249" v="4"/>
        <pc:sldMasterMkLst>
          <pc:docMk/>
          <pc:sldMasterMk cId="2460954070" sldId="2147483660"/>
        </pc:sldMasterMkLst>
        <pc:sldLayoutChg chg="add del">
          <pc:chgData name="SC18B030-Subrahmanya V Bhide 2018-BTECH-AERSPENG" userId="S::subrahmanya.sc18b030@ug.iist.ac.in::b489396d-0c2b-4d5c-9cdd-c86e34fc0cf4" providerId="AD" clId="Web-{2CD72A4E-D814-4E37-981F-91B90DE0CD50}" dt="2021-12-01T08:01:47.249" v="4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SC18B030-Subrahmanya V Bhide 2018-BTECH-AERSPENG" userId="S::subrahmanya.sc18b030@ug.iist.ac.in::b489396d-0c2b-4d5c-9cdd-c86e34fc0cf4" providerId="AD" clId="Web-{2CD72A4E-D814-4E37-981F-91B90DE0CD50}" dt="2021-12-01T08:01:47.249" v="4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SC18B030-Subrahmanya V Bhide 2018-BTECH-AERSPENG" userId="S::subrahmanya.sc18b030@ug.iist.ac.in::b489396d-0c2b-4d5c-9cdd-c86e34fc0cf4" providerId="AD" clId="Web-{2CD72A4E-D814-4E37-981F-91B90DE0CD50}" dt="2021-12-01T08:01:47.249" v="4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SC18B030-Subrahmanya V Bhide 2018-BTECH-AERSPENG" userId="S::subrahmanya.sc18b030@ug.iist.ac.in::b489396d-0c2b-4d5c-9cdd-c86e34fc0cf4" providerId="AD" clId="Web-{2CD72A4E-D814-4E37-981F-91B90DE0CD50}" dt="2021-12-01T08:01:47.249" v="4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SC18B030-Subrahmanya V Bhide 2018-BTECH-AERSPENG" userId="S::subrahmanya.sc18b030@ug.iist.ac.in::b489396d-0c2b-4d5c-9cdd-c86e34fc0cf4" providerId="AD" clId="Web-{2CD72A4E-D814-4E37-981F-91B90DE0CD50}" dt="2021-12-01T08:01:47.249" v="4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SC18B030-Subrahmanya V Bhide 2018-BTECH-AERSPENG" userId="S::subrahmanya.sc18b030@ug.iist.ac.in::b489396d-0c2b-4d5c-9cdd-c86e34fc0cf4" providerId="AD" clId="Web-{2CD72A4E-D814-4E37-981F-91B90DE0CD50}" dt="2021-12-01T08:01:47.249" v="4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SC18B030-Subrahmanya V Bhide 2018-BTECH-AERSPENG" userId="S::subrahmanya.sc18b030@ug.iist.ac.in::b489396d-0c2b-4d5c-9cdd-c86e34fc0cf4" providerId="AD" clId="Web-{2CD72A4E-D814-4E37-981F-91B90DE0CD50}" dt="2021-12-01T08:01:47.249" v="4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SC18B030-Subrahmanya V Bhide 2018-BTECH-AERSPENG" userId="S::subrahmanya.sc18b030@ug.iist.ac.in::b489396d-0c2b-4d5c-9cdd-c86e34fc0cf4" providerId="AD" clId="Web-{2CD72A4E-D814-4E37-981F-91B90DE0CD50}" dt="2021-12-01T08:01:47.249" v="4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SC18B030-Subrahmanya V Bhide 2018-BTECH-AERSPENG" userId="S::subrahmanya.sc18b030@ug.iist.ac.in::b489396d-0c2b-4d5c-9cdd-c86e34fc0cf4" providerId="AD" clId="Web-{2CD72A4E-D814-4E37-981F-91B90DE0CD50}" dt="2021-12-01T08:01:47.249" v="4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SC18B030-Subrahmanya V Bhide 2018-BTECH-AERSPENG" userId="S::subrahmanya.sc18b030@ug.iist.ac.in::b489396d-0c2b-4d5c-9cdd-c86e34fc0cf4" providerId="AD" clId="Web-{2CD72A4E-D814-4E37-981F-91B90DE0CD50}" dt="2021-12-01T08:01:47.249" v="4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SC18B030-Subrahmanya V Bhide 2018-BTECH-AERSPENG" userId="S::subrahmanya.sc18b030@ug.iist.ac.in::b489396d-0c2b-4d5c-9cdd-c86e34fc0cf4" providerId="AD" clId="Web-{2CD72A4E-D814-4E37-981F-91B90DE0CD50}" dt="2021-12-01T08:01:47.249" v="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SC18B030-Subrahmanya V Bhide 2018-BTECH-AERSPENG" userId="S::subrahmanya.sc18b030@ug.iist.ac.in::b489396d-0c2b-4d5c-9cdd-c86e34fc0cf4" providerId="AD" clId="Web-{2CD72A4E-D814-4E37-981F-91B90DE0CD50}" dt="2021-12-01T08:01:47.249" v="4"/>
        <pc:sldMasterMkLst>
          <pc:docMk/>
          <pc:sldMasterMk cId="120993616" sldId="2147483685"/>
        </pc:sldMasterMkLst>
        <pc:sldLayoutChg chg="add">
          <pc:chgData name="SC18B030-Subrahmanya V Bhide 2018-BTECH-AERSPENG" userId="S::subrahmanya.sc18b030@ug.iist.ac.in::b489396d-0c2b-4d5c-9cdd-c86e34fc0cf4" providerId="AD" clId="Web-{2CD72A4E-D814-4E37-981F-91B90DE0CD50}" dt="2021-12-01T08:01:47.249" v="4"/>
          <pc:sldLayoutMkLst>
            <pc:docMk/>
            <pc:sldMasterMk cId="120993616" sldId="2147483685"/>
            <pc:sldLayoutMk cId="2916739322" sldId="2147483674"/>
          </pc:sldLayoutMkLst>
        </pc:sldLayoutChg>
        <pc:sldLayoutChg chg="add">
          <pc:chgData name="SC18B030-Subrahmanya V Bhide 2018-BTECH-AERSPENG" userId="S::subrahmanya.sc18b030@ug.iist.ac.in::b489396d-0c2b-4d5c-9cdd-c86e34fc0cf4" providerId="AD" clId="Web-{2CD72A4E-D814-4E37-981F-91B90DE0CD50}" dt="2021-12-01T08:01:47.249" v="4"/>
          <pc:sldLayoutMkLst>
            <pc:docMk/>
            <pc:sldMasterMk cId="120993616" sldId="2147483685"/>
            <pc:sldLayoutMk cId="226466482" sldId="2147483675"/>
          </pc:sldLayoutMkLst>
        </pc:sldLayoutChg>
        <pc:sldLayoutChg chg="add">
          <pc:chgData name="SC18B030-Subrahmanya V Bhide 2018-BTECH-AERSPENG" userId="S::subrahmanya.sc18b030@ug.iist.ac.in::b489396d-0c2b-4d5c-9cdd-c86e34fc0cf4" providerId="AD" clId="Web-{2CD72A4E-D814-4E37-981F-91B90DE0CD50}" dt="2021-12-01T08:01:47.249" v="4"/>
          <pc:sldLayoutMkLst>
            <pc:docMk/>
            <pc:sldMasterMk cId="120993616" sldId="2147483685"/>
            <pc:sldLayoutMk cId="2147511816" sldId="2147483676"/>
          </pc:sldLayoutMkLst>
        </pc:sldLayoutChg>
        <pc:sldLayoutChg chg="add">
          <pc:chgData name="SC18B030-Subrahmanya V Bhide 2018-BTECH-AERSPENG" userId="S::subrahmanya.sc18b030@ug.iist.ac.in::b489396d-0c2b-4d5c-9cdd-c86e34fc0cf4" providerId="AD" clId="Web-{2CD72A4E-D814-4E37-981F-91B90DE0CD50}" dt="2021-12-01T08:01:47.249" v="4"/>
          <pc:sldLayoutMkLst>
            <pc:docMk/>
            <pc:sldMasterMk cId="120993616" sldId="2147483685"/>
            <pc:sldLayoutMk cId="1760323228" sldId="2147483677"/>
          </pc:sldLayoutMkLst>
        </pc:sldLayoutChg>
        <pc:sldLayoutChg chg="add">
          <pc:chgData name="SC18B030-Subrahmanya V Bhide 2018-BTECH-AERSPENG" userId="S::subrahmanya.sc18b030@ug.iist.ac.in::b489396d-0c2b-4d5c-9cdd-c86e34fc0cf4" providerId="AD" clId="Web-{2CD72A4E-D814-4E37-981F-91B90DE0CD50}" dt="2021-12-01T08:01:47.249" v="4"/>
          <pc:sldLayoutMkLst>
            <pc:docMk/>
            <pc:sldMasterMk cId="120993616" sldId="2147483685"/>
            <pc:sldLayoutMk cId="1470115510" sldId="2147483678"/>
          </pc:sldLayoutMkLst>
        </pc:sldLayoutChg>
        <pc:sldLayoutChg chg="add">
          <pc:chgData name="SC18B030-Subrahmanya V Bhide 2018-BTECH-AERSPENG" userId="S::subrahmanya.sc18b030@ug.iist.ac.in::b489396d-0c2b-4d5c-9cdd-c86e34fc0cf4" providerId="AD" clId="Web-{2CD72A4E-D814-4E37-981F-91B90DE0CD50}" dt="2021-12-01T08:01:47.249" v="4"/>
          <pc:sldLayoutMkLst>
            <pc:docMk/>
            <pc:sldMasterMk cId="120993616" sldId="2147483685"/>
            <pc:sldLayoutMk cId="1753316480" sldId="2147483679"/>
          </pc:sldLayoutMkLst>
        </pc:sldLayoutChg>
        <pc:sldLayoutChg chg="add">
          <pc:chgData name="SC18B030-Subrahmanya V Bhide 2018-BTECH-AERSPENG" userId="S::subrahmanya.sc18b030@ug.iist.ac.in::b489396d-0c2b-4d5c-9cdd-c86e34fc0cf4" providerId="AD" clId="Web-{2CD72A4E-D814-4E37-981F-91B90DE0CD50}" dt="2021-12-01T08:01:47.249" v="4"/>
          <pc:sldLayoutMkLst>
            <pc:docMk/>
            <pc:sldMasterMk cId="120993616" sldId="2147483685"/>
            <pc:sldLayoutMk cId="168705340" sldId="2147483680"/>
          </pc:sldLayoutMkLst>
        </pc:sldLayoutChg>
        <pc:sldLayoutChg chg="add">
          <pc:chgData name="SC18B030-Subrahmanya V Bhide 2018-BTECH-AERSPENG" userId="S::subrahmanya.sc18b030@ug.iist.ac.in::b489396d-0c2b-4d5c-9cdd-c86e34fc0cf4" providerId="AD" clId="Web-{2CD72A4E-D814-4E37-981F-91B90DE0CD50}" dt="2021-12-01T08:01:47.249" v="4"/>
          <pc:sldLayoutMkLst>
            <pc:docMk/>
            <pc:sldMasterMk cId="120993616" sldId="2147483685"/>
            <pc:sldLayoutMk cId="1313597251" sldId="2147483681"/>
          </pc:sldLayoutMkLst>
        </pc:sldLayoutChg>
        <pc:sldLayoutChg chg="add">
          <pc:chgData name="SC18B030-Subrahmanya V Bhide 2018-BTECH-AERSPENG" userId="S::subrahmanya.sc18b030@ug.iist.ac.in::b489396d-0c2b-4d5c-9cdd-c86e34fc0cf4" providerId="AD" clId="Web-{2CD72A4E-D814-4E37-981F-91B90DE0CD50}" dt="2021-12-01T08:01:47.249" v="4"/>
          <pc:sldLayoutMkLst>
            <pc:docMk/>
            <pc:sldMasterMk cId="120993616" sldId="2147483685"/>
            <pc:sldLayoutMk cId="3657826667" sldId="2147483682"/>
          </pc:sldLayoutMkLst>
        </pc:sldLayoutChg>
        <pc:sldLayoutChg chg="add">
          <pc:chgData name="SC18B030-Subrahmanya V Bhide 2018-BTECH-AERSPENG" userId="S::subrahmanya.sc18b030@ug.iist.ac.in::b489396d-0c2b-4d5c-9cdd-c86e34fc0cf4" providerId="AD" clId="Web-{2CD72A4E-D814-4E37-981F-91B90DE0CD50}" dt="2021-12-01T08:01:47.249" v="4"/>
          <pc:sldLayoutMkLst>
            <pc:docMk/>
            <pc:sldMasterMk cId="120993616" sldId="2147483685"/>
            <pc:sldLayoutMk cId="474484050" sldId="2147483683"/>
          </pc:sldLayoutMkLst>
        </pc:sldLayoutChg>
        <pc:sldLayoutChg chg="add">
          <pc:chgData name="SC18B030-Subrahmanya V Bhide 2018-BTECH-AERSPENG" userId="S::subrahmanya.sc18b030@ug.iist.ac.in::b489396d-0c2b-4d5c-9cdd-c86e34fc0cf4" providerId="AD" clId="Web-{2CD72A4E-D814-4E37-981F-91B90DE0CD50}" dt="2021-12-01T08:01:47.249" v="4"/>
          <pc:sldLayoutMkLst>
            <pc:docMk/>
            <pc:sldMasterMk cId="120993616" sldId="2147483685"/>
            <pc:sldLayoutMk cId="534175870" sldId="2147483684"/>
          </pc:sldLayoutMkLst>
        </pc:sldLayoutChg>
      </pc:sldMasterChg>
      <pc:sldMasterChg chg="add del addSldLayout delSldLayout">
        <pc:chgData name="SC18B030-Subrahmanya V Bhide 2018-BTECH-AERSPENG" userId="S::subrahmanya.sc18b030@ug.iist.ac.in::b489396d-0c2b-4d5c-9cdd-c86e34fc0cf4" providerId="AD" clId="Web-{2CD72A4E-D814-4E37-981F-91B90DE0CD50}" dt="2021-12-01T08:01:47.171" v="3"/>
        <pc:sldMasterMkLst>
          <pc:docMk/>
          <pc:sldMasterMk cId="881503847" sldId="2147483698"/>
        </pc:sldMasterMkLst>
        <pc:sldLayoutChg chg="add del">
          <pc:chgData name="SC18B030-Subrahmanya V Bhide 2018-BTECH-AERSPENG" userId="S::subrahmanya.sc18b030@ug.iist.ac.in::b489396d-0c2b-4d5c-9cdd-c86e34fc0cf4" providerId="AD" clId="Web-{2CD72A4E-D814-4E37-981F-91B90DE0CD50}" dt="2021-12-01T08:01:47.171" v="3"/>
          <pc:sldLayoutMkLst>
            <pc:docMk/>
            <pc:sldMasterMk cId="881503847" sldId="2147483698"/>
            <pc:sldLayoutMk cId="890928328" sldId="2147483687"/>
          </pc:sldLayoutMkLst>
        </pc:sldLayoutChg>
        <pc:sldLayoutChg chg="add del">
          <pc:chgData name="SC18B030-Subrahmanya V Bhide 2018-BTECH-AERSPENG" userId="S::subrahmanya.sc18b030@ug.iist.ac.in::b489396d-0c2b-4d5c-9cdd-c86e34fc0cf4" providerId="AD" clId="Web-{2CD72A4E-D814-4E37-981F-91B90DE0CD50}" dt="2021-12-01T08:01:47.171" v="3"/>
          <pc:sldLayoutMkLst>
            <pc:docMk/>
            <pc:sldMasterMk cId="881503847" sldId="2147483698"/>
            <pc:sldLayoutMk cId="2121382766" sldId="2147483688"/>
          </pc:sldLayoutMkLst>
        </pc:sldLayoutChg>
        <pc:sldLayoutChg chg="add del">
          <pc:chgData name="SC18B030-Subrahmanya V Bhide 2018-BTECH-AERSPENG" userId="S::subrahmanya.sc18b030@ug.iist.ac.in::b489396d-0c2b-4d5c-9cdd-c86e34fc0cf4" providerId="AD" clId="Web-{2CD72A4E-D814-4E37-981F-91B90DE0CD50}" dt="2021-12-01T08:01:47.171" v="3"/>
          <pc:sldLayoutMkLst>
            <pc:docMk/>
            <pc:sldMasterMk cId="881503847" sldId="2147483698"/>
            <pc:sldLayoutMk cId="4252127761" sldId="2147483689"/>
          </pc:sldLayoutMkLst>
        </pc:sldLayoutChg>
        <pc:sldLayoutChg chg="add del">
          <pc:chgData name="SC18B030-Subrahmanya V Bhide 2018-BTECH-AERSPENG" userId="S::subrahmanya.sc18b030@ug.iist.ac.in::b489396d-0c2b-4d5c-9cdd-c86e34fc0cf4" providerId="AD" clId="Web-{2CD72A4E-D814-4E37-981F-91B90DE0CD50}" dt="2021-12-01T08:01:47.171" v="3"/>
          <pc:sldLayoutMkLst>
            <pc:docMk/>
            <pc:sldMasterMk cId="881503847" sldId="2147483698"/>
            <pc:sldLayoutMk cId="1769377816" sldId="2147483690"/>
          </pc:sldLayoutMkLst>
        </pc:sldLayoutChg>
        <pc:sldLayoutChg chg="add del">
          <pc:chgData name="SC18B030-Subrahmanya V Bhide 2018-BTECH-AERSPENG" userId="S::subrahmanya.sc18b030@ug.iist.ac.in::b489396d-0c2b-4d5c-9cdd-c86e34fc0cf4" providerId="AD" clId="Web-{2CD72A4E-D814-4E37-981F-91B90DE0CD50}" dt="2021-12-01T08:01:47.171" v="3"/>
          <pc:sldLayoutMkLst>
            <pc:docMk/>
            <pc:sldMasterMk cId="881503847" sldId="2147483698"/>
            <pc:sldLayoutMk cId="4275361432" sldId="2147483691"/>
          </pc:sldLayoutMkLst>
        </pc:sldLayoutChg>
        <pc:sldLayoutChg chg="add del">
          <pc:chgData name="SC18B030-Subrahmanya V Bhide 2018-BTECH-AERSPENG" userId="S::subrahmanya.sc18b030@ug.iist.ac.in::b489396d-0c2b-4d5c-9cdd-c86e34fc0cf4" providerId="AD" clId="Web-{2CD72A4E-D814-4E37-981F-91B90DE0CD50}" dt="2021-12-01T08:01:47.171" v="3"/>
          <pc:sldLayoutMkLst>
            <pc:docMk/>
            <pc:sldMasterMk cId="881503847" sldId="2147483698"/>
            <pc:sldLayoutMk cId="4254695802" sldId="2147483692"/>
          </pc:sldLayoutMkLst>
        </pc:sldLayoutChg>
        <pc:sldLayoutChg chg="add del">
          <pc:chgData name="SC18B030-Subrahmanya V Bhide 2018-BTECH-AERSPENG" userId="S::subrahmanya.sc18b030@ug.iist.ac.in::b489396d-0c2b-4d5c-9cdd-c86e34fc0cf4" providerId="AD" clId="Web-{2CD72A4E-D814-4E37-981F-91B90DE0CD50}" dt="2021-12-01T08:01:47.171" v="3"/>
          <pc:sldLayoutMkLst>
            <pc:docMk/>
            <pc:sldMasterMk cId="881503847" sldId="2147483698"/>
            <pc:sldLayoutMk cId="1019027003" sldId="2147483693"/>
          </pc:sldLayoutMkLst>
        </pc:sldLayoutChg>
        <pc:sldLayoutChg chg="add del">
          <pc:chgData name="SC18B030-Subrahmanya V Bhide 2018-BTECH-AERSPENG" userId="S::subrahmanya.sc18b030@ug.iist.ac.in::b489396d-0c2b-4d5c-9cdd-c86e34fc0cf4" providerId="AD" clId="Web-{2CD72A4E-D814-4E37-981F-91B90DE0CD50}" dt="2021-12-01T08:01:47.171" v="3"/>
          <pc:sldLayoutMkLst>
            <pc:docMk/>
            <pc:sldMasterMk cId="881503847" sldId="2147483698"/>
            <pc:sldLayoutMk cId="2174802308" sldId="2147483694"/>
          </pc:sldLayoutMkLst>
        </pc:sldLayoutChg>
        <pc:sldLayoutChg chg="add del">
          <pc:chgData name="SC18B030-Subrahmanya V Bhide 2018-BTECH-AERSPENG" userId="S::subrahmanya.sc18b030@ug.iist.ac.in::b489396d-0c2b-4d5c-9cdd-c86e34fc0cf4" providerId="AD" clId="Web-{2CD72A4E-D814-4E37-981F-91B90DE0CD50}" dt="2021-12-01T08:01:47.171" v="3"/>
          <pc:sldLayoutMkLst>
            <pc:docMk/>
            <pc:sldMasterMk cId="881503847" sldId="2147483698"/>
            <pc:sldLayoutMk cId="3982461636" sldId="2147483695"/>
          </pc:sldLayoutMkLst>
        </pc:sldLayoutChg>
        <pc:sldLayoutChg chg="add del">
          <pc:chgData name="SC18B030-Subrahmanya V Bhide 2018-BTECH-AERSPENG" userId="S::subrahmanya.sc18b030@ug.iist.ac.in::b489396d-0c2b-4d5c-9cdd-c86e34fc0cf4" providerId="AD" clId="Web-{2CD72A4E-D814-4E37-981F-91B90DE0CD50}" dt="2021-12-01T08:01:47.171" v="3"/>
          <pc:sldLayoutMkLst>
            <pc:docMk/>
            <pc:sldMasterMk cId="881503847" sldId="2147483698"/>
            <pc:sldLayoutMk cId="952454416" sldId="2147483696"/>
          </pc:sldLayoutMkLst>
        </pc:sldLayoutChg>
        <pc:sldLayoutChg chg="add del">
          <pc:chgData name="SC18B030-Subrahmanya V Bhide 2018-BTECH-AERSPENG" userId="S::subrahmanya.sc18b030@ug.iist.ac.in::b489396d-0c2b-4d5c-9cdd-c86e34fc0cf4" providerId="AD" clId="Web-{2CD72A4E-D814-4E37-981F-91B90DE0CD50}" dt="2021-12-01T08:01:47.171" v="3"/>
          <pc:sldLayoutMkLst>
            <pc:docMk/>
            <pc:sldMasterMk cId="881503847" sldId="2147483698"/>
            <pc:sldLayoutMk cId="1146494596" sldId="2147483697"/>
          </pc:sldLayoutMkLst>
        </pc:sldLayoutChg>
      </pc:sldMasterChg>
      <pc:sldMasterChg chg="add del addSldLayout delSldLayout">
        <pc:chgData name="SC18B030-Subrahmanya V Bhide 2018-BTECH-AERSPENG" userId="S::subrahmanya.sc18b030@ug.iist.ac.in::b489396d-0c2b-4d5c-9cdd-c86e34fc0cf4" providerId="AD" clId="Web-{2CD72A4E-D814-4E37-981F-91B90DE0CD50}" dt="2021-12-01T08:01:43.858" v="1"/>
        <pc:sldMasterMkLst>
          <pc:docMk/>
          <pc:sldMasterMk cId="2906776107" sldId="2147483711"/>
        </pc:sldMasterMkLst>
        <pc:sldLayoutChg chg="add del">
          <pc:chgData name="SC18B030-Subrahmanya V Bhide 2018-BTECH-AERSPENG" userId="S::subrahmanya.sc18b030@ug.iist.ac.in::b489396d-0c2b-4d5c-9cdd-c86e34fc0cf4" providerId="AD" clId="Web-{2CD72A4E-D814-4E37-981F-91B90DE0CD50}" dt="2021-12-01T08:01:43.858" v="1"/>
          <pc:sldLayoutMkLst>
            <pc:docMk/>
            <pc:sldMasterMk cId="2906776107" sldId="2147483711"/>
            <pc:sldLayoutMk cId="258332088" sldId="2147483700"/>
          </pc:sldLayoutMkLst>
        </pc:sldLayoutChg>
        <pc:sldLayoutChg chg="add del">
          <pc:chgData name="SC18B030-Subrahmanya V Bhide 2018-BTECH-AERSPENG" userId="S::subrahmanya.sc18b030@ug.iist.ac.in::b489396d-0c2b-4d5c-9cdd-c86e34fc0cf4" providerId="AD" clId="Web-{2CD72A4E-D814-4E37-981F-91B90DE0CD50}" dt="2021-12-01T08:01:43.858" v="1"/>
          <pc:sldLayoutMkLst>
            <pc:docMk/>
            <pc:sldMasterMk cId="2906776107" sldId="2147483711"/>
            <pc:sldLayoutMk cId="562884119" sldId="2147483701"/>
          </pc:sldLayoutMkLst>
        </pc:sldLayoutChg>
        <pc:sldLayoutChg chg="add del">
          <pc:chgData name="SC18B030-Subrahmanya V Bhide 2018-BTECH-AERSPENG" userId="S::subrahmanya.sc18b030@ug.iist.ac.in::b489396d-0c2b-4d5c-9cdd-c86e34fc0cf4" providerId="AD" clId="Web-{2CD72A4E-D814-4E37-981F-91B90DE0CD50}" dt="2021-12-01T08:01:43.858" v="1"/>
          <pc:sldLayoutMkLst>
            <pc:docMk/>
            <pc:sldMasterMk cId="2906776107" sldId="2147483711"/>
            <pc:sldLayoutMk cId="2710935996" sldId="2147483702"/>
          </pc:sldLayoutMkLst>
        </pc:sldLayoutChg>
        <pc:sldLayoutChg chg="add del">
          <pc:chgData name="SC18B030-Subrahmanya V Bhide 2018-BTECH-AERSPENG" userId="S::subrahmanya.sc18b030@ug.iist.ac.in::b489396d-0c2b-4d5c-9cdd-c86e34fc0cf4" providerId="AD" clId="Web-{2CD72A4E-D814-4E37-981F-91B90DE0CD50}" dt="2021-12-01T08:01:43.858" v="1"/>
          <pc:sldLayoutMkLst>
            <pc:docMk/>
            <pc:sldMasterMk cId="2906776107" sldId="2147483711"/>
            <pc:sldLayoutMk cId="324480282" sldId="2147483703"/>
          </pc:sldLayoutMkLst>
        </pc:sldLayoutChg>
        <pc:sldLayoutChg chg="add del">
          <pc:chgData name="SC18B030-Subrahmanya V Bhide 2018-BTECH-AERSPENG" userId="S::subrahmanya.sc18b030@ug.iist.ac.in::b489396d-0c2b-4d5c-9cdd-c86e34fc0cf4" providerId="AD" clId="Web-{2CD72A4E-D814-4E37-981F-91B90DE0CD50}" dt="2021-12-01T08:01:43.858" v="1"/>
          <pc:sldLayoutMkLst>
            <pc:docMk/>
            <pc:sldMasterMk cId="2906776107" sldId="2147483711"/>
            <pc:sldLayoutMk cId="3117026355" sldId="2147483704"/>
          </pc:sldLayoutMkLst>
        </pc:sldLayoutChg>
        <pc:sldLayoutChg chg="add del">
          <pc:chgData name="SC18B030-Subrahmanya V Bhide 2018-BTECH-AERSPENG" userId="S::subrahmanya.sc18b030@ug.iist.ac.in::b489396d-0c2b-4d5c-9cdd-c86e34fc0cf4" providerId="AD" clId="Web-{2CD72A4E-D814-4E37-981F-91B90DE0CD50}" dt="2021-12-01T08:01:43.858" v="1"/>
          <pc:sldLayoutMkLst>
            <pc:docMk/>
            <pc:sldMasterMk cId="2906776107" sldId="2147483711"/>
            <pc:sldLayoutMk cId="753232729" sldId="2147483705"/>
          </pc:sldLayoutMkLst>
        </pc:sldLayoutChg>
        <pc:sldLayoutChg chg="add del">
          <pc:chgData name="SC18B030-Subrahmanya V Bhide 2018-BTECH-AERSPENG" userId="S::subrahmanya.sc18b030@ug.iist.ac.in::b489396d-0c2b-4d5c-9cdd-c86e34fc0cf4" providerId="AD" clId="Web-{2CD72A4E-D814-4E37-981F-91B90DE0CD50}" dt="2021-12-01T08:01:43.858" v="1"/>
          <pc:sldLayoutMkLst>
            <pc:docMk/>
            <pc:sldMasterMk cId="2906776107" sldId="2147483711"/>
            <pc:sldLayoutMk cId="3701526432" sldId="2147483706"/>
          </pc:sldLayoutMkLst>
        </pc:sldLayoutChg>
        <pc:sldLayoutChg chg="add del">
          <pc:chgData name="SC18B030-Subrahmanya V Bhide 2018-BTECH-AERSPENG" userId="S::subrahmanya.sc18b030@ug.iist.ac.in::b489396d-0c2b-4d5c-9cdd-c86e34fc0cf4" providerId="AD" clId="Web-{2CD72A4E-D814-4E37-981F-91B90DE0CD50}" dt="2021-12-01T08:01:43.858" v="1"/>
          <pc:sldLayoutMkLst>
            <pc:docMk/>
            <pc:sldMasterMk cId="2906776107" sldId="2147483711"/>
            <pc:sldLayoutMk cId="1021928404" sldId="2147483707"/>
          </pc:sldLayoutMkLst>
        </pc:sldLayoutChg>
        <pc:sldLayoutChg chg="add del">
          <pc:chgData name="SC18B030-Subrahmanya V Bhide 2018-BTECH-AERSPENG" userId="S::subrahmanya.sc18b030@ug.iist.ac.in::b489396d-0c2b-4d5c-9cdd-c86e34fc0cf4" providerId="AD" clId="Web-{2CD72A4E-D814-4E37-981F-91B90DE0CD50}" dt="2021-12-01T08:01:43.858" v="1"/>
          <pc:sldLayoutMkLst>
            <pc:docMk/>
            <pc:sldMasterMk cId="2906776107" sldId="2147483711"/>
            <pc:sldLayoutMk cId="1678400817" sldId="2147483708"/>
          </pc:sldLayoutMkLst>
        </pc:sldLayoutChg>
        <pc:sldLayoutChg chg="add del">
          <pc:chgData name="SC18B030-Subrahmanya V Bhide 2018-BTECH-AERSPENG" userId="S::subrahmanya.sc18b030@ug.iist.ac.in::b489396d-0c2b-4d5c-9cdd-c86e34fc0cf4" providerId="AD" clId="Web-{2CD72A4E-D814-4E37-981F-91B90DE0CD50}" dt="2021-12-01T08:01:43.858" v="1"/>
          <pc:sldLayoutMkLst>
            <pc:docMk/>
            <pc:sldMasterMk cId="2906776107" sldId="2147483711"/>
            <pc:sldLayoutMk cId="2259828587" sldId="2147483709"/>
          </pc:sldLayoutMkLst>
        </pc:sldLayoutChg>
        <pc:sldLayoutChg chg="add del">
          <pc:chgData name="SC18B030-Subrahmanya V Bhide 2018-BTECH-AERSPENG" userId="S::subrahmanya.sc18b030@ug.iist.ac.in::b489396d-0c2b-4d5c-9cdd-c86e34fc0cf4" providerId="AD" clId="Web-{2CD72A4E-D814-4E37-981F-91B90DE0CD50}" dt="2021-12-01T08:01:43.858" v="1"/>
          <pc:sldLayoutMkLst>
            <pc:docMk/>
            <pc:sldMasterMk cId="2906776107" sldId="2147483711"/>
            <pc:sldLayoutMk cId="1108648186" sldId="2147483710"/>
          </pc:sldLayoutMkLst>
        </pc:sldLayoutChg>
      </pc:sldMasterChg>
    </pc:docChg>
  </pc:docChgLst>
  <pc:docChgLst>
    <pc:chgData name="SC18B024-Rathod Jay Kumudchandra 2018-BTECH-AERSPENG" userId="S::rathod.sc18b024@ug.iist.ac.in::77557b24-ceea-460b-af77-187de58dd5f8" providerId="AD" clId="Web-{8AF1EDC0-2890-444F-8478-579C8CF1B42A}"/>
    <pc:docChg chg="modSld">
      <pc:chgData name="SC18B024-Rathod Jay Kumudchandra 2018-BTECH-AERSPENG" userId="S::rathod.sc18b024@ug.iist.ac.in::77557b24-ceea-460b-af77-187de58dd5f8" providerId="AD" clId="Web-{8AF1EDC0-2890-444F-8478-579C8CF1B42A}" dt="2021-12-01T08:24:29.716" v="8" actId="20577"/>
      <pc:docMkLst>
        <pc:docMk/>
      </pc:docMkLst>
      <pc:sldChg chg="modSp">
        <pc:chgData name="SC18B024-Rathod Jay Kumudchandra 2018-BTECH-AERSPENG" userId="S::rathod.sc18b024@ug.iist.ac.in::77557b24-ceea-460b-af77-187de58dd5f8" providerId="AD" clId="Web-{8AF1EDC0-2890-444F-8478-579C8CF1B42A}" dt="2021-12-01T08:24:29.716" v="8" actId="20577"/>
        <pc:sldMkLst>
          <pc:docMk/>
          <pc:sldMk cId="109857222" sldId="256"/>
        </pc:sldMkLst>
        <pc:spChg chg="mod">
          <ac:chgData name="SC18B024-Rathod Jay Kumudchandra 2018-BTECH-AERSPENG" userId="S::rathod.sc18b024@ug.iist.ac.in::77557b24-ceea-460b-af77-187de58dd5f8" providerId="AD" clId="Web-{8AF1EDC0-2890-444F-8478-579C8CF1B42A}" dt="2021-12-01T08:24:29.716" v="8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SC18B024-Rathod Jay Kumudchandra 2018-BTECH-AERSPENG" userId="S::rathod.sc18b024@ug.iist.ac.in::77557b24-ceea-460b-af77-187de58dd5f8" providerId="AD" clId="Web-{68BF625C-5391-494F-8DB4-E5068565C58E}"/>
    <pc:docChg chg="modSld">
      <pc:chgData name="SC18B024-Rathod Jay Kumudchandra 2018-BTECH-AERSPENG" userId="S::rathod.sc18b024@ug.iist.ac.in::77557b24-ceea-460b-af77-187de58dd5f8" providerId="AD" clId="Web-{68BF625C-5391-494F-8DB4-E5068565C58E}" dt="2021-12-01T14:01:14.739" v="95" actId="1076"/>
      <pc:docMkLst>
        <pc:docMk/>
      </pc:docMkLst>
      <pc:sldChg chg="addSp modSp">
        <pc:chgData name="SC18B024-Rathod Jay Kumudchandra 2018-BTECH-AERSPENG" userId="S::rathod.sc18b024@ug.iist.ac.in::77557b24-ceea-460b-af77-187de58dd5f8" providerId="AD" clId="Web-{68BF625C-5391-494F-8DB4-E5068565C58E}" dt="2021-12-01T14:01:14.739" v="95" actId="1076"/>
        <pc:sldMkLst>
          <pc:docMk/>
          <pc:sldMk cId="1105749828" sldId="257"/>
        </pc:sldMkLst>
        <pc:spChg chg="mod">
          <ac:chgData name="SC18B024-Rathod Jay Kumudchandra 2018-BTECH-AERSPENG" userId="S::rathod.sc18b024@ug.iist.ac.in::77557b24-ceea-460b-af77-187de58dd5f8" providerId="AD" clId="Web-{68BF625C-5391-494F-8DB4-E5068565C58E}" dt="2021-12-01T13:43:58.659" v="61" actId="20577"/>
          <ac:spMkLst>
            <pc:docMk/>
            <pc:sldMk cId="1105749828" sldId="257"/>
            <ac:spMk id="2" creationId="{609ED469-4123-418A-940A-8F692BDCC268}"/>
          </ac:spMkLst>
        </pc:spChg>
        <pc:spChg chg="add mod">
          <ac:chgData name="SC18B024-Rathod Jay Kumudchandra 2018-BTECH-AERSPENG" userId="S::rathod.sc18b024@ug.iist.ac.in::77557b24-ceea-460b-af77-187de58dd5f8" providerId="AD" clId="Web-{68BF625C-5391-494F-8DB4-E5068565C58E}" dt="2021-12-01T14:01:00.989" v="94" actId="20577"/>
          <ac:spMkLst>
            <pc:docMk/>
            <pc:sldMk cId="1105749828" sldId="257"/>
            <ac:spMk id="4" creationId="{396B8921-37CD-44E3-AC6E-DD9C8EA5071C}"/>
          </ac:spMkLst>
        </pc:spChg>
        <pc:picChg chg="add mod">
          <ac:chgData name="SC18B024-Rathod Jay Kumudchandra 2018-BTECH-AERSPENG" userId="S::rathod.sc18b024@ug.iist.ac.in::77557b24-ceea-460b-af77-187de58dd5f8" providerId="AD" clId="Web-{68BF625C-5391-494F-8DB4-E5068565C58E}" dt="2021-12-01T14:01:14.739" v="95" actId="1076"/>
          <ac:picMkLst>
            <pc:docMk/>
            <pc:sldMk cId="1105749828" sldId="257"/>
            <ac:picMk id="3" creationId="{805B622A-A729-4EEA-9A06-5CFCD6A07C80}"/>
          </ac:picMkLst>
        </pc:picChg>
      </pc:sldChg>
      <pc:sldChg chg="addSp modSp">
        <pc:chgData name="SC18B024-Rathod Jay Kumudchandra 2018-BTECH-AERSPENG" userId="S::rathod.sc18b024@ug.iist.ac.in::77557b24-ceea-460b-af77-187de58dd5f8" providerId="AD" clId="Web-{68BF625C-5391-494F-8DB4-E5068565C58E}" dt="2021-12-01T13:44:15.769" v="62" actId="1076"/>
        <pc:sldMkLst>
          <pc:docMk/>
          <pc:sldMk cId="4158680852" sldId="265"/>
        </pc:sldMkLst>
        <pc:spChg chg="add mod">
          <ac:chgData name="SC18B024-Rathod Jay Kumudchandra 2018-BTECH-AERSPENG" userId="S::rathod.sc18b024@ug.iist.ac.in::77557b24-ceea-460b-af77-187de58dd5f8" providerId="AD" clId="Web-{68BF625C-5391-494F-8DB4-E5068565C58E}" dt="2021-12-01T13:43:27.939" v="53" actId="14100"/>
          <ac:spMkLst>
            <pc:docMk/>
            <pc:sldMk cId="4158680852" sldId="265"/>
            <ac:spMk id="4" creationId="{CE5ED455-D175-40F0-8F37-1E258B8B6F6D}"/>
          </ac:spMkLst>
        </pc:spChg>
        <pc:picChg chg="add mod">
          <ac:chgData name="SC18B024-Rathod Jay Kumudchandra 2018-BTECH-AERSPENG" userId="S::rathod.sc18b024@ug.iist.ac.in::77557b24-ceea-460b-af77-187de58dd5f8" providerId="AD" clId="Web-{68BF625C-5391-494F-8DB4-E5068565C58E}" dt="2021-12-01T13:44:15.769" v="62" actId="1076"/>
          <ac:picMkLst>
            <pc:docMk/>
            <pc:sldMk cId="4158680852" sldId="265"/>
            <ac:picMk id="2" creationId="{A8A10276-D451-4D7F-BF97-273AE856BFFB}"/>
          </ac:picMkLst>
        </pc:picChg>
      </pc:sldChg>
    </pc:docChg>
  </pc:docChgLst>
  <pc:docChgLst>
    <pc:chgData name="SC18B030-Subrahmanya V Bhide 2018-BTECH-AERSPENG" userId="S::subrahmanya.sc18b030@ug.iist.ac.in::b489396d-0c2b-4d5c-9cdd-c86e34fc0cf4" providerId="AD" clId="Web-{BBFDBCF8-2D15-4371-B466-08375990F050}"/>
    <pc:docChg chg="addSld">
      <pc:chgData name="SC18B030-Subrahmanya V Bhide 2018-BTECH-AERSPENG" userId="S::subrahmanya.sc18b030@ug.iist.ac.in::b489396d-0c2b-4d5c-9cdd-c86e34fc0cf4" providerId="AD" clId="Web-{BBFDBCF8-2D15-4371-B466-08375990F050}" dt="2021-12-14T16:58:40.161" v="1"/>
      <pc:docMkLst>
        <pc:docMk/>
      </pc:docMkLst>
      <pc:sldChg chg="add replId">
        <pc:chgData name="SC18B030-Subrahmanya V Bhide 2018-BTECH-AERSPENG" userId="S::subrahmanya.sc18b030@ug.iist.ac.in::b489396d-0c2b-4d5c-9cdd-c86e34fc0cf4" providerId="AD" clId="Web-{BBFDBCF8-2D15-4371-B466-08375990F050}" dt="2021-12-14T16:58:40.099" v="0"/>
        <pc:sldMkLst>
          <pc:docMk/>
          <pc:sldMk cId="2835126789" sldId="278"/>
        </pc:sldMkLst>
      </pc:sldChg>
      <pc:sldChg chg="add replId">
        <pc:chgData name="SC18B030-Subrahmanya V Bhide 2018-BTECH-AERSPENG" userId="S::subrahmanya.sc18b030@ug.iist.ac.in::b489396d-0c2b-4d5c-9cdd-c86e34fc0cf4" providerId="AD" clId="Web-{BBFDBCF8-2D15-4371-B466-08375990F050}" dt="2021-12-14T16:58:40.161" v="1"/>
        <pc:sldMkLst>
          <pc:docMk/>
          <pc:sldMk cId="274988621" sldId="279"/>
        </pc:sldMkLst>
      </pc:sldChg>
    </pc:docChg>
  </pc:docChgLst>
  <pc:docChgLst>
    <pc:chgData name="SC18B030-Subrahmanya V Bhide 2018-BTECH-AERSPENG" userId="S::subrahmanya.sc18b030@ug.iist.ac.in::b489396d-0c2b-4d5c-9cdd-c86e34fc0cf4" providerId="AD" clId="Web-{3ABABC99-3D17-4BD4-B4E5-6E401E076646}"/>
    <pc:docChg chg="delSld modSld">
      <pc:chgData name="SC18B030-Subrahmanya V Bhide 2018-BTECH-AERSPENG" userId="S::subrahmanya.sc18b030@ug.iist.ac.in::b489396d-0c2b-4d5c-9cdd-c86e34fc0cf4" providerId="AD" clId="Web-{3ABABC99-3D17-4BD4-B4E5-6E401E076646}" dt="2021-12-01T13:57:18.278" v="1"/>
      <pc:docMkLst>
        <pc:docMk/>
      </pc:docMkLst>
      <pc:sldChg chg="delSp del">
        <pc:chgData name="SC18B030-Subrahmanya V Bhide 2018-BTECH-AERSPENG" userId="S::subrahmanya.sc18b030@ug.iist.ac.in::b489396d-0c2b-4d5c-9cdd-c86e34fc0cf4" providerId="AD" clId="Web-{3ABABC99-3D17-4BD4-B4E5-6E401E076646}" dt="2021-12-01T13:57:18.278" v="1"/>
        <pc:sldMkLst>
          <pc:docMk/>
          <pc:sldMk cId="3794206026" sldId="270"/>
        </pc:sldMkLst>
        <pc:picChg chg="del">
          <ac:chgData name="SC18B030-Subrahmanya V Bhide 2018-BTECH-AERSPENG" userId="S::subrahmanya.sc18b030@ug.iist.ac.in::b489396d-0c2b-4d5c-9cdd-c86e34fc0cf4" providerId="AD" clId="Web-{3ABABC99-3D17-4BD4-B4E5-6E401E076646}" dt="2021-12-01T13:57:16.153" v="0"/>
          <ac:picMkLst>
            <pc:docMk/>
            <pc:sldMk cId="3794206026" sldId="270"/>
            <ac:picMk id="2" creationId="{D1CC3524-293B-4BAB-8DCD-8DDC7F7FD918}"/>
          </ac:picMkLst>
        </pc:picChg>
      </pc:sldChg>
    </pc:docChg>
  </pc:docChgLst>
  <pc:docChgLst>
    <pc:chgData name="SC18B024-Rathod Jay Kumudchandra 2018-BTECH-AERSPENG" userId="S::rathod.sc18b024@ug.iist.ac.in::77557b24-ceea-460b-af77-187de58dd5f8" providerId="AD" clId="Web-{6CC7704A-4DA3-4CB3-AF53-5F8611A42C0C}"/>
    <pc:docChg chg="modSld">
      <pc:chgData name="SC18B024-Rathod Jay Kumudchandra 2018-BTECH-AERSPENG" userId="S::rathod.sc18b024@ug.iist.ac.in::77557b24-ceea-460b-af77-187de58dd5f8" providerId="AD" clId="Web-{6CC7704A-4DA3-4CB3-AF53-5F8611A42C0C}" dt="2021-12-15T09:00:21.995" v="1"/>
      <pc:docMkLst>
        <pc:docMk/>
      </pc:docMkLst>
      <pc:sldChg chg="addSp delSp">
        <pc:chgData name="SC18B024-Rathod Jay Kumudchandra 2018-BTECH-AERSPENG" userId="S::rathod.sc18b024@ug.iist.ac.in::77557b24-ceea-460b-af77-187de58dd5f8" providerId="AD" clId="Web-{6CC7704A-4DA3-4CB3-AF53-5F8611A42C0C}" dt="2021-12-15T09:00:21.995" v="1"/>
        <pc:sldMkLst>
          <pc:docMk/>
          <pc:sldMk cId="1127262423" sldId="266"/>
        </pc:sldMkLst>
        <pc:spChg chg="add del">
          <ac:chgData name="SC18B024-Rathod Jay Kumudchandra 2018-BTECH-AERSPENG" userId="S::rathod.sc18b024@ug.iist.ac.in::77557b24-ceea-460b-af77-187de58dd5f8" providerId="AD" clId="Web-{6CC7704A-4DA3-4CB3-AF53-5F8611A42C0C}" dt="2021-12-15T09:00:21.995" v="1"/>
          <ac:spMkLst>
            <pc:docMk/>
            <pc:sldMk cId="1127262423" sldId="266"/>
            <ac:spMk id="4" creationId="{ED054F26-CE53-46AB-BE36-5238C53013AD}"/>
          </ac:spMkLst>
        </pc:spChg>
      </pc:sldChg>
    </pc:docChg>
  </pc:docChgLst>
  <pc:docChgLst>
    <pc:chgData name="SC18B029-Gantawar Siddharth Jitendra 2018-BTECH-AERSPENG" userId="S::gantawar.sc18b029@ug.iist.ac.in::6acf9e41-302b-42a5-b219-ef0d4d33c92b" providerId="AD" clId="Web-{4BC8A933-BD07-42F2-A58E-8FDD55D0E6EC}"/>
    <pc:docChg chg="delSld modSld">
      <pc:chgData name="SC18B029-Gantawar Siddharth Jitendra 2018-BTECH-AERSPENG" userId="S::gantawar.sc18b029@ug.iist.ac.in::6acf9e41-302b-42a5-b219-ef0d4d33c92b" providerId="AD" clId="Web-{4BC8A933-BD07-42F2-A58E-8FDD55D0E6EC}" dt="2021-12-15T06:31:46.311" v="34"/>
      <pc:docMkLst>
        <pc:docMk/>
      </pc:docMkLst>
      <pc:sldChg chg="modSp">
        <pc:chgData name="SC18B029-Gantawar Siddharth Jitendra 2018-BTECH-AERSPENG" userId="S::gantawar.sc18b029@ug.iist.ac.in::6acf9e41-302b-42a5-b219-ef0d4d33c92b" providerId="AD" clId="Web-{4BC8A933-BD07-42F2-A58E-8FDD55D0E6EC}" dt="2021-12-15T06:27:20.273" v="17" actId="14100"/>
        <pc:sldMkLst>
          <pc:docMk/>
          <pc:sldMk cId="1127262423" sldId="266"/>
        </pc:sldMkLst>
        <pc:picChg chg="mod">
          <ac:chgData name="SC18B029-Gantawar Siddharth Jitendra 2018-BTECH-AERSPENG" userId="S::gantawar.sc18b029@ug.iist.ac.in::6acf9e41-302b-42a5-b219-ef0d4d33c92b" providerId="AD" clId="Web-{4BC8A933-BD07-42F2-A58E-8FDD55D0E6EC}" dt="2021-12-15T06:27:20.273" v="17" actId="14100"/>
          <ac:picMkLst>
            <pc:docMk/>
            <pc:sldMk cId="1127262423" sldId="266"/>
            <ac:picMk id="2" creationId="{66DF89FA-ADCD-49ED-BA17-4BBCB596A18F}"/>
          </ac:picMkLst>
        </pc:picChg>
      </pc:sldChg>
      <pc:sldChg chg="addSp modSp">
        <pc:chgData name="SC18B029-Gantawar Siddharth Jitendra 2018-BTECH-AERSPENG" userId="S::gantawar.sc18b029@ug.iist.ac.in::6acf9e41-302b-42a5-b219-ef0d4d33c92b" providerId="AD" clId="Web-{4BC8A933-BD07-42F2-A58E-8FDD55D0E6EC}" dt="2021-12-15T06:24:34.049" v="11" actId="14100"/>
        <pc:sldMkLst>
          <pc:docMk/>
          <pc:sldMk cId="4138195721" sldId="267"/>
        </pc:sldMkLst>
        <pc:picChg chg="add mod">
          <ac:chgData name="SC18B029-Gantawar Siddharth Jitendra 2018-BTECH-AERSPENG" userId="S::gantawar.sc18b029@ug.iist.ac.in::6acf9e41-302b-42a5-b219-ef0d4d33c92b" providerId="AD" clId="Web-{4BC8A933-BD07-42F2-A58E-8FDD55D0E6EC}" dt="2021-12-15T06:24:34.049" v="11" actId="14100"/>
          <ac:picMkLst>
            <pc:docMk/>
            <pc:sldMk cId="4138195721" sldId="267"/>
            <ac:picMk id="2" creationId="{07E2011F-799F-4334-A57C-CAACD3FD8C9B}"/>
          </ac:picMkLst>
        </pc:picChg>
      </pc:sldChg>
      <pc:sldChg chg="addSp modSp">
        <pc:chgData name="SC18B029-Gantawar Siddharth Jitendra 2018-BTECH-AERSPENG" userId="S::gantawar.sc18b029@ug.iist.ac.in::6acf9e41-302b-42a5-b219-ef0d4d33c92b" providerId="AD" clId="Web-{4BC8A933-BD07-42F2-A58E-8FDD55D0E6EC}" dt="2021-12-15T06:26:42.334" v="16" actId="1076"/>
        <pc:sldMkLst>
          <pc:docMk/>
          <pc:sldMk cId="2835126789" sldId="278"/>
        </pc:sldMkLst>
        <pc:picChg chg="add mod">
          <ac:chgData name="SC18B029-Gantawar Siddharth Jitendra 2018-BTECH-AERSPENG" userId="S::gantawar.sc18b029@ug.iist.ac.in::6acf9e41-302b-42a5-b219-ef0d4d33c92b" providerId="AD" clId="Web-{4BC8A933-BD07-42F2-A58E-8FDD55D0E6EC}" dt="2021-12-15T06:26:42.334" v="16" actId="1076"/>
          <ac:picMkLst>
            <pc:docMk/>
            <pc:sldMk cId="2835126789" sldId="278"/>
            <ac:picMk id="2" creationId="{1CCD5450-8C84-429A-997E-5C6778522533}"/>
          </ac:picMkLst>
        </pc:picChg>
      </pc:sldChg>
      <pc:sldChg chg="addSp modSp">
        <pc:chgData name="SC18B029-Gantawar Siddharth Jitendra 2018-BTECH-AERSPENG" userId="S::gantawar.sc18b029@ug.iist.ac.in::6acf9e41-302b-42a5-b219-ef0d4d33c92b" providerId="AD" clId="Web-{4BC8A933-BD07-42F2-A58E-8FDD55D0E6EC}" dt="2021-12-15T06:29:03.838" v="22" actId="1076"/>
        <pc:sldMkLst>
          <pc:docMk/>
          <pc:sldMk cId="274988621" sldId="279"/>
        </pc:sldMkLst>
        <pc:picChg chg="add mod">
          <ac:chgData name="SC18B029-Gantawar Siddharth Jitendra 2018-BTECH-AERSPENG" userId="S::gantawar.sc18b029@ug.iist.ac.in::6acf9e41-302b-42a5-b219-ef0d4d33c92b" providerId="AD" clId="Web-{4BC8A933-BD07-42F2-A58E-8FDD55D0E6EC}" dt="2021-12-15T06:29:03.838" v="22" actId="1076"/>
          <ac:picMkLst>
            <pc:docMk/>
            <pc:sldMk cId="274988621" sldId="279"/>
            <ac:picMk id="2" creationId="{A263A392-9CDA-4E2F-A374-222AF6BA9A31}"/>
          </ac:picMkLst>
        </pc:picChg>
      </pc:sldChg>
      <pc:sldChg chg="addSp modSp">
        <pc:chgData name="SC18B029-Gantawar Siddharth Jitendra 2018-BTECH-AERSPENG" userId="S::gantawar.sc18b029@ug.iist.ac.in::6acf9e41-302b-42a5-b219-ef0d4d33c92b" providerId="AD" clId="Web-{4BC8A933-BD07-42F2-A58E-8FDD55D0E6EC}" dt="2021-12-15T06:31:06.654" v="31" actId="14100"/>
        <pc:sldMkLst>
          <pc:docMk/>
          <pc:sldMk cId="3706895550" sldId="280"/>
        </pc:sldMkLst>
        <pc:picChg chg="add mod">
          <ac:chgData name="SC18B029-Gantawar Siddharth Jitendra 2018-BTECH-AERSPENG" userId="S::gantawar.sc18b029@ug.iist.ac.in::6acf9e41-302b-42a5-b219-ef0d4d33c92b" providerId="AD" clId="Web-{4BC8A933-BD07-42F2-A58E-8FDD55D0E6EC}" dt="2021-12-15T06:31:06.654" v="31" actId="14100"/>
          <ac:picMkLst>
            <pc:docMk/>
            <pc:sldMk cId="3706895550" sldId="280"/>
            <ac:picMk id="2" creationId="{4E202BEC-3246-40C1-997B-3684DAB9549F}"/>
          </ac:picMkLst>
        </pc:picChg>
      </pc:sldChg>
      <pc:sldChg chg="del">
        <pc:chgData name="SC18B029-Gantawar Siddharth Jitendra 2018-BTECH-AERSPENG" userId="S::gantawar.sc18b029@ug.iist.ac.in::6acf9e41-302b-42a5-b219-ef0d4d33c92b" providerId="AD" clId="Web-{4BC8A933-BD07-42F2-A58E-8FDD55D0E6EC}" dt="2021-12-15T06:31:46.311" v="34"/>
        <pc:sldMkLst>
          <pc:docMk/>
          <pc:sldMk cId="1999807934" sldId="281"/>
        </pc:sldMkLst>
      </pc:sldChg>
      <pc:sldChg chg="del">
        <pc:chgData name="SC18B029-Gantawar Siddharth Jitendra 2018-BTECH-AERSPENG" userId="S::gantawar.sc18b029@ug.iist.ac.in::6acf9e41-302b-42a5-b219-ef0d4d33c92b" providerId="AD" clId="Web-{4BC8A933-BD07-42F2-A58E-8FDD55D0E6EC}" dt="2021-12-15T06:31:41.420" v="33"/>
        <pc:sldMkLst>
          <pc:docMk/>
          <pc:sldMk cId="4155679772" sldId="282"/>
        </pc:sldMkLst>
      </pc:sldChg>
      <pc:sldChg chg="del">
        <pc:chgData name="SC18B029-Gantawar Siddharth Jitendra 2018-BTECH-AERSPENG" userId="S::gantawar.sc18b029@ug.iist.ac.in::6acf9e41-302b-42a5-b219-ef0d4d33c92b" providerId="AD" clId="Web-{4BC8A933-BD07-42F2-A58E-8FDD55D0E6EC}" dt="2021-12-15T06:31:36.936" v="32"/>
        <pc:sldMkLst>
          <pc:docMk/>
          <pc:sldMk cId="1949365622" sldId="283"/>
        </pc:sldMkLst>
      </pc:sldChg>
    </pc:docChg>
  </pc:docChgLst>
  <pc:docChgLst>
    <pc:chgData name="SC18B029-Gantawar Siddharth Jitendra 2018-BTECH-AERSPENG" userId="S::gantawar.sc18b029@ug.iist.ac.in::6acf9e41-302b-42a5-b219-ef0d4d33c92b" providerId="AD" clId="Web-{3D2A4E90-66DD-4672-834D-D08FBBFE82F0}"/>
    <pc:docChg chg="modSld">
      <pc:chgData name="SC18B029-Gantawar Siddharth Jitendra 2018-BTECH-AERSPENG" userId="S::gantawar.sc18b029@ug.iist.ac.in::6acf9e41-302b-42a5-b219-ef0d4d33c92b" providerId="AD" clId="Web-{3D2A4E90-66DD-4672-834D-D08FBBFE82F0}" dt="2021-12-16T04:43:12.655" v="8" actId="1076"/>
      <pc:docMkLst>
        <pc:docMk/>
      </pc:docMkLst>
      <pc:sldChg chg="addSp delSp modSp">
        <pc:chgData name="SC18B029-Gantawar Siddharth Jitendra 2018-BTECH-AERSPENG" userId="S::gantawar.sc18b029@ug.iist.ac.in::6acf9e41-302b-42a5-b219-ef0d4d33c92b" providerId="AD" clId="Web-{3D2A4E90-66DD-4672-834D-D08FBBFE82F0}" dt="2021-12-16T04:42:32.560" v="5" actId="1076"/>
        <pc:sldMkLst>
          <pc:docMk/>
          <pc:sldMk cId="4138195721" sldId="267"/>
        </pc:sldMkLst>
        <pc:picChg chg="del">
          <ac:chgData name="SC18B029-Gantawar Siddharth Jitendra 2018-BTECH-AERSPENG" userId="S::gantawar.sc18b029@ug.iist.ac.in::6acf9e41-302b-42a5-b219-ef0d4d33c92b" providerId="AD" clId="Web-{3D2A4E90-66DD-4672-834D-D08FBBFE82F0}" dt="2021-12-16T04:41:52.512" v="0"/>
          <ac:picMkLst>
            <pc:docMk/>
            <pc:sldMk cId="4138195721" sldId="267"/>
            <ac:picMk id="2" creationId="{07E2011F-799F-4334-A57C-CAACD3FD8C9B}"/>
          </ac:picMkLst>
        </pc:picChg>
        <pc:picChg chg="add mod">
          <ac:chgData name="SC18B029-Gantawar Siddharth Jitendra 2018-BTECH-AERSPENG" userId="S::gantawar.sc18b029@ug.iist.ac.in::6acf9e41-302b-42a5-b219-ef0d4d33c92b" providerId="AD" clId="Web-{3D2A4E90-66DD-4672-834D-D08FBBFE82F0}" dt="2021-12-16T04:42:32.560" v="5" actId="1076"/>
          <ac:picMkLst>
            <pc:docMk/>
            <pc:sldMk cId="4138195721" sldId="267"/>
            <ac:picMk id="3" creationId="{9C95647D-0384-4277-A829-B0E63F2B8042}"/>
          </ac:picMkLst>
        </pc:picChg>
      </pc:sldChg>
      <pc:sldChg chg="modSp">
        <pc:chgData name="SC18B029-Gantawar Siddharth Jitendra 2018-BTECH-AERSPENG" userId="S::gantawar.sc18b029@ug.iist.ac.in::6acf9e41-302b-42a5-b219-ef0d4d33c92b" providerId="AD" clId="Web-{3D2A4E90-66DD-4672-834D-D08FBBFE82F0}" dt="2021-12-16T04:43:12.655" v="8" actId="1076"/>
        <pc:sldMkLst>
          <pc:docMk/>
          <pc:sldMk cId="3706895550" sldId="280"/>
        </pc:sldMkLst>
        <pc:spChg chg="mod">
          <ac:chgData name="SC18B029-Gantawar Siddharth Jitendra 2018-BTECH-AERSPENG" userId="S::gantawar.sc18b029@ug.iist.ac.in::6acf9e41-302b-42a5-b219-ef0d4d33c92b" providerId="AD" clId="Web-{3D2A4E90-66DD-4672-834D-D08FBBFE82F0}" dt="2021-12-16T04:43:12.655" v="8" actId="1076"/>
          <ac:spMkLst>
            <pc:docMk/>
            <pc:sldMk cId="3706895550" sldId="280"/>
            <ac:spMk id="3" creationId="{B7D0B166-889F-49F6-AFBF-459F6904ADA7}"/>
          </ac:spMkLst>
        </pc:spChg>
      </pc:sldChg>
    </pc:docChg>
  </pc:docChgLst>
  <pc:docChgLst>
    <pc:chgData name="SC18B030-Subrahmanya V Bhide 2018-BTECH-AERSPENG" userId="S::subrahmanya.sc18b030@ug.iist.ac.in::b489396d-0c2b-4d5c-9cdd-c86e34fc0cf4" providerId="AD" clId="Web-{724B9444-65B2-4590-8A76-7E99B8CEEA07}"/>
    <pc:docChg chg="addSld delSld modSld sldOrd">
      <pc:chgData name="SC18B030-Subrahmanya V Bhide 2018-BTECH-AERSPENG" userId="S::subrahmanya.sc18b030@ug.iist.ac.in::b489396d-0c2b-4d5c-9cdd-c86e34fc0cf4" providerId="AD" clId="Web-{724B9444-65B2-4590-8A76-7E99B8CEEA07}" dt="2021-12-01T13:14:34.554" v="985" actId="14100"/>
      <pc:docMkLst>
        <pc:docMk/>
      </pc:docMkLst>
      <pc:sldChg chg="del">
        <pc:chgData name="SC18B030-Subrahmanya V Bhide 2018-BTECH-AERSPENG" userId="S::subrahmanya.sc18b030@ug.iist.ac.in::b489396d-0c2b-4d5c-9cdd-c86e34fc0cf4" providerId="AD" clId="Web-{724B9444-65B2-4590-8A76-7E99B8CEEA07}" dt="2021-12-01T13:03:13.961" v="810"/>
        <pc:sldMkLst>
          <pc:docMk/>
          <pc:sldMk cId="1432867469" sldId="258"/>
        </pc:sldMkLst>
      </pc:sldChg>
      <pc:sldChg chg="del">
        <pc:chgData name="SC18B030-Subrahmanya V Bhide 2018-BTECH-AERSPENG" userId="S::subrahmanya.sc18b030@ug.iist.ac.in::b489396d-0c2b-4d5c-9cdd-c86e34fc0cf4" providerId="AD" clId="Web-{724B9444-65B2-4590-8A76-7E99B8CEEA07}" dt="2021-12-01T13:03:16.367" v="812"/>
        <pc:sldMkLst>
          <pc:docMk/>
          <pc:sldMk cId="586025893" sldId="259"/>
        </pc:sldMkLst>
      </pc:sldChg>
      <pc:sldChg chg="addSp delSp modSp">
        <pc:chgData name="SC18B030-Subrahmanya V Bhide 2018-BTECH-AERSPENG" userId="S::subrahmanya.sc18b030@ug.iist.ac.in::b489396d-0c2b-4d5c-9cdd-c86e34fc0cf4" providerId="AD" clId="Web-{724B9444-65B2-4590-8A76-7E99B8CEEA07}" dt="2021-12-01T13:02:24.679" v="805" actId="1076"/>
        <pc:sldMkLst>
          <pc:docMk/>
          <pc:sldMk cId="48601130" sldId="260"/>
        </pc:sldMkLst>
        <pc:spChg chg="mod">
          <ac:chgData name="SC18B030-Subrahmanya V Bhide 2018-BTECH-AERSPENG" userId="S::subrahmanya.sc18b030@ug.iist.ac.in::b489396d-0c2b-4d5c-9cdd-c86e34fc0cf4" providerId="AD" clId="Web-{724B9444-65B2-4590-8A76-7E99B8CEEA07}" dt="2021-12-01T12:47:00.408" v="443" actId="20577"/>
          <ac:spMkLst>
            <pc:docMk/>
            <pc:sldMk cId="48601130" sldId="260"/>
            <ac:spMk id="3" creationId="{BA0579B5-1B7A-4A21-A001-E6632791679B}"/>
          </ac:spMkLst>
        </pc:spChg>
        <pc:spChg chg="add del">
          <ac:chgData name="SC18B030-Subrahmanya V Bhide 2018-BTECH-AERSPENG" userId="S::subrahmanya.sc18b030@ug.iist.ac.in::b489396d-0c2b-4d5c-9cdd-c86e34fc0cf4" providerId="AD" clId="Web-{724B9444-65B2-4590-8A76-7E99B8CEEA07}" dt="2021-12-01T13:01:34.912" v="722"/>
          <ac:spMkLst>
            <pc:docMk/>
            <pc:sldMk cId="48601130" sldId="260"/>
            <ac:spMk id="4" creationId="{A2ACB04A-5D8B-4A42-B490-C74577A8D972}"/>
          </ac:spMkLst>
        </pc:spChg>
        <pc:spChg chg="add mod">
          <ac:chgData name="SC18B030-Subrahmanya V Bhide 2018-BTECH-AERSPENG" userId="S::subrahmanya.sc18b030@ug.iist.ac.in::b489396d-0c2b-4d5c-9cdd-c86e34fc0cf4" providerId="AD" clId="Web-{724B9444-65B2-4590-8A76-7E99B8CEEA07}" dt="2021-12-01T13:02:24.679" v="805" actId="1076"/>
          <ac:spMkLst>
            <pc:docMk/>
            <pc:sldMk cId="48601130" sldId="260"/>
            <ac:spMk id="5" creationId="{E0795D28-B2DF-44AE-A453-E66330DC07FD}"/>
          </ac:spMkLst>
        </pc:spChg>
      </pc:sldChg>
      <pc:sldChg chg="addSp modSp">
        <pc:chgData name="SC18B030-Subrahmanya V Bhide 2018-BTECH-AERSPENG" userId="S::subrahmanya.sc18b030@ug.iist.ac.in::b489396d-0c2b-4d5c-9cdd-c86e34fc0cf4" providerId="AD" clId="Web-{724B9444-65B2-4590-8A76-7E99B8CEEA07}" dt="2021-12-01T12:45:54.657" v="436" actId="20577"/>
        <pc:sldMkLst>
          <pc:docMk/>
          <pc:sldMk cId="1405118576" sldId="261"/>
        </pc:sldMkLst>
        <pc:spChg chg="mod">
          <ac:chgData name="SC18B030-Subrahmanya V Bhide 2018-BTECH-AERSPENG" userId="S::subrahmanya.sc18b030@ug.iist.ac.in::b489396d-0c2b-4d5c-9cdd-c86e34fc0cf4" providerId="AD" clId="Web-{724B9444-65B2-4590-8A76-7E99B8CEEA07}" dt="2021-12-01T12:42:32.168" v="345" actId="20577"/>
          <ac:spMkLst>
            <pc:docMk/>
            <pc:sldMk cId="1405118576" sldId="261"/>
            <ac:spMk id="2" creationId="{609ED469-4123-418A-940A-8F692BDCC268}"/>
          </ac:spMkLst>
        </pc:spChg>
        <pc:spChg chg="add mod">
          <ac:chgData name="SC18B030-Subrahmanya V Bhide 2018-BTECH-AERSPENG" userId="S::subrahmanya.sc18b030@ug.iist.ac.in::b489396d-0c2b-4d5c-9cdd-c86e34fc0cf4" providerId="AD" clId="Web-{724B9444-65B2-4590-8A76-7E99B8CEEA07}" dt="2021-12-01T12:45:54.657" v="436" actId="20577"/>
          <ac:spMkLst>
            <pc:docMk/>
            <pc:sldMk cId="1405118576" sldId="261"/>
            <ac:spMk id="3" creationId="{6854971E-4939-4439-BA5E-EE509A2D66E7}"/>
          </ac:spMkLst>
        </pc:spChg>
      </pc:sldChg>
      <pc:sldChg chg="addSp delSp modSp mod setBg">
        <pc:chgData name="SC18B030-Subrahmanya V Bhide 2018-BTECH-AERSPENG" userId="S::subrahmanya.sc18b030@ug.iist.ac.in::b489396d-0c2b-4d5c-9cdd-c86e34fc0cf4" providerId="AD" clId="Web-{724B9444-65B2-4590-8A76-7E99B8CEEA07}" dt="2021-12-01T13:07:44.311" v="913" actId="1076"/>
        <pc:sldMkLst>
          <pc:docMk/>
          <pc:sldMk cId="2341677704" sldId="262"/>
        </pc:sldMkLst>
        <pc:spChg chg="del">
          <ac:chgData name="SC18B030-Subrahmanya V Bhide 2018-BTECH-AERSPENG" userId="S::subrahmanya.sc18b030@ug.iist.ac.in::b489396d-0c2b-4d5c-9cdd-c86e34fc0cf4" providerId="AD" clId="Web-{724B9444-65B2-4590-8A76-7E99B8CEEA07}" dt="2021-12-01T12:47:06.783" v="444"/>
          <ac:spMkLst>
            <pc:docMk/>
            <pc:sldMk cId="2341677704" sldId="262"/>
            <ac:spMk id="2" creationId="{609ED469-4123-418A-940A-8F692BDCC268}"/>
          </ac:spMkLst>
        </pc:spChg>
        <pc:spChg chg="add mod">
          <ac:chgData name="SC18B030-Subrahmanya V Bhide 2018-BTECH-AERSPENG" userId="S::subrahmanya.sc18b030@ug.iist.ac.in::b489396d-0c2b-4d5c-9cdd-c86e34fc0cf4" providerId="AD" clId="Web-{724B9444-65B2-4590-8A76-7E99B8CEEA07}" dt="2021-12-01T13:07:44.311" v="913" actId="1076"/>
          <ac:spMkLst>
            <pc:docMk/>
            <pc:sldMk cId="2341677704" sldId="262"/>
            <ac:spMk id="8" creationId="{71B86B5B-6794-44DB-9FCC-43168AE30CB4}"/>
          </ac:spMkLst>
        </pc:spChg>
        <pc:picChg chg="add mod ord">
          <ac:chgData name="SC18B030-Subrahmanya V Bhide 2018-BTECH-AERSPENG" userId="S::subrahmanya.sc18b030@ug.iist.ac.in::b489396d-0c2b-4d5c-9cdd-c86e34fc0cf4" providerId="AD" clId="Web-{724B9444-65B2-4590-8A76-7E99B8CEEA07}" dt="2021-12-01T13:07:01.247" v="884" actId="1076"/>
          <ac:picMkLst>
            <pc:docMk/>
            <pc:sldMk cId="2341677704" sldId="262"/>
            <ac:picMk id="3" creationId="{CEFE6F5C-5915-47B0-AE08-84F7F4DBB084}"/>
          </ac:picMkLst>
        </pc:picChg>
        <pc:picChg chg="add del mod">
          <ac:chgData name="SC18B030-Subrahmanya V Bhide 2018-BTECH-AERSPENG" userId="S::subrahmanya.sc18b030@ug.iist.ac.in::b489396d-0c2b-4d5c-9cdd-c86e34fc0cf4" providerId="AD" clId="Web-{724B9444-65B2-4590-8A76-7E99B8CEEA07}" dt="2021-12-01T13:05:56.011" v="846"/>
          <ac:picMkLst>
            <pc:docMk/>
            <pc:sldMk cId="2341677704" sldId="262"/>
            <ac:picMk id="4" creationId="{9510F3B7-658C-48B9-BEB1-BBD3E0FFC251}"/>
          </ac:picMkLst>
        </pc:picChg>
        <pc:picChg chg="add del mod ord">
          <ac:chgData name="SC18B030-Subrahmanya V Bhide 2018-BTECH-AERSPENG" userId="S::subrahmanya.sc18b030@ug.iist.ac.in::b489396d-0c2b-4d5c-9cdd-c86e34fc0cf4" providerId="AD" clId="Web-{724B9444-65B2-4590-8A76-7E99B8CEEA07}" dt="2021-12-01T13:05:56.011" v="845"/>
          <ac:picMkLst>
            <pc:docMk/>
            <pc:sldMk cId="2341677704" sldId="262"/>
            <ac:picMk id="5" creationId="{876E5085-63C5-4D54-9708-F54FDD40C5BE}"/>
          </ac:picMkLst>
        </pc:picChg>
        <pc:picChg chg="add mod">
          <ac:chgData name="SC18B030-Subrahmanya V Bhide 2018-BTECH-AERSPENG" userId="S::subrahmanya.sc18b030@ug.iist.ac.in::b489396d-0c2b-4d5c-9cdd-c86e34fc0cf4" providerId="AD" clId="Web-{724B9444-65B2-4590-8A76-7E99B8CEEA07}" dt="2021-12-01T13:07:04.247" v="885" actId="1076"/>
          <ac:picMkLst>
            <pc:docMk/>
            <pc:sldMk cId="2341677704" sldId="262"/>
            <ac:picMk id="6" creationId="{0140B556-4D98-49C7-BAFE-E0CF3B729915}"/>
          </ac:picMkLst>
        </pc:picChg>
        <pc:picChg chg="add del mod">
          <ac:chgData name="SC18B030-Subrahmanya V Bhide 2018-BTECH-AERSPENG" userId="S::subrahmanya.sc18b030@ug.iist.ac.in::b489396d-0c2b-4d5c-9cdd-c86e34fc0cf4" providerId="AD" clId="Web-{724B9444-65B2-4590-8A76-7E99B8CEEA07}" dt="2021-12-01T13:05:56.011" v="844"/>
          <ac:picMkLst>
            <pc:docMk/>
            <pc:sldMk cId="2341677704" sldId="262"/>
            <ac:picMk id="7" creationId="{6DC394F2-F4BE-401B-A3B7-1543AF1608BA}"/>
          </ac:picMkLst>
        </pc:picChg>
      </pc:sldChg>
      <pc:sldChg chg="addSp delSp modSp">
        <pc:chgData name="SC18B030-Subrahmanya V Bhide 2018-BTECH-AERSPENG" userId="S::subrahmanya.sc18b030@ug.iist.ac.in::b489396d-0c2b-4d5c-9cdd-c86e34fc0cf4" providerId="AD" clId="Web-{724B9444-65B2-4590-8A76-7E99B8CEEA07}" dt="2021-12-01T13:08:01.233" v="916" actId="14100"/>
        <pc:sldMkLst>
          <pc:docMk/>
          <pc:sldMk cId="953652528" sldId="263"/>
        </pc:sldMkLst>
        <pc:spChg chg="del">
          <ac:chgData name="SC18B030-Subrahmanya V Bhide 2018-BTECH-AERSPENG" userId="S::subrahmanya.sc18b030@ug.iist.ac.in::b489396d-0c2b-4d5c-9cdd-c86e34fc0cf4" providerId="AD" clId="Web-{724B9444-65B2-4590-8A76-7E99B8CEEA07}" dt="2021-12-01T12:47:10.518" v="445"/>
          <ac:spMkLst>
            <pc:docMk/>
            <pc:sldMk cId="953652528" sldId="263"/>
            <ac:spMk id="2" creationId="{609ED469-4123-418A-940A-8F692BDCC268}"/>
          </ac:spMkLst>
        </pc:spChg>
        <pc:picChg chg="add mod">
          <ac:chgData name="SC18B030-Subrahmanya V Bhide 2018-BTECH-AERSPENG" userId="S::subrahmanya.sc18b030@ug.iist.ac.in::b489396d-0c2b-4d5c-9cdd-c86e34fc0cf4" providerId="AD" clId="Web-{724B9444-65B2-4590-8A76-7E99B8CEEA07}" dt="2021-12-01T13:07:56.155" v="914" actId="14100"/>
          <ac:picMkLst>
            <pc:docMk/>
            <pc:sldMk cId="953652528" sldId="263"/>
            <ac:picMk id="3" creationId="{29B8EA4B-C67E-4D01-8D9A-5D211FAC18E8}"/>
          </ac:picMkLst>
        </pc:picChg>
        <pc:picChg chg="add mod">
          <ac:chgData name="SC18B030-Subrahmanya V Bhide 2018-BTECH-AERSPENG" userId="S::subrahmanya.sc18b030@ug.iist.ac.in::b489396d-0c2b-4d5c-9cdd-c86e34fc0cf4" providerId="AD" clId="Web-{724B9444-65B2-4590-8A76-7E99B8CEEA07}" dt="2021-12-01T13:08:01.233" v="916" actId="14100"/>
          <ac:picMkLst>
            <pc:docMk/>
            <pc:sldMk cId="953652528" sldId="263"/>
            <ac:picMk id="4" creationId="{30FDAE15-5277-495A-8FE4-AD4D9430DC5D}"/>
          </ac:picMkLst>
        </pc:picChg>
        <pc:picChg chg="add mod">
          <ac:chgData name="SC18B030-Subrahmanya V Bhide 2018-BTECH-AERSPENG" userId="S::subrahmanya.sc18b030@ug.iist.ac.in::b489396d-0c2b-4d5c-9cdd-c86e34fc0cf4" providerId="AD" clId="Web-{724B9444-65B2-4590-8A76-7E99B8CEEA07}" dt="2021-12-01T13:07:58.717" v="915" actId="14100"/>
          <ac:picMkLst>
            <pc:docMk/>
            <pc:sldMk cId="953652528" sldId="263"/>
            <ac:picMk id="5" creationId="{4EBC7023-1E14-4E09-B463-647A8EC6E9BA}"/>
          </ac:picMkLst>
        </pc:picChg>
      </pc:sldChg>
      <pc:sldChg chg="addSp modSp">
        <pc:chgData name="SC18B030-Subrahmanya V Bhide 2018-BTECH-AERSPENG" userId="S::subrahmanya.sc18b030@ug.iist.ac.in::b489396d-0c2b-4d5c-9cdd-c86e34fc0cf4" providerId="AD" clId="Web-{724B9444-65B2-4590-8A76-7E99B8CEEA07}" dt="2021-12-01T12:58:55.049" v="720" actId="20577"/>
        <pc:sldMkLst>
          <pc:docMk/>
          <pc:sldMk cId="137118311" sldId="264"/>
        </pc:sldMkLst>
        <pc:spChg chg="add mod">
          <ac:chgData name="SC18B030-Subrahmanya V Bhide 2018-BTECH-AERSPENG" userId="S::subrahmanya.sc18b030@ug.iist.ac.in::b489396d-0c2b-4d5c-9cdd-c86e34fc0cf4" providerId="AD" clId="Web-{724B9444-65B2-4590-8A76-7E99B8CEEA07}" dt="2021-12-01T12:58:55.049" v="720" actId="20577"/>
          <ac:spMkLst>
            <pc:docMk/>
            <pc:sldMk cId="137118311" sldId="264"/>
            <ac:spMk id="4" creationId="{E2318CAB-31A0-4317-BF8B-3870BEB785EA}"/>
          </ac:spMkLst>
        </pc:spChg>
      </pc:sldChg>
      <pc:sldChg chg="del">
        <pc:chgData name="SC18B030-Subrahmanya V Bhide 2018-BTECH-AERSPENG" userId="S::subrahmanya.sc18b030@ug.iist.ac.in::b489396d-0c2b-4d5c-9cdd-c86e34fc0cf4" providerId="AD" clId="Web-{724B9444-65B2-4590-8A76-7E99B8CEEA07}" dt="2021-12-01T13:03:08.523" v="806"/>
        <pc:sldMkLst>
          <pc:docMk/>
          <pc:sldMk cId="3149678088" sldId="265"/>
        </pc:sldMkLst>
      </pc:sldChg>
      <pc:sldChg chg="add replId">
        <pc:chgData name="SC18B030-Subrahmanya V Bhide 2018-BTECH-AERSPENG" userId="S::subrahmanya.sc18b030@ug.iist.ac.in::b489396d-0c2b-4d5c-9cdd-c86e34fc0cf4" providerId="AD" clId="Web-{724B9444-65B2-4590-8A76-7E99B8CEEA07}" dt="2021-12-01T13:03:20.024" v="813"/>
        <pc:sldMkLst>
          <pc:docMk/>
          <pc:sldMk cId="4158680852" sldId="265"/>
        </pc:sldMkLst>
      </pc:sldChg>
      <pc:sldChg chg="add replId">
        <pc:chgData name="SC18B030-Subrahmanya V Bhide 2018-BTECH-AERSPENG" userId="S::subrahmanya.sc18b030@ug.iist.ac.in::b489396d-0c2b-4d5c-9cdd-c86e34fc0cf4" providerId="AD" clId="Web-{724B9444-65B2-4590-8A76-7E99B8CEEA07}" dt="2021-12-01T13:03:21.164" v="814"/>
        <pc:sldMkLst>
          <pc:docMk/>
          <pc:sldMk cId="1127262423" sldId="266"/>
        </pc:sldMkLst>
      </pc:sldChg>
      <pc:sldChg chg="del">
        <pc:chgData name="SC18B030-Subrahmanya V Bhide 2018-BTECH-AERSPENG" userId="S::subrahmanya.sc18b030@ug.iist.ac.in::b489396d-0c2b-4d5c-9cdd-c86e34fc0cf4" providerId="AD" clId="Web-{724B9444-65B2-4590-8A76-7E99B8CEEA07}" dt="2021-12-01T13:03:09.695" v="807"/>
        <pc:sldMkLst>
          <pc:docMk/>
          <pc:sldMk cId="4098698498" sldId="266"/>
        </pc:sldMkLst>
      </pc:sldChg>
      <pc:sldChg chg="del">
        <pc:chgData name="SC18B030-Subrahmanya V Bhide 2018-BTECH-AERSPENG" userId="S::subrahmanya.sc18b030@ug.iist.ac.in::b489396d-0c2b-4d5c-9cdd-c86e34fc0cf4" providerId="AD" clId="Web-{724B9444-65B2-4590-8A76-7E99B8CEEA07}" dt="2021-12-01T13:03:10.601" v="808"/>
        <pc:sldMkLst>
          <pc:docMk/>
          <pc:sldMk cId="2025597394" sldId="267"/>
        </pc:sldMkLst>
      </pc:sldChg>
      <pc:sldChg chg="add replId">
        <pc:chgData name="SC18B030-Subrahmanya V Bhide 2018-BTECH-AERSPENG" userId="S::subrahmanya.sc18b030@ug.iist.ac.in::b489396d-0c2b-4d5c-9cdd-c86e34fc0cf4" providerId="AD" clId="Web-{724B9444-65B2-4590-8A76-7E99B8CEEA07}" dt="2021-12-01T13:03:21.445" v="815"/>
        <pc:sldMkLst>
          <pc:docMk/>
          <pc:sldMk cId="4138195721" sldId="267"/>
        </pc:sldMkLst>
      </pc:sldChg>
      <pc:sldChg chg="addSp delSp modSp add replId">
        <pc:chgData name="SC18B030-Subrahmanya V Bhide 2018-BTECH-AERSPENG" userId="S::subrahmanya.sc18b030@ug.iist.ac.in::b489396d-0c2b-4d5c-9cdd-c86e34fc0cf4" providerId="AD" clId="Web-{724B9444-65B2-4590-8A76-7E99B8CEEA07}" dt="2021-12-01T13:09:26.500" v="954" actId="1076"/>
        <pc:sldMkLst>
          <pc:docMk/>
          <pc:sldMk cId="486243915" sldId="268"/>
        </pc:sldMkLst>
        <pc:spChg chg="add mod">
          <ac:chgData name="SC18B030-Subrahmanya V Bhide 2018-BTECH-AERSPENG" userId="S::subrahmanya.sc18b030@ug.iist.ac.in::b489396d-0c2b-4d5c-9cdd-c86e34fc0cf4" providerId="AD" clId="Web-{724B9444-65B2-4590-8A76-7E99B8CEEA07}" dt="2021-12-01T13:08:09.655" v="919" actId="20577"/>
          <ac:spMkLst>
            <pc:docMk/>
            <pc:sldMk cId="486243915" sldId="268"/>
            <ac:spMk id="3" creationId="{19EE5A46-ED62-453A-B3B0-5E926781BA92}"/>
          </ac:spMkLst>
        </pc:spChg>
        <pc:picChg chg="add mod">
          <ac:chgData name="SC18B030-Subrahmanya V Bhide 2018-BTECH-AERSPENG" userId="S::subrahmanya.sc18b030@ug.iist.ac.in::b489396d-0c2b-4d5c-9cdd-c86e34fc0cf4" providerId="AD" clId="Web-{724B9444-65B2-4590-8A76-7E99B8CEEA07}" dt="2021-12-01T13:09:23" v="952" actId="1076"/>
          <ac:picMkLst>
            <pc:docMk/>
            <pc:sldMk cId="486243915" sldId="268"/>
            <ac:picMk id="4" creationId="{C7FD431C-5279-4BAE-9D0E-461994685EC3}"/>
          </ac:picMkLst>
        </pc:picChg>
        <pc:picChg chg="add mod">
          <ac:chgData name="SC18B030-Subrahmanya V Bhide 2018-BTECH-AERSPENG" userId="S::subrahmanya.sc18b030@ug.iist.ac.in::b489396d-0c2b-4d5c-9cdd-c86e34fc0cf4" providerId="AD" clId="Web-{724B9444-65B2-4590-8A76-7E99B8CEEA07}" dt="2021-12-01T13:09:26.500" v="954" actId="1076"/>
          <ac:picMkLst>
            <pc:docMk/>
            <pc:sldMk cId="486243915" sldId="268"/>
            <ac:picMk id="5" creationId="{E3894932-FA7B-42E4-A61D-C14B3733CE56}"/>
          </ac:picMkLst>
        </pc:picChg>
        <pc:picChg chg="add del mod">
          <ac:chgData name="SC18B030-Subrahmanya V Bhide 2018-BTECH-AERSPENG" userId="S::subrahmanya.sc18b030@ug.iist.ac.in::b489396d-0c2b-4d5c-9cdd-c86e34fc0cf4" providerId="AD" clId="Web-{724B9444-65B2-4590-8A76-7E99B8CEEA07}" dt="2021-12-01T13:08:40.906" v="931"/>
          <ac:picMkLst>
            <pc:docMk/>
            <pc:sldMk cId="486243915" sldId="268"/>
            <ac:picMk id="6" creationId="{B1370EAD-7805-46E2-81CC-AFED5F8EFE6B}"/>
          </ac:picMkLst>
        </pc:picChg>
        <pc:picChg chg="add del mod">
          <ac:chgData name="SC18B030-Subrahmanya V Bhide 2018-BTECH-AERSPENG" userId="S::subrahmanya.sc18b030@ug.iist.ac.in::b489396d-0c2b-4d5c-9cdd-c86e34fc0cf4" providerId="AD" clId="Web-{724B9444-65B2-4590-8A76-7E99B8CEEA07}" dt="2021-12-01T13:08:40.906" v="930"/>
          <ac:picMkLst>
            <pc:docMk/>
            <pc:sldMk cId="486243915" sldId="268"/>
            <ac:picMk id="7" creationId="{64F0D6E4-68F9-4F99-BF2E-778B2703B224}"/>
          </ac:picMkLst>
        </pc:picChg>
        <pc:picChg chg="add del mod">
          <ac:chgData name="SC18B030-Subrahmanya V Bhide 2018-BTECH-AERSPENG" userId="S::subrahmanya.sc18b030@ug.iist.ac.in::b489396d-0c2b-4d5c-9cdd-c86e34fc0cf4" providerId="AD" clId="Web-{724B9444-65B2-4590-8A76-7E99B8CEEA07}" dt="2021-12-01T13:08:40.906" v="929"/>
          <ac:picMkLst>
            <pc:docMk/>
            <pc:sldMk cId="486243915" sldId="268"/>
            <ac:picMk id="8" creationId="{8123B11A-9430-45D1-9FF9-40381CA6E5D2}"/>
          </ac:picMkLst>
        </pc:picChg>
      </pc:sldChg>
      <pc:sldChg chg="del">
        <pc:chgData name="SC18B030-Subrahmanya V Bhide 2018-BTECH-AERSPENG" userId="S::subrahmanya.sc18b030@ug.iist.ac.in::b489396d-0c2b-4d5c-9cdd-c86e34fc0cf4" providerId="AD" clId="Web-{724B9444-65B2-4590-8A76-7E99B8CEEA07}" dt="2021-12-01T13:03:11.945" v="809"/>
        <pc:sldMkLst>
          <pc:docMk/>
          <pc:sldMk cId="1636888602" sldId="268"/>
        </pc:sldMkLst>
      </pc:sldChg>
      <pc:sldChg chg="addSp modSp add replId">
        <pc:chgData name="SC18B030-Subrahmanya V Bhide 2018-BTECH-AERSPENG" userId="S::subrahmanya.sc18b030@ug.iist.ac.in::b489396d-0c2b-4d5c-9cdd-c86e34fc0cf4" providerId="AD" clId="Web-{724B9444-65B2-4590-8A76-7E99B8CEEA07}" dt="2021-12-01T13:09:15.250" v="948" actId="1076"/>
        <pc:sldMkLst>
          <pc:docMk/>
          <pc:sldMk cId="1177638408" sldId="269"/>
        </pc:sldMkLst>
        <pc:picChg chg="add mod">
          <ac:chgData name="SC18B030-Subrahmanya V Bhide 2018-BTECH-AERSPENG" userId="S::subrahmanya.sc18b030@ug.iist.ac.in::b489396d-0c2b-4d5c-9cdd-c86e34fc0cf4" providerId="AD" clId="Web-{724B9444-65B2-4590-8A76-7E99B8CEEA07}" dt="2021-12-01T13:09:15.250" v="948" actId="1076"/>
          <ac:picMkLst>
            <pc:docMk/>
            <pc:sldMk cId="1177638408" sldId="269"/>
            <ac:picMk id="2" creationId="{C97965E8-E6D6-4154-BE40-84ADC780FD8C}"/>
          </ac:picMkLst>
        </pc:picChg>
        <pc:picChg chg="add mod">
          <ac:chgData name="SC18B030-Subrahmanya V Bhide 2018-BTECH-AERSPENG" userId="S::subrahmanya.sc18b030@ug.iist.ac.in::b489396d-0c2b-4d5c-9cdd-c86e34fc0cf4" providerId="AD" clId="Web-{724B9444-65B2-4590-8A76-7E99B8CEEA07}" dt="2021-12-01T13:08:58.328" v="940" actId="1076"/>
          <ac:picMkLst>
            <pc:docMk/>
            <pc:sldMk cId="1177638408" sldId="269"/>
            <ac:picMk id="3" creationId="{147D8CC1-9A3A-45E6-8281-A3B9DE8FA4B6}"/>
          </ac:picMkLst>
        </pc:picChg>
        <pc:picChg chg="add mod">
          <ac:chgData name="SC18B030-Subrahmanya V Bhide 2018-BTECH-AERSPENG" userId="S::subrahmanya.sc18b030@ug.iist.ac.in::b489396d-0c2b-4d5c-9cdd-c86e34fc0cf4" providerId="AD" clId="Web-{724B9444-65B2-4590-8A76-7E99B8CEEA07}" dt="2021-12-01T13:09:09.219" v="946" actId="1076"/>
          <ac:picMkLst>
            <pc:docMk/>
            <pc:sldMk cId="1177638408" sldId="269"/>
            <ac:picMk id="4" creationId="{6E898565-BB9A-4B4B-A4D9-4D5F9557B19F}"/>
          </ac:picMkLst>
        </pc:picChg>
      </pc:sldChg>
      <pc:sldChg chg="del">
        <pc:chgData name="SC18B030-Subrahmanya V Bhide 2018-BTECH-AERSPENG" userId="S::subrahmanya.sc18b030@ug.iist.ac.in::b489396d-0c2b-4d5c-9cdd-c86e34fc0cf4" providerId="AD" clId="Web-{724B9444-65B2-4590-8A76-7E99B8CEEA07}" dt="2021-12-01T13:03:15.070" v="811"/>
        <pc:sldMkLst>
          <pc:docMk/>
          <pc:sldMk cId="1213976560" sldId="269"/>
        </pc:sldMkLst>
      </pc:sldChg>
      <pc:sldChg chg="addSp delSp modSp add ord replId">
        <pc:chgData name="SC18B030-Subrahmanya V Bhide 2018-BTECH-AERSPENG" userId="S::subrahmanya.sc18b030@ug.iist.ac.in::b489396d-0c2b-4d5c-9cdd-c86e34fc0cf4" providerId="AD" clId="Web-{724B9444-65B2-4590-8A76-7E99B8CEEA07}" dt="2021-12-01T13:14:34.554" v="985" actId="14100"/>
        <pc:sldMkLst>
          <pc:docMk/>
          <pc:sldMk cId="3794206026" sldId="270"/>
        </pc:sldMkLst>
        <pc:picChg chg="add mod">
          <ac:chgData name="SC18B030-Subrahmanya V Bhide 2018-BTECH-AERSPENG" userId="S::subrahmanya.sc18b030@ug.iist.ac.in::b489396d-0c2b-4d5c-9cdd-c86e34fc0cf4" providerId="AD" clId="Web-{724B9444-65B2-4590-8A76-7E99B8CEEA07}" dt="2021-12-01T13:14:34.554" v="985" actId="14100"/>
          <ac:picMkLst>
            <pc:docMk/>
            <pc:sldMk cId="3794206026" sldId="270"/>
            <ac:picMk id="2" creationId="{D1CC3524-293B-4BAB-8DCD-8DDC7F7FD918}"/>
          </ac:picMkLst>
        </pc:picChg>
        <pc:picChg chg="add del mod">
          <ac:chgData name="SC18B030-Subrahmanya V Bhide 2018-BTECH-AERSPENG" userId="S::subrahmanya.sc18b030@ug.iist.ac.in::b489396d-0c2b-4d5c-9cdd-c86e34fc0cf4" providerId="AD" clId="Web-{724B9444-65B2-4590-8A76-7E99B8CEEA07}" dt="2021-12-01T13:12:35.489" v="981"/>
          <ac:picMkLst>
            <pc:docMk/>
            <pc:sldMk cId="3794206026" sldId="270"/>
            <ac:picMk id="3" creationId="{F4707F4F-EFB6-481C-806C-AA69BB03DCF6}"/>
          </ac:picMkLst>
        </pc:picChg>
      </pc:sldChg>
      <pc:sldChg chg="add replId">
        <pc:chgData name="SC18B030-Subrahmanya V Bhide 2018-BTECH-AERSPENG" userId="S::subrahmanya.sc18b030@ug.iist.ac.in::b489396d-0c2b-4d5c-9cdd-c86e34fc0cf4" providerId="AD" clId="Web-{724B9444-65B2-4590-8A76-7E99B8CEEA07}" dt="2021-12-01T13:03:26.227" v="819"/>
        <pc:sldMkLst>
          <pc:docMk/>
          <pc:sldMk cId="1685819817" sldId="271"/>
        </pc:sldMkLst>
      </pc:sldChg>
      <pc:sldChg chg="add replId">
        <pc:chgData name="SC18B030-Subrahmanya V Bhide 2018-BTECH-AERSPENG" userId="S::subrahmanya.sc18b030@ug.iist.ac.in::b489396d-0c2b-4d5c-9cdd-c86e34fc0cf4" providerId="AD" clId="Web-{724B9444-65B2-4590-8A76-7E99B8CEEA07}" dt="2021-12-01T13:03:26.461" v="820"/>
        <pc:sldMkLst>
          <pc:docMk/>
          <pc:sldMk cId="4076552399" sldId="272"/>
        </pc:sldMkLst>
      </pc:sldChg>
      <pc:sldChg chg="add replId">
        <pc:chgData name="SC18B030-Subrahmanya V Bhide 2018-BTECH-AERSPENG" userId="S::subrahmanya.sc18b030@ug.iist.ac.in::b489396d-0c2b-4d5c-9cdd-c86e34fc0cf4" providerId="AD" clId="Web-{724B9444-65B2-4590-8A76-7E99B8CEEA07}" dt="2021-12-01T13:03:26.727" v="821"/>
        <pc:sldMkLst>
          <pc:docMk/>
          <pc:sldMk cId="3511861788" sldId="273"/>
        </pc:sldMkLst>
      </pc:sldChg>
      <pc:sldChg chg="addSp delSp modSp add replId">
        <pc:chgData name="SC18B030-Subrahmanya V Bhide 2018-BTECH-AERSPENG" userId="S::subrahmanya.sc18b030@ug.iist.ac.in::b489396d-0c2b-4d5c-9cdd-c86e34fc0cf4" providerId="AD" clId="Web-{724B9444-65B2-4590-8A76-7E99B8CEEA07}" dt="2021-12-01T13:11:06.831" v="969" actId="1076"/>
        <pc:sldMkLst>
          <pc:docMk/>
          <pc:sldMk cId="3375944328" sldId="274"/>
        </pc:sldMkLst>
        <pc:picChg chg="add mod">
          <ac:chgData name="SC18B030-Subrahmanya V Bhide 2018-BTECH-AERSPENG" userId="S::subrahmanya.sc18b030@ug.iist.ac.in::b489396d-0c2b-4d5c-9cdd-c86e34fc0cf4" providerId="AD" clId="Web-{724B9444-65B2-4590-8A76-7E99B8CEEA07}" dt="2021-12-01T13:11:06.831" v="969" actId="1076"/>
          <ac:picMkLst>
            <pc:docMk/>
            <pc:sldMk cId="3375944328" sldId="274"/>
            <ac:picMk id="2" creationId="{BA2F900E-0292-47B0-A3A5-D9EADB9888A9}"/>
          </ac:picMkLst>
        </pc:picChg>
        <pc:picChg chg="add del mod">
          <ac:chgData name="SC18B030-Subrahmanya V Bhide 2018-BTECH-AERSPENG" userId="S::subrahmanya.sc18b030@ug.iist.ac.in::b489396d-0c2b-4d5c-9cdd-c86e34fc0cf4" providerId="AD" clId="Web-{724B9444-65B2-4590-8A76-7E99B8CEEA07}" dt="2021-12-01T13:10:49.440" v="962"/>
          <ac:picMkLst>
            <pc:docMk/>
            <pc:sldMk cId="3375944328" sldId="274"/>
            <ac:picMk id="3" creationId="{10517FDD-FA0C-4B47-92DD-2C8394EE80B6}"/>
          </ac:picMkLst>
        </pc:picChg>
      </pc:sldChg>
    </pc:docChg>
  </pc:docChgLst>
  <pc:docChgLst>
    <pc:chgData name="SC18B030-Subrahmanya V Bhide 2018-BTECH-AERSPENG" userId="S::subrahmanya.sc18b030@ug.iist.ac.in::b489396d-0c2b-4d5c-9cdd-c86e34fc0cf4" providerId="AD" clId="Web-{2ADDF168-8E95-4D70-B276-B952EA3F759D}"/>
    <pc:docChg chg="addSld modSld sldOrd">
      <pc:chgData name="SC18B030-Subrahmanya V Bhide 2018-BTECH-AERSPENG" userId="S::subrahmanya.sc18b030@ug.iist.ac.in::b489396d-0c2b-4d5c-9cdd-c86e34fc0cf4" providerId="AD" clId="Web-{2ADDF168-8E95-4D70-B276-B952EA3F759D}" dt="2021-12-02T12:18:24.236" v="12" actId="1076"/>
      <pc:docMkLst>
        <pc:docMk/>
      </pc:docMkLst>
      <pc:sldChg chg="addSp modSp add replId">
        <pc:chgData name="SC18B030-Subrahmanya V Bhide 2018-BTECH-AERSPENG" userId="S::subrahmanya.sc18b030@ug.iist.ac.in::b489396d-0c2b-4d5c-9cdd-c86e34fc0cf4" providerId="AD" clId="Web-{2ADDF168-8E95-4D70-B276-B952EA3F759D}" dt="2021-12-02T12:18:24.236" v="12" actId="1076"/>
        <pc:sldMkLst>
          <pc:docMk/>
          <pc:sldMk cId="676530029" sldId="276"/>
        </pc:sldMkLst>
        <pc:picChg chg="add mod">
          <ac:chgData name="SC18B030-Subrahmanya V Bhide 2018-BTECH-AERSPENG" userId="S::subrahmanya.sc18b030@ug.iist.ac.in::b489396d-0c2b-4d5c-9cdd-c86e34fc0cf4" providerId="AD" clId="Web-{2ADDF168-8E95-4D70-B276-B952EA3F759D}" dt="2021-12-02T12:18:24.236" v="12" actId="1076"/>
          <ac:picMkLst>
            <pc:docMk/>
            <pc:sldMk cId="676530029" sldId="276"/>
            <ac:picMk id="2" creationId="{2029E7F0-B2E1-49FC-910A-92432CFA981C}"/>
          </ac:picMkLst>
        </pc:picChg>
      </pc:sldChg>
      <pc:sldChg chg="addSp modSp add ord replId">
        <pc:chgData name="SC18B030-Subrahmanya V Bhide 2018-BTECH-AERSPENG" userId="S::subrahmanya.sc18b030@ug.iist.ac.in::b489396d-0c2b-4d5c-9cdd-c86e34fc0cf4" providerId="AD" clId="Web-{2ADDF168-8E95-4D70-B276-B952EA3F759D}" dt="2021-12-02T12:16:43.902" v="8"/>
        <pc:sldMkLst>
          <pc:docMk/>
          <pc:sldMk cId="2009795257" sldId="277"/>
        </pc:sldMkLst>
        <pc:picChg chg="add mod">
          <ac:chgData name="SC18B030-Subrahmanya V Bhide 2018-BTECH-AERSPENG" userId="S::subrahmanya.sc18b030@ug.iist.ac.in::b489396d-0c2b-4d5c-9cdd-c86e34fc0cf4" providerId="AD" clId="Web-{2ADDF168-8E95-4D70-B276-B952EA3F759D}" dt="2021-12-02T12:16:37.635" v="6" actId="14100"/>
          <ac:picMkLst>
            <pc:docMk/>
            <pc:sldMk cId="2009795257" sldId="277"/>
            <ac:picMk id="2" creationId="{4AAB45A2-A34E-47B9-A009-B232283710A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0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32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31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82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48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175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11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3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6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51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9384167" cy="286640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Rocket Propulsion</a:t>
            </a:r>
            <a:br>
              <a:rPr lang="en-US" sz="3200"/>
            </a:br>
            <a:r>
              <a:rPr lang="en-US" sz="3200">
                <a:solidFill>
                  <a:schemeClr val="bg1"/>
                </a:solidFill>
              </a:rPr>
              <a:t>Term Project</a:t>
            </a:r>
            <a:br>
              <a:rPr lang="en-US" sz="3200"/>
            </a:br>
            <a:r>
              <a:rPr lang="en-US" sz="3200">
                <a:solidFill>
                  <a:schemeClr val="bg1"/>
                </a:solidFill>
              </a:rPr>
              <a:t> </a:t>
            </a:r>
            <a:br>
              <a:rPr lang="en-US" sz="3200"/>
            </a:br>
            <a:r>
              <a:rPr lang="en-US" sz="3200">
                <a:solidFill>
                  <a:schemeClr val="bg1"/>
                </a:solidFill>
              </a:rPr>
              <a:t>Study of Oxidation of CO under moist conditions</a:t>
            </a:r>
            <a:br>
              <a:rPr lang="en-US" sz="3200"/>
            </a:br>
            <a:r>
              <a:rPr lang="en-US" sz="3200">
                <a:solidFill>
                  <a:schemeClr val="bg1"/>
                </a:solidFill>
              </a:rPr>
              <a:t>by</a:t>
            </a:r>
            <a:br>
              <a:rPr lang="en-US" sz="3200"/>
            </a:br>
            <a:r>
              <a:rPr lang="en-US" sz="3200">
                <a:solidFill>
                  <a:schemeClr val="bg1"/>
                </a:solidFill>
              </a:rPr>
              <a:t>Modelling a Well Stirred Reactor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150" y="4207039"/>
            <a:ext cx="8791501" cy="223717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Group Members :</a:t>
            </a:r>
          </a:p>
          <a:p>
            <a:r>
              <a:rPr lang="en-US" sz="1400" b="1">
                <a:solidFill>
                  <a:schemeClr val="bg1"/>
                </a:solidFill>
              </a:rPr>
              <a:t>   Jay Rathod</a:t>
            </a:r>
          </a:p>
          <a:p>
            <a:r>
              <a:rPr lang="en-US" sz="1400" b="1">
                <a:solidFill>
                  <a:schemeClr val="bg1"/>
                </a:solidFill>
              </a:rPr>
              <a:t>   Siddharth J </a:t>
            </a:r>
            <a:r>
              <a:rPr lang="en-US" sz="1400" b="1" err="1">
                <a:solidFill>
                  <a:schemeClr val="bg1"/>
                </a:solidFill>
              </a:rPr>
              <a:t>Gantawar</a:t>
            </a:r>
            <a:endParaRPr lang="en-US" sz="1400" b="1">
              <a:solidFill>
                <a:schemeClr val="bg1"/>
              </a:solidFill>
            </a:endParaRPr>
          </a:p>
          <a:p>
            <a:r>
              <a:rPr lang="en-US" sz="1400" b="1">
                <a:solidFill>
                  <a:schemeClr val="bg1"/>
                </a:solidFill>
              </a:rPr>
              <a:t>   Subrahmanya V Bhide</a:t>
            </a:r>
          </a:p>
          <a:p>
            <a:r>
              <a:rPr lang="en-US" sz="1400" b="1">
                <a:solidFill>
                  <a:schemeClr val="bg1"/>
                </a:solidFill>
              </a:rPr>
              <a:t>   </a:t>
            </a:r>
            <a:r>
              <a:rPr lang="en-US" sz="1400" b="1" err="1">
                <a:solidFill>
                  <a:schemeClr val="bg1"/>
                </a:solidFill>
              </a:rPr>
              <a:t>Sawvranu</a:t>
            </a:r>
            <a:r>
              <a:rPr lang="en-US" sz="1400" b="1">
                <a:solidFill>
                  <a:schemeClr val="bg1"/>
                </a:solidFill>
              </a:rPr>
              <a:t> Dey</a:t>
            </a:r>
          </a:p>
          <a:p>
            <a:r>
              <a:rPr lang="en-US" sz="1400" b="1">
                <a:solidFill>
                  <a:schemeClr val="bg1"/>
                </a:solidFill>
              </a:rPr>
              <a:t>   Muvvala Rahul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1">
            <a:extLst>
              <a:ext uri="{FF2B5EF4-FFF2-40B4-BE49-F238E27FC236}">
                <a16:creationId xmlns:a16="http://schemas.microsoft.com/office/drawing/2014/main" id="{E63AF7E2-A240-C246-AFB8-2AD8FF462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760799C4-90B2-C44F-B45C-4128C830B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117A5FF-BE82-D049-80D2-F42CEB9E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0BDBD55C-A498-F545-BABF-ACA34A20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FC6DFD41-F3C6-7747-98B3-A47594E7B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FA2D6C8B-5842-3443-BC3B-700D61C56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C7442654-B5C0-1847-A829-082D07974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42B39F10-6841-E54C-8D10-69B571EE1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ED469-4123-418A-940A-8F692BDCC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0493901" cy="1268984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Newton Method for 3 balance equation and Interpolation for Temperature Eq 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54971E-4939-4439-BA5E-EE509A2D66E7}"/>
              </a:ext>
            </a:extLst>
          </p:cNvPr>
          <p:cNvSpPr txBox="1"/>
          <p:nvPr/>
        </p:nvSpPr>
        <p:spPr>
          <a:xfrm>
            <a:off x="643467" y="2734733"/>
            <a:ext cx="1045633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Pseudocode:</a:t>
            </a:r>
          </a:p>
          <a:p>
            <a:endParaRPr lang="en-US"/>
          </a:p>
          <a:p>
            <a:r>
              <a:rPr lang="en-US"/>
              <a:t>Start Iterations for N </a:t>
            </a:r>
            <a:r>
              <a:rPr lang="en-US" err="1"/>
              <a:t>mdots</a:t>
            </a:r>
            <a:r>
              <a:rPr lang="en-US"/>
              <a:t>:</a:t>
            </a:r>
          </a:p>
          <a:p>
            <a:r>
              <a:rPr lang="en-US"/>
              <a:t>           For M Temperatures:</a:t>
            </a:r>
          </a:p>
          <a:p>
            <a:r>
              <a:rPr lang="en-US"/>
              <a:t>                      Solve Eqns. 1, 2, 3 using Newton's method and find corresponding </a:t>
            </a:r>
            <a:r>
              <a:rPr lang="en-US" b="1"/>
              <a:t>Y</a:t>
            </a:r>
            <a:r>
              <a:rPr lang="en-US"/>
              <a:t> vector</a:t>
            </a:r>
          </a:p>
          <a:p>
            <a:r>
              <a:rPr lang="en-US"/>
              <a:t>                       Use the </a:t>
            </a:r>
            <a:r>
              <a:rPr lang="en-US" b="1"/>
              <a:t>Y</a:t>
            </a:r>
            <a:r>
              <a:rPr lang="en-US"/>
              <a:t> vector and find the value of </a:t>
            </a:r>
            <a:r>
              <a:rPr lang="en-US" err="1"/>
              <a:t>Eqn</a:t>
            </a:r>
            <a:r>
              <a:rPr lang="en-US"/>
              <a:t> 4</a:t>
            </a:r>
          </a:p>
          <a:p>
            <a:r>
              <a:rPr lang="en-US"/>
              <a:t>                       Compare all M f4 and chose the one which satisfies f4 = 0</a:t>
            </a:r>
          </a:p>
          <a:p>
            <a:r>
              <a:rPr lang="en-US"/>
              <a:t>            For a particular </a:t>
            </a:r>
            <a:r>
              <a:rPr lang="en-US" err="1"/>
              <a:t>Mdot</a:t>
            </a:r>
            <a:r>
              <a:rPr lang="en-US"/>
              <a:t> we have [</a:t>
            </a:r>
            <a:r>
              <a:rPr lang="en-US" b="1"/>
              <a:t>Y</a:t>
            </a:r>
            <a:r>
              <a:rPr lang="en-US"/>
              <a:t>, T]' as our solution.</a:t>
            </a:r>
          </a:p>
          <a:p>
            <a:r>
              <a:rPr lang="en-US"/>
              <a:t>            For each </a:t>
            </a:r>
            <a:r>
              <a:rPr lang="en-US" err="1"/>
              <a:t>Mdot</a:t>
            </a:r>
            <a:r>
              <a:rPr lang="en-US"/>
              <a:t> obtain solutions and at a particular </a:t>
            </a:r>
            <a:r>
              <a:rPr lang="en-US" err="1"/>
              <a:t>Mdot</a:t>
            </a:r>
            <a:r>
              <a:rPr lang="en-US"/>
              <a:t> there doesn't exist a solution </a:t>
            </a:r>
          </a:p>
          <a:p>
            <a:r>
              <a:rPr lang="en-US"/>
              <a:t>Thus, Blowdown occurs</a:t>
            </a:r>
          </a:p>
        </p:txBody>
      </p:sp>
    </p:spTree>
    <p:extLst>
      <p:ext uri="{BB962C8B-B14F-4D97-AF65-F5344CB8AC3E}">
        <p14:creationId xmlns:p14="http://schemas.microsoft.com/office/powerpoint/2010/main" val="140511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EFE6F5C-5915-47B0-AE08-84F7F4DBB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7" y="1800987"/>
            <a:ext cx="5249333" cy="3374559"/>
          </a:xfrm>
          <a:prstGeom prst="rect">
            <a:avLst/>
          </a:prstGeom>
        </p:spPr>
      </p:pic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140B556-4D98-49C7-BAFE-E0CF3B729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800" y="1833430"/>
            <a:ext cx="5156198" cy="34112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B86B5B-6794-44DB-9FCC-43168AE30CB4}"/>
              </a:ext>
            </a:extLst>
          </p:cNvPr>
          <p:cNvSpPr txBox="1"/>
          <p:nvPr/>
        </p:nvSpPr>
        <p:spPr>
          <a:xfrm>
            <a:off x="1100667" y="465667"/>
            <a:ext cx="71966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Results </a:t>
            </a:r>
          </a:p>
          <a:p>
            <a:r>
              <a:rPr lang="en-US"/>
              <a:t>Moisture Mole fraction is r = 0.1%</a:t>
            </a:r>
          </a:p>
        </p:txBody>
      </p:sp>
    </p:spTree>
    <p:extLst>
      <p:ext uri="{BB962C8B-B14F-4D97-AF65-F5344CB8AC3E}">
        <p14:creationId xmlns:p14="http://schemas.microsoft.com/office/powerpoint/2010/main" val="2341677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9B8EA4B-C67E-4D01-8D9A-5D211FAC1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339" y="3119656"/>
            <a:ext cx="4258732" cy="2826807"/>
          </a:xfrm>
          <a:prstGeom prst="rect">
            <a:avLst/>
          </a:prstGeom>
        </p:spPr>
      </p:pic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0FDAE15-5277-495A-8FE4-AD4D9430D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214" y="417731"/>
            <a:ext cx="3928532" cy="2606674"/>
          </a:xfrm>
          <a:prstGeom prst="rect">
            <a:avLst/>
          </a:prstGeo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EBC7023-1E14-4E09-B463-647A8EC6E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21" y="196538"/>
            <a:ext cx="4343400" cy="282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52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EE5A46-ED62-453A-B3B0-5E926781BA92}"/>
              </a:ext>
            </a:extLst>
          </p:cNvPr>
          <p:cNvSpPr txBox="1"/>
          <p:nvPr/>
        </p:nvSpPr>
        <p:spPr>
          <a:xfrm>
            <a:off x="1100667" y="465667"/>
            <a:ext cx="71966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Results </a:t>
            </a:r>
          </a:p>
          <a:p>
            <a:r>
              <a:rPr lang="en-US"/>
              <a:t>Moisture Mole fraction is r = 3%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7FD431C-5279-4BAE-9D0E-461994685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3" y="1970321"/>
            <a:ext cx="5825066" cy="3747093"/>
          </a:xfrm>
          <a:prstGeom prst="rect">
            <a:avLst/>
          </a:prstGeo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E3894932-FA7B-42E4-A61D-C14B3733C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134" y="2019696"/>
            <a:ext cx="5596466" cy="369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43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C97965E8-E6D6-4154-BE40-84ADC780F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209" y="83608"/>
            <a:ext cx="4504265" cy="2915708"/>
          </a:xfrm>
          <a:prstGeom prst="rect">
            <a:avLst/>
          </a:prstGeom>
        </p:spPr>
      </p:pic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47D8CC1-9A3A-45E6-8281-A3B9DE8FA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84" y="48684"/>
            <a:ext cx="4453466" cy="2945341"/>
          </a:xfrm>
          <a:prstGeom prst="rect">
            <a:avLst/>
          </a:prstGeom>
        </p:spPr>
      </p:pic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E898565-BB9A-4B4B-A4D9-4D5F9557B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146" y="3137211"/>
            <a:ext cx="4588932" cy="308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38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BA2F900E-0292-47B0-A3A5-D9EADB988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20352"/>
            <a:ext cx="11760200" cy="573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44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ED469-4123-418A-940A-8F692BDCC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0595501" cy="1268984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Iterative Newton Method for both 3 balance and Energy equations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318CAB-31A0-4317-BF8B-3870BEB785EA}"/>
              </a:ext>
            </a:extLst>
          </p:cNvPr>
          <p:cNvSpPr txBox="1"/>
          <p:nvPr/>
        </p:nvSpPr>
        <p:spPr>
          <a:xfrm>
            <a:off x="169334" y="2734733"/>
            <a:ext cx="1196339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Pseudocode:</a:t>
            </a:r>
          </a:p>
          <a:p>
            <a:endParaRPr lang="en-US"/>
          </a:p>
          <a:p>
            <a:r>
              <a:rPr lang="en-US"/>
              <a:t>Start Iterations for N </a:t>
            </a:r>
            <a:r>
              <a:rPr lang="en-US" err="1"/>
              <a:t>mdots</a:t>
            </a:r>
            <a:r>
              <a:rPr lang="en-US"/>
              <a:t>:</a:t>
            </a:r>
          </a:p>
          <a:p>
            <a:r>
              <a:rPr lang="en-US"/>
              <a:t>           For M iterations (</a:t>
            </a:r>
            <a:r>
              <a:rPr lang="en-US" err="1"/>
              <a:t>upto</a:t>
            </a:r>
            <a:r>
              <a:rPr lang="en-US"/>
              <a:t> convergence) :</a:t>
            </a:r>
          </a:p>
          <a:p>
            <a:r>
              <a:rPr lang="en-US"/>
              <a:t>                    Assume a T = To and Solve Eqns. 1, 2, 3 using Newton's method and find corresponding Y =</a:t>
            </a:r>
            <a:r>
              <a:rPr lang="en-US" b="1" err="1"/>
              <a:t>Yo</a:t>
            </a:r>
          </a:p>
          <a:p>
            <a:r>
              <a:rPr lang="en-US"/>
              <a:t>                    Evaluate T1 using the Newtons method and </a:t>
            </a:r>
            <a:r>
              <a:rPr lang="en-US" b="1"/>
              <a:t>Y1</a:t>
            </a:r>
          </a:p>
          <a:p>
            <a:r>
              <a:rPr lang="en-US" b="1"/>
              <a:t>                    </a:t>
            </a:r>
            <a:r>
              <a:rPr lang="en-US"/>
              <a:t>Set T = T1 </a:t>
            </a:r>
          </a:p>
          <a:p>
            <a:r>
              <a:rPr lang="en-US"/>
              <a:t>            For the blowdown </a:t>
            </a:r>
            <a:r>
              <a:rPr lang="en-US" err="1"/>
              <a:t>Mdot</a:t>
            </a:r>
            <a:r>
              <a:rPr lang="en-US"/>
              <a:t> the solution obtained is same as the inlet conditions.</a:t>
            </a:r>
          </a:p>
          <a:p>
            <a:r>
              <a:rPr lang="en-US"/>
              <a:t>Thus we obtain the blowdown </a:t>
            </a:r>
            <a:r>
              <a:rPr lang="en-US" err="1"/>
              <a:t>Mdot</a:t>
            </a:r>
            <a:r>
              <a:rPr lang="en-US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8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6C7B6BC-B625-254B-8489-2BBE42C4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E7643131-9751-394B-9DE4-EE9876275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3C7C7AE9-43E0-A248-A068-7B65FA36E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4B622446-2EE4-FB43-9E11-21ACAA33C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45047DD0-68DA-CA43-A471-927D27D9C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176DC368-8699-437B-BD86-54B8F4D2ED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0" b="-1"/>
          <a:stretch/>
        </p:blipFill>
        <p:spPr>
          <a:xfrm>
            <a:off x="651489" y="681645"/>
            <a:ext cx="10885620" cy="54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19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6C7B6BC-B625-254B-8489-2BBE42C4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E7643131-9751-394B-9DE4-EE9876275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3C7C7AE9-43E0-A248-A068-7B65FA36E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4B622446-2EE4-FB43-9E11-21ACAA33C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45047DD0-68DA-CA43-A471-927D27D9C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98D704B-031C-4B41-A009-820D0F32BB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0" b="-1"/>
          <a:stretch/>
        </p:blipFill>
        <p:spPr>
          <a:xfrm>
            <a:off x="651489" y="681645"/>
            <a:ext cx="10885620" cy="54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52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6C7B6BC-B625-254B-8489-2BBE42C4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E7643131-9751-394B-9DE4-EE9876275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58CC343C-FE9B-464A-BDCB-B71B66C82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3C7C7AE9-43E0-A248-A068-7B65FA36E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10B7D72C-4D23-D54E-92DE-193BCBE8D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4B622446-2EE4-FB43-9E11-21ACAA33C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45047DD0-68DA-CA43-A471-927D27D9C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BCED3EA-B8E9-441C-AFF6-89D6F4C57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0" b="-1"/>
          <a:stretch/>
        </p:blipFill>
        <p:spPr>
          <a:xfrm>
            <a:off x="651489" y="681645"/>
            <a:ext cx="10885620" cy="5486059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F9150C71-05FD-4C42-9832-708E1BB24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482" y="806365"/>
            <a:ext cx="2495557" cy="5245905"/>
            <a:chOff x="8925482" y="806365"/>
            <a:chExt cx="2495557" cy="5245905"/>
          </a:xfrm>
        </p:grpSpPr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433EFF3B-A7F5-9F43-9C15-82C5985AB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3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C07FF7E9-FE5D-5446-A98F-7F6E68554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482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B4FABCA8-616B-B04E-A704-85430DF27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482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4B15CFE-6450-194A-925D-3BD969554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3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7F5CF364-2906-C542-A9C1-4379E4949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3" y="3549390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374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A8A10276-D451-4D7F-BF97-273AE856B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059" y="1716182"/>
            <a:ext cx="4578014" cy="397708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E5ED455-D175-40F0-8F37-1E258B8B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8599150" cy="607248"/>
          </a:xfrm>
        </p:spPr>
        <p:txBody>
          <a:bodyPr>
            <a:normAutofit/>
          </a:bodyPr>
          <a:lstStyle/>
          <a:p>
            <a:r>
              <a:rPr lang="en-US" sz="3200"/>
              <a:t>Well Stirred / Perfectly Stirred Reactor :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D5F05B-794B-4706-BA20-17731B005FCA}"/>
              </a:ext>
            </a:extLst>
          </p:cNvPr>
          <p:cNvSpPr txBox="1"/>
          <p:nvPr/>
        </p:nvSpPr>
        <p:spPr>
          <a:xfrm>
            <a:off x="563480" y="1716506"/>
            <a:ext cx="598169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Conservation equations for energy and mass of species are solved, to get the mass fractions and temperature of products for given inlet conditions.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Mixture is completely mixed.</a:t>
            </a:r>
          </a:p>
          <a:p>
            <a:pPr marL="342900" indent="-342900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Steady state operation is assumed.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No transport processes are involved.</a:t>
            </a:r>
          </a:p>
          <a:p>
            <a:r>
              <a:rPr lang="en-US" dirty="0"/>
              <a:t>     (i.e. No diffusion of momentum, species and heat.)</a:t>
            </a:r>
          </a:p>
          <a:p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Zero-Dimensional Reactor</a:t>
            </a:r>
          </a:p>
          <a:p>
            <a:r>
              <a:rPr lang="en-US" dirty="0"/>
              <a:t>      (i.e. Only inlet &amp; outlet conditions)</a:t>
            </a:r>
          </a:p>
        </p:txBody>
      </p:sp>
    </p:spTree>
    <p:extLst>
      <p:ext uri="{BB962C8B-B14F-4D97-AF65-F5344CB8AC3E}">
        <p14:creationId xmlns:p14="http://schemas.microsoft.com/office/powerpoint/2010/main" val="4158680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6C7B6BC-B625-254B-8489-2BBE42C4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E7643131-9751-394B-9DE4-EE9876275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3C7C7AE9-43E0-A248-A068-7B65FA36E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4B622446-2EE4-FB43-9E11-21ACAA33C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45047DD0-68DA-CA43-A471-927D27D9C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E2D6B971-7A93-4B0E-B3EB-C0DCC1F6AD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0" b="-1"/>
          <a:stretch/>
        </p:blipFill>
        <p:spPr>
          <a:xfrm>
            <a:off x="651489" y="681645"/>
            <a:ext cx="10885620" cy="54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61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4AAB45A2-A34E-47B9-A009-B23228371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73" y="239881"/>
            <a:ext cx="11379199" cy="554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95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B998675B-8FEF-4C05-80AB-122B5E80D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1" y="501353"/>
            <a:ext cx="11209865" cy="549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3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ED469-4123-418A-940A-8F692BDCC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8599150" cy="717537"/>
          </a:xfrm>
        </p:spPr>
        <p:txBody>
          <a:bodyPr>
            <a:normAutofit/>
          </a:bodyPr>
          <a:lstStyle/>
          <a:p>
            <a:r>
              <a:rPr lang="en-US" sz="3200"/>
              <a:t>Problem Statement :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05B622A-A729-4EEA-9A06-5CFCD6A07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729" y="1719028"/>
            <a:ext cx="5009147" cy="37696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6B8921-37CD-44E3-AC6E-DD9C8EA5071C}"/>
              </a:ext>
            </a:extLst>
          </p:cNvPr>
          <p:cNvSpPr txBox="1"/>
          <p:nvPr/>
        </p:nvSpPr>
        <p:spPr>
          <a:xfrm>
            <a:off x="633664" y="1616243"/>
            <a:ext cx="5610726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Application of Well / Perfectly Stirred Reactor </a:t>
            </a:r>
            <a:endParaRPr lang="en-US"/>
          </a:p>
          <a:p>
            <a:pPr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Global CO Kinetic Scheme given by Glassman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Stoichiometric CO + air mixture with moisture enters the reactor at 298K and 1 bar.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Moisture is a catalyst in this reaction and hence, its mass fraction of H2O is preserved. 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Specific heat capacity of each species should be estimated at 2000 K and assumed to be constant.</a:t>
            </a:r>
            <a:endParaRPr lang="en-US"/>
          </a:p>
          <a:p>
            <a:pPr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Objective : Influence of Initial Mole fraction (0.1 - 0.3 %) of H2O on the blowout limit mass flow rate.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4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242F16-5FE5-4D44-B56D-2D0554B14447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5B0C2A1-4CE2-4924-9F7D-102F75938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28" y="180075"/>
            <a:ext cx="7573930" cy="58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6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9C95647D-0384-4277-A829-B0E63F2B8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13" y="226122"/>
            <a:ext cx="8245287" cy="586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9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, letter&#10;&#10;Description automatically generated">
            <a:extLst>
              <a:ext uri="{FF2B5EF4-FFF2-40B4-BE49-F238E27FC236}">
                <a16:creationId xmlns:a16="http://schemas.microsoft.com/office/drawing/2014/main" id="{1CCD5450-8C84-429A-997E-5C6778522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9" y="103668"/>
            <a:ext cx="8088405" cy="595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2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, letter&#10;&#10;Description automatically generated">
            <a:extLst>
              <a:ext uri="{FF2B5EF4-FFF2-40B4-BE49-F238E27FC236}">
                <a16:creationId xmlns:a16="http://schemas.microsoft.com/office/drawing/2014/main" id="{A263A392-9CDA-4E2F-A374-222AF6BA9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4" y="163066"/>
            <a:ext cx="8021169" cy="591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8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, letter&#10;&#10;Description automatically generated">
            <a:extLst>
              <a:ext uri="{FF2B5EF4-FFF2-40B4-BE49-F238E27FC236}">
                <a16:creationId xmlns:a16="http://schemas.microsoft.com/office/drawing/2014/main" id="{4E202BEC-3246-40C1-997B-3684DAB95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49" y="875007"/>
            <a:ext cx="8190461" cy="4394668"/>
          </a:xfrm>
          <a:prstGeom prst="rect">
            <a:avLst/>
          </a:pr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B7D0B166-889F-49F6-AFBF-459F6904ADA7}"/>
              </a:ext>
            </a:extLst>
          </p:cNvPr>
          <p:cNvSpPr txBox="1"/>
          <p:nvPr/>
        </p:nvSpPr>
        <p:spPr>
          <a:xfrm>
            <a:off x="567267" y="5393267"/>
            <a:ext cx="485986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Diameter of spherical tank taken is 50mm.</a:t>
            </a:r>
          </a:p>
        </p:txBody>
      </p:sp>
    </p:spTree>
    <p:extLst>
      <p:ext uri="{BB962C8B-B14F-4D97-AF65-F5344CB8AC3E}">
        <p14:creationId xmlns:p14="http://schemas.microsoft.com/office/powerpoint/2010/main" val="370689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ED469-4123-418A-940A-8F692BDCC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Methods followed to solve the WSR</a:t>
            </a:r>
            <a:br>
              <a:rPr lang="en-US"/>
            </a:br>
            <a:r>
              <a:rPr lang="en-US"/>
              <a:t> </a:t>
            </a:r>
            <a:br>
              <a:rPr lang="en-US"/>
            </a:br>
            <a:br>
              <a:rPr lang="en-US"/>
            </a:br>
            <a:r>
              <a:rPr lang="en-US"/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0579B5-1B7A-4A21-A001-E6632791679B}"/>
              </a:ext>
            </a:extLst>
          </p:cNvPr>
          <p:cNvSpPr txBox="1"/>
          <p:nvPr/>
        </p:nvSpPr>
        <p:spPr>
          <a:xfrm>
            <a:off x="711200" y="2616200"/>
            <a:ext cx="64516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Newton Method for 3 balance equation and Interpolation for Temperature Eq </a:t>
            </a:r>
            <a:br>
              <a:rPr lang="en-US" b="1">
                <a:ea typeface="+mn-lt"/>
                <a:cs typeface="+mn-lt"/>
              </a:rPr>
            </a:br>
            <a:endParaRPr lang="en-US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Iterative Newton Method for both 3 balance and Energy equations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795D28-B2DF-44AE-A453-E66330DC07FD}"/>
              </a:ext>
            </a:extLst>
          </p:cNvPr>
          <p:cNvSpPr txBox="1"/>
          <p:nvPr/>
        </p:nvSpPr>
        <p:spPr>
          <a:xfrm>
            <a:off x="769408" y="4528608"/>
            <a:ext cx="6172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The generalized Newtons' method given in the Appendix of the book by Stephen R. Turns is used.</a:t>
            </a:r>
          </a:p>
        </p:txBody>
      </p:sp>
    </p:spTree>
    <p:extLst>
      <p:ext uri="{BB962C8B-B14F-4D97-AF65-F5344CB8AC3E}">
        <p14:creationId xmlns:p14="http://schemas.microsoft.com/office/powerpoint/2010/main" val="48601130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902ED041392544A2F2E415E569817E" ma:contentTypeVersion="2" ma:contentTypeDescription="Create a new document." ma:contentTypeScope="" ma:versionID="84026c720c5568e68ab2c3ffa203c260">
  <xsd:schema xmlns:xsd="http://www.w3.org/2001/XMLSchema" xmlns:xs="http://www.w3.org/2001/XMLSchema" xmlns:p="http://schemas.microsoft.com/office/2006/metadata/properties" xmlns:ns2="0afe809c-401a-49be-8824-0a6aaf72e3e2" targetNamespace="http://schemas.microsoft.com/office/2006/metadata/properties" ma:root="true" ma:fieldsID="771392fd244180c79894a2113d3d2f46" ns2:_="">
    <xsd:import namespace="0afe809c-401a-49be-8824-0a6aaf72e3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fe809c-401a-49be-8824-0a6aaf72e3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9E5183-E61B-4218-A2B5-A3C9CC8DF489}">
  <ds:schemaRefs>
    <ds:schemaRef ds:uri="0afe809c-401a-49be-8824-0a6aaf72e3e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C1AAABF-E166-4C9E-9371-FE92152AE0AC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customXml/itemProps3.xml><?xml version="1.0" encoding="utf-8"?>
<ds:datastoreItem xmlns:ds="http://schemas.openxmlformats.org/officeDocument/2006/customXml" ds:itemID="{591CCA92-B80D-4516-A1FB-9412EC05A6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PunchcardVTI</vt:lpstr>
      <vt:lpstr>Rocket Propulsion Term Project   Study of Oxidation of CO under moist conditions by Modelling a Well Stirred Reactor</vt:lpstr>
      <vt:lpstr>Well Stirred / Perfectly Stirred Reactor :</vt:lpstr>
      <vt:lpstr>Problem Statement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Methods followed to solve the WSR     </vt:lpstr>
      <vt:lpstr>Newton Method for 3 balance equation and Interpolation for Temperature Eq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Iterative Newton Method for both 3 balance and Energy equations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84</cp:revision>
  <dcterms:created xsi:type="dcterms:W3CDTF">2021-12-01T08:00:00Z</dcterms:created>
  <dcterms:modified xsi:type="dcterms:W3CDTF">2021-12-16T04:43:16Z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0x0101005D902ED041392544A2F2E415E569817E</vt:lpwstr>
  </property>
</Properties>
</file>