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7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2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AE27-727E-4DF7-8498-C1C801E95BA5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532-5A42-40AA-A2CE-236D3181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4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b="1" dirty="0"/>
              <a:t>Functional Dependency (FD)</a:t>
            </a:r>
            <a:r>
              <a:rPr lang="en-US" sz="2800" dirty="0"/>
              <a:t> is a constraint that determines the relation of one attribute to another attribute in a Database Management System (DBMS</a:t>
            </a:r>
            <a:r>
              <a:rPr lang="en-US" sz="2800" dirty="0" smtClean="0"/>
              <a:t>).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Functional Dependency helps to maintain the quality of data in the database.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/>
              <a:t>plays a vital role to find the difference between good and bad database design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/>
              <a:t>A functional dependency is denoted by an arrow “→”. </a:t>
            </a:r>
            <a:endParaRPr lang="en-US" sz="28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functional dependency of X on Y is represented by X → 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7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315325" cy="362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576064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400" b="1" dirty="0"/>
              <a:t>From the above table we can conclude some valid functional dependencies:</a:t>
            </a:r>
            <a:endParaRPr lang="en-US" sz="2400" dirty="0"/>
          </a:p>
          <a:p>
            <a:pPr algn="just" fontAlgn="base"/>
            <a:r>
              <a:rPr lang="en-US" sz="2400" dirty="0" err="1"/>
              <a:t>roll_no</a:t>
            </a:r>
            <a:r>
              <a:rPr lang="en-US" sz="2400" dirty="0"/>
              <a:t> → { name, </a:t>
            </a:r>
            <a:r>
              <a:rPr lang="en-US" sz="2400" dirty="0" err="1"/>
              <a:t>dept_name</a:t>
            </a:r>
            <a:r>
              <a:rPr lang="en-US" sz="2400" dirty="0"/>
              <a:t>, </a:t>
            </a:r>
            <a:r>
              <a:rPr lang="en-US" sz="2400" dirty="0" err="1"/>
              <a:t>dept_building</a:t>
            </a:r>
            <a:r>
              <a:rPr lang="en-US" sz="2400" dirty="0"/>
              <a:t> },→  Here, </a:t>
            </a:r>
            <a:r>
              <a:rPr lang="en-US" sz="2400" dirty="0" err="1"/>
              <a:t>roll_no</a:t>
            </a:r>
            <a:r>
              <a:rPr lang="en-US" sz="2400" dirty="0"/>
              <a:t> can determine values of fields name, </a:t>
            </a:r>
            <a:r>
              <a:rPr lang="en-US" sz="2400" dirty="0" err="1"/>
              <a:t>dept_name</a:t>
            </a:r>
            <a:r>
              <a:rPr lang="en-US" sz="2400" dirty="0"/>
              <a:t> and </a:t>
            </a:r>
            <a:r>
              <a:rPr lang="en-US" sz="2400" dirty="0" err="1"/>
              <a:t>dept_building</a:t>
            </a:r>
            <a:r>
              <a:rPr lang="en-US" sz="2400" dirty="0"/>
              <a:t>, hence a valid Functional dependency</a:t>
            </a:r>
          </a:p>
          <a:p>
            <a:pPr algn="just" fontAlgn="base"/>
            <a:r>
              <a:rPr lang="en-US" sz="2400" dirty="0" err="1"/>
              <a:t>roll_no</a:t>
            </a:r>
            <a:r>
              <a:rPr lang="en-US" sz="2400" dirty="0"/>
              <a:t> → </a:t>
            </a:r>
            <a:r>
              <a:rPr lang="en-US" sz="2400" dirty="0" err="1"/>
              <a:t>dept_name</a:t>
            </a:r>
            <a:r>
              <a:rPr lang="en-US" sz="2400" dirty="0"/>
              <a:t> , Since, </a:t>
            </a:r>
            <a:r>
              <a:rPr lang="en-US" sz="2400" dirty="0" err="1"/>
              <a:t>roll_no</a:t>
            </a:r>
            <a:r>
              <a:rPr lang="en-US" sz="2400" dirty="0"/>
              <a:t> can determine whole set of {name, </a:t>
            </a:r>
            <a:r>
              <a:rPr lang="en-US" sz="2400" dirty="0" err="1"/>
              <a:t>dept_name</a:t>
            </a:r>
            <a:r>
              <a:rPr lang="en-US" sz="2400" dirty="0"/>
              <a:t>, </a:t>
            </a:r>
            <a:r>
              <a:rPr lang="en-US" sz="2400" dirty="0" err="1"/>
              <a:t>dept_building</a:t>
            </a:r>
            <a:r>
              <a:rPr lang="en-US" sz="2400" dirty="0"/>
              <a:t>}, it can determine its subset </a:t>
            </a:r>
            <a:r>
              <a:rPr lang="en-US" sz="2400" dirty="0" err="1"/>
              <a:t>dept_name</a:t>
            </a:r>
            <a:r>
              <a:rPr lang="en-US" sz="2400" dirty="0"/>
              <a:t> also.</a:t>
            </a:r>
          </a:p>
          <a:p>
            <a:pPr algn="just" fontAlgn="base"/>
            <a:r>
              <a:rPr lang="en-US" sz="2400" dirty="0" err="1"/>
              <a:t>dept_name</a:t>
            </a:r>
            <a:r>
              <a:rPr lang="en-US" sz="2400" dirty="0"/>
              <a:t> → </a:t>
            </a:r>
            <a:r>
              <a:rPr lang="en-US" sz="2400" dirty="0" err="1"/>
              <a:t>dept_building</a:t>
            </a:r>
            <a:r>
              <a:rPr lang="en-US" sz="2400" dirty="0"/>
              <a:t> ,  </a:t>
            </a:r>
            <a:r>
              <a:rPr lang="en-US" sz="2400" dirty="0" err="1"/>
              <a:t>Dept_name</a:t>
            </a:r>
            <a:r>
              <a:rPr lang="en-US" sz="2400" dirty="0"/>
              <a:t> can identify the </a:t>
            </a:r>
            <a:r>
              <a:rPr lang="en-US" sz="2400" dirty="0" err="1"/>
              <a:t>dept_building</a:t>
            </a:r>
            <a:r>
              <a:rPr lang="en-US" sz="2400" dirty="0"/>
              <a:t> accurately, since departments with different </a:t>
            </a:r>
            <a:r>
              <a:rPr lang="en-US" sz="2400" dirty="0" err="1"/>
              <a:t>dept_name</a:t>
            </a:r>
            <a:r>
              <a:rPr lang="en-US" sz="2400" dirty="0"/>
              <a:t> will also have a different </a:t>
            </a:r>
            <a:r>
              <a:rPr lang="en-US" sz="2400" dirty="0" err="1"/>
              <a:t>dept_building</a:t>
            </a:r>
            <a:endParaRPr lang="en-US" sz="2400" dirty="0"/>
          </a:p>
          <a:p>
            <a:pPr algn="just" fontAlgn="base"/>
            <a:r>
              <a:rPr lang="en-US" sz="2400" dirty="0"/>
              <a:t>More valid functional dependencies: </a:t>
            </a:r>
            <a:r>
              <a:rPr lang="en-US" sz="2400" dirty="0" err="1"/>
              <a:t>roll_no</a:t>
            </a:r>
            <a:r>
              <a:rPr lang="en-US" sz="2400" dirty="0"/>
              <a:t> → name, {</a:t>
            </a:r>
            <a:r>
              <a:rPr lang="en-US" sz="2400" dirty="0" err="1"/>
              <a:t>roll_no</a:t>
            </a:r>
            <a:r>
              <a:rPr lang="en-US" sz="2400" dirty="0"/>
              <a:t>, name} ⇢ {</a:t>
            </a:r>
            <a:r>
              <a:rPr lang="en-US" sz="2400" dirty="0" err="1"/>
              <a:t>dept_name</a:t>
            </a:r>
            <a:r>
              <a:rPr lang="en-US" sz="2400" dirty="0"/>
              <a:t>, </a:t>
            </a:r>
            <a:r>
              <a:rPr lang="en-US" sz="2400" dirty="0" err="1"/>
              <a:t>dept_building</a:t>
            </a:r>
            <a:r>
              <a:rPr lang="en-US" sz="2400" dirty="0"/>
              <a:t>}, etc.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54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Here are some invalid functional dependencies:</a:t>
            </a:r>
            <a:endParaRPr lang="en-US" sz="2400" dirty="0"/>
          </a:p>
          <a:p>
            <a:pPr fontAlgn="base"/>
            <a:r>
              <a:rPr lang="en-US" sz="2400" dirty="0"/>
              <a:t>name → </a:t>
            </a:r>
            <a:r>
              <a:rPr lang="en-US" sz="2400" dirty="0" err="1"/>
              <a:t>dept_name</a:t>
            </a:r>
            <a:r>
              <a:rPr lang="en-US" sz="2400" dirty="0"/>
              <a:t>   Students with the same name can have different </a:t>
            </a:r>
            <a:r>
              <a:rPr lang="en-US" sz="2400" dirty="0" err="1"/>
              <a:t>dept_name</a:t>
            </a:r>
            <a:r>
              <a:rPr lang="en-US" sz="2400" dirty="0"/>
              <a:t>, hence this is not a valid functional dependency.</a:t>
            </a:r>
          </a:p>
          <a:p>
            <a:pPr fontAlgn="base"/>
            <a:r>
              <a:rPr lang="en-US" sz="2400" dirty="0" err="1"/>
              <a:t>dept_building</a:t>
            </a:r>
            <a:r>
              <a:rPr lang="en-US" sz="2400" dirty="0"/>
              <a:t> → </a:t>
            </a:r>
            <a:r>
              <a:rPr lang="en-US" sz="2400" dirty="0" err="1"/>
              <a:t>dept_name</a:t>
            </a:r>
            <a:r>
              <a:rPr lang="en-US" sz="2400" dirty="0"/>
              <a:t>    There can be multiple departments in the same building, </a:t>
            </a:r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dirty="0"/>
              <a:t>example, in the above table departments ME and EC are in the same building B2, hence </a:t>
            </a:r>
            <a:r>
              <a:rPr lang="en-US" sz="2400" dirty="0" err="1"/>
              <a:t>dept_building</a:t>
            </a:r>
            <a:r>
              <a:rPr lang="en-US" sz="2400" dirty="0"/>
              <a:t> → </a:t>
            </a:r>
            <a:r>
              <a:rPr lang="en-US" sz="2400" dirty="0" err="1"/>
              <a:t>dept_name</a:t>
            </a:r>
            <a:r>
              <a:rPr lang="en-US" sz="2400" dirty="0"/>
              <a:t> is an invalid functional dependency.</a:t>
            </a:r>
          </a:p>
          <a:p>
            <a:pPr fontAlgn="base"/>
            <a:r>
              <a:rPr lang="en-US" sz="2400" dirty="0"/>
              <a:t>More invalid functional dependencies: name → </a:t>
            </a:r>
            <a:r>
              <a:rPr lang="en-US" sz="2400" dirty="0" err="1"/>
              <a:t>roll_no</a:t>
            </a:r>
            <a:r>
              <a:rPr lang="en-US" sz="2400" dirty="0"/>
              <a:t>, {name, </a:t>
            </a:r>
            <a:r>
              <a:rPr lang="en-US" sz="2400" dirty="0" err="1"/>
              <a:t>dept_name</a:t>
            </a:r>
            <a:r>
              <a:rPr lang="en-US" sz="2400" dirty="0"/>
              <a:t>} → </a:t>
            </a:r>
            <a:r>
              <a:rPr lang="en-US" sz="2400" dirty="0" err="1"/>
              <a:t>roll_no</a:t>
            </a:r>
            <a:r>
              <a:rPr lang="en-US" sz="2400" dirty="0"/>
              <a:t>, </a:t>
            </a:r>
            <a:r>
              <a:rPr lang="en-US" sz="2400" dirty="0" err="1"/>
              <a:t>dept_building</a:t>
            </a:r>
            <a:r>
              <a:rPr lang="en-US" sz="2400" dirty="0"/>
              <a:t> → </a:t>
            </a:r>
            <a:r>
              <a:rPr lang="en-US" sz="2400" dirty="0" err="1"/>
              <a:t>roll_no</a:t>
            </a:r>
            <a:r>
              <a:rPr lang="en-US" sz="2400" dirty="0"/>
              <a:t>, etc.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74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9694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0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352928" cy="554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92088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7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5292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6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4" cy="61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8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3724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691680" y="1412776"/>
            <a:ext cx="72008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1560" y="407707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 Employee number, we can obtain Employee Name, city, salary, etc.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By </a:t>
            </a:r>
            <a:r>
              <a:rPr lang="en-US" dirty="0"/>
              <a:t>this, we can say that the city, Employee Name, and salary are functionally depended on Employee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80728"/>
            <a:ext cx="81153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1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8680"/>
            <a:ext cx="81153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49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56895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9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70630"/>
            <a:ext cx="8058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67944" y="1166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Independent of each other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31640" y="301298"/>
            <a:ext cx="2736304" cy="96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567641">
            <a:off x="1331640" y="4859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Dependent</a:t>
            </a:r>
            <a:endParaRPr lang="en-IN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4858637" y="-327632"/>
            <a:ext cx="805699" cy="23870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11560" y="4149080"/>
            <a:ext cx="75608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dependence can be represented like this:</a:t>
            </a:r>
          </a:p>
          <a:p>
            <a:r>
              <a:rPr lang="en-US" sz="2800" dirty="0" err="1"/>
              <a:t>car_model</a:t>
            </a:r>
            <a:r>
              <a:rPr lang="en-US" sz="2800" dirty="0"/>
              <a:t> -&gt; </a:t>
            </a:r>
            <a:r>
              <a:rPr lang="en-US" sz="2800" dirty="0" err="1"/>
              <a:t>maf_year</a:t>
            </a:r>
            <a:endParaRPr lang="en-US" sz="2800" dirty="0"/>
          </a:p>
          <a:p>
            <a:r>
              <a:rPr lang="en-US" sz="2800" dirty="0" err="1"/>
              <a:t>car_model</a:t>
            </a:r>
            <a:r>
              <a:rPr lang="en-US" sz="2800" dirty="0"/>
              <a:t>-&gt; </a:t>
            </a:r>
            <a:r>
              <a:rPr lang="en-US" sz="2800" dirty="0" err="1"/>
              <a:t>colour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2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Trivial Functional Dependency in DBMS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Trivial dependency is a set of attributes which are called a trivial if the set of attributes are included in that attribute.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So, X -&gt; Y is a trivial functional dependency if Y is a subset of X.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" y="2852936"/>
            <a:ext cx="81629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5380672"/>
            <a:ext cx="88569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Consider this table of with two columns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Emp_id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 and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Emp_name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.</a:t>
            </a:r>
          </a:p>
          <a:p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{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Emp_id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,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Emp_name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} -&gt;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Emp_id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 is a trivial functional dependency as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Emp_id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 is a subset of {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Source Sans Pro"/>
              </a:rPr>
              <a:t>Emp_id,Emp_name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Source Sans Pro"/>
              </a:rPr>
              <a:t>}.</a:t>
            </a:r>
            <a:endParaRPr lang="en-US" sz="20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754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5698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1296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8064896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4096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8" y="4365104"/>
            <a:ext cx="8676162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8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135</Words>
  <Application>Microsoft Office PowerPoint</Application>
  <PresentationFormat>On-screen Show (4:3)</PresentationFormat>
  <Paragraphs>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2022-06-20T23:19:00Z</dcterms:created>
  <dcterms:modified xsi:type="dcterms:W3CDTF">2022-06-21T04:11:58Z</dcterms:modified>
</cp:coreProperties>
</file>