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A17E8-62F9-4AE2-AD72-A4FAA74663B2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1AADC-8A65-40CE-96BD-ADC7A9337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4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1AADC-8A65-40CE-96BD-ADC7A93377A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1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5608-3690-4CA0-B728-B5C75EF3AE7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345A-5328-43CB-8D32-7F2EFEAC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2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5608-3690-4CA0-B728-B5C75EF3AE7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345A-5328-43CB-8D32-7F2EFEAC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0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5608-3690-4CA0-B728-B5C75EF3AE7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345A-5328-43CB-8D32-7F2EFEAC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7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5608-3690-4CA0-B728-B5C75EF3AE7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345A-5328-43CB-8D32-7F2EFEAC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7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5608-3690-4CA0-B728-B5C75EF3AE7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345A-5328-43CB-8D32-7F2EFEAC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2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5608-3690-4CA0-B728-B5C75EF3AE7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345A-5328-43CB-8D32-7F2EFEAC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5608-3690-4CA0-B728-B5C75EF3AE7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345A-5328-43CB-8D32-7F2EFEAC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73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5608-3690-4CA0-B728-B5C75EF3AE7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345A-5328-43CB-8D32-7F2EFEAC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5608-3690-4CA0-B728-B5C75EF3AE7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345A-5328-43CB-8D32-7F2EFEAC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5608-3690-4CA0-B728-B5C75EF3AE7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345A-5328-43CB-8D32-7F2EFEAC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3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5608-3690-4CA0-B728-B5C75EF3AE7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345A-5328-43CB-8D32-7F2EFEAC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1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5608-3690-4CA0-B728-B5C75EF3AE7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345A-5328-43CB-8D32-7F2EFEAC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1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436" y="548680"/>
            <a:ext cx="842493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u="sng" dirty="0"/>
              <a:t>Closure Of Functional Dependency : Introduction</a:t>
            </a:r>
            <a:endParaRPr lang="en-US" sz="2800" dirty="0"/>
          </a:p>
          <a:p>
            <a:pPr algn="just"/>
            <a:r>
              <a:rPr lang="en-US" sz="2800" dirty="0"/>
              <a:t>The Closure Of Functional Dependency means the </a:t>
            </a:r>
            <a:r>
              <a:rPr lang="en-US" sz="2800" dirty="0">
                <a:solidFill>
                  <a:srgbClr val="FF0000"/>
                </a:solidFill>
              </a:rPr>
              <a:t>complete set of all possible attributes that can be functionally derived from given functional dependency using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inference rules known as Armstrong’s Rules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If “F” is a functional dependency then closure of functional dependency can be denoted using “{F}</a:t>
            </a:r>
            <a:r>
              <a:rPr lang="en-US" sz="2800" baseline="30000" dirty="0"/>
              <a:t>+</a:t>
            </a:r>
            <a:r>
              <a:rPr lang="en-US" sz="2800" dirty="0"/>
              <a:t>”.</a:t>
            </a:r>
          </a:p>
          <a:p>
            <a:pPr algn="just"/>
            <a:r>
              <a:rPr lang="en-US" sz="2800" dirty="0"/>
              <a:t>There are </a:t>
            </a:r>
            <a:r>
              <a:rPr lang="en-US" sz="2800" dirty="0">
                <a:solidFill>
                  <a:srgbClr val="FF0000"/>
                </a:solidFill>
              </a:rPr>
              <a:t>three steps </a:t>
            </a:r>
            <a:r>
              <a:rPr lang="en-US" sz="2800" dirty="0"/>
              <a:t>to calculate closure of functional dependency. These are:</a:t>
            </a:r>
          </a:p>
          <a:p>
            <a:pPr algn="just"/>
            <a:r>
              <a:rPr lang="en-US" sz="2800" dirty="0"/>
              <a:t>Step-1 : </a:t>
            </a:r>
            <a:r>
              <a:rPr lang="en-US" sz="2800" b="1" dirty="0"/>
              <a:t>Add</a:t>
            </a:r>
            <a:r>
              <a:rPr lang="en-US" sz="2800" dirty="0"/>
              <a:t> the </a:t>
            </a:r>
            <a:r>
              <a:rPr lang="en-US" sz="2800" b="1" dirty="0"/>
              <a:t>attributes</a:t>
            </a:r>
            <a:r>
              <a:rPr lang="en-US" sz="2800" dirty="0"/>
              <a:t> which are present on </a:t>
            </a:r>
            <a:r>
              <a:rPr lang="en-US" sz="2800" b="1" dirty="0"/>
              <a:t>Left Hand Side </a:t>
            </a:r>
            <a:r>
              <a:rPr lang="en-US" sz="2800" dirty="0"/>
              <a:t>in the </a:t>
            </a:r>
            <a:r>
              <a:rPr lang="en-US" sz="2800" b="1" dirty="0"/>
              <a:t>original functional dependency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Step-2 : Now, </a:t>
            </a:r>
            <a:r>
              <a:rPr lang="en-US" sz="2800" b="1" dirty="0"/>
              <a:t>add</a:t>
            </a:r>
            <a:r>
              <a:rPr lang="en-US" sz="2800" dirty="0"/>
              <a:t> the </a:t>
            </a:r>
            <a:r>
              <a:rPr lang="en-US" sz="2800" b="1" dirty="0"/>
              <a:t>attributes </a:t>
            </a:r>
            <a:r>
              <a:rPr lang="en-US" sz="2800" dirty="0"/>
              <a:t>present on the </a:t>
            </a:r>
            <a:r>
              <a:rPr lang="en-US" sz="2800" b="1" dirty="0"/>
              <a:t>Right Hand Side</a:t>
            </a:r>
            <a:r>
              <a:rPr lang="en-US" sz="2800" dirty="0"/>
              <a:t> of the </a:t>
            </a:r>
            <a:r>
              <a:rPr lang="en-US" sz="2800" b="1" dirty="0"/>
              <a:t>functional dependency</a:t>
            </a:r>
            <a:r>
              <a:rPr lang="en-US" sz="2800" dirty="0"/>
              <a:t>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2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32657"/>
            <a:ext cx="795337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691276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7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40960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8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Step-3 : With the help of attributes present on Right Hand Side, check the other attributes that can be derived from the other given functional dependencies. </a:t>
            </a:r>
            <a:endParaRPr lang="en-US" sz="2800" dirty="0" smtClean="0"/>
          </a:p>
          <a:p>
            <a:pPr algn="just"/>
            <a:r>
              <a:rPr lang="en-US" sz="2800" b="1" dirty="0" smtClean="0"/>
              <a:t>Repeat </a:t>
            </a:r>
            <a:r>
              <a:rPr lang="en-US" sz="2800" b="1" dirty="0"/>
              <a:t>this process until all the possible attributes which can be derived are added in the closure.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306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42493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46"/>
          <a:stretch/>
        </p:blipFill>
        <p:spPr bwMode="auto">
          <a:xfrm>
            <a:off x="376211" y="3789040"/>
            <a:ext cx="8430941" cy="237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9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37"/>
          <a:stretch/>
        </p:blipFill>
        <p:spPr bwMode="auto">
          <a:xfrm>
            <a:off x="0" y="260648"/>
            <a:ext cx="889248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2"/>
            <a:ext cx="5472608" cy="100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2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0038"/>
            <a:ext cx="8496944" cy="39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5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712968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2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99288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792088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9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u="sng" dirty="0"/>
              <a:t>Closure Of Functional Dependency : Calculating Candidate Key</a:t>
            </a:r>
            <a:endParaRPr lang="en-US" sz="2400" dirty="0"/>
          </a:p>
          <a:p>
            <a:pPr algn="just"/>
            <a:r>
              <a:rPr lang="en-US" sz="2400" dirty="0"/>
              <a:t>“A Candidate Key of a relation is an attribute or set of attributes that can determine the whole relation or contains all the attributes in its closure."</a:t>
            </a:r>
          </a:p>
          <a:p>
            <a:pPr algn="just"/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2535"/>
            <a:ext cx="8496944" cy="404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2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42493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8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111</Words>
  <Application>Microsoft Office PowerPoint</Application>
  <PresentationFormat>On-screen Show (4:3)</PresentationFormat>
  <Paragraphs>11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2022-06-21T00:01:28Z</dcterms:created>
  <dcterms:modified xsi:type="dcterms:W3CDTF">2022-06-22T05:34:57Z</dcterms:modified>
</cp:coreProperties>
</file>