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</a:t>
            </a:r>
            <a:r>
              <a:rPr lang="en-IN" b="1" dirty="0" smtClean="0"/>
              <a:t>JOSYABHOTLA SAI HIMABINDU</a:t>
            </a:r>
          </a:p>
          <a:p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429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JVR</cp:lastModifiedBy>
  <cp:revision>4</cp:revision>
  <dcterms:created xsi:type="dcterms:W3CDTF">2013-01-27T09:14:16Z</dcterms:created>
  <dcterms:modified xsi:type="dcterms:W3CDTF">2024-06-11T06:47:35Z</dcterms:modified>
  <cp:category/>
</cp:coreProperties>
</file>