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716" r:id="rId1"/>
  </p:sldMasterIdLst>
  <p:notesMasterIdLst>
    <p:notesMasterId r:id="rId2"/>
  </p:notesMasterIdLst>
  <p:handoutMasterIdLst>
    <p:handoutMasterId r:id="rId3"/>
  </p:handoutMasterIdLst>
  <p:sldIdLst>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103350"/>
    <a:srgbClr val="0C4360"/>
    <a:srgbClr val="1B6872"/>
    <a:srgbClr val="63B7C6"/>
    <a:srgbClr val="002136"/>
    <a:srgbClr val="0C75AC"/>
    <a:srgbClr val="00243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2" d="100"/>
          <a:sy n="82" d="100"/>
        </p:scale>
        <p:origin x="720"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9" name=""/>
        <p:cNvGrpSpPr/>
        <p:nvPr/>
      </p:nvGrpSpPr>
      <p:grpSpPr>
        <a:xfrm>
          <a:off x="0" y="0"/>
          <a:ext cx="0" cy="0"/>
          <a:chOff x="0" y="0"/>
          <a:chExt cx="0" cy="0"/>
        </a:xfrm>
      </p:grpSpPr>
      <p:sp>
        <p:nvSpPr>
          <p:cNvPr id="104886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865"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1CA5457B-CDAE-4DEB-AEC8-C82DE2312E37}" type="datetimeFigureOut">
              <a:rPr lang="en-US" smtClean="0"/>
              <a:t>6/14/2024</a:t>
            </a:fld>
            <a:endParaRPr dirty="0" lang="en-US"/>
          </a:p>
        </p:txBody>
      </p:sp>
      <p:sp>
        <p:nvSpPr>
          <p:cNvPr id="1048866"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867"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0831430A-4AA4-45C8-AC23-CD6B61C41A4C}"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8" name=""/>
        <p:cNvGrpSpPr/>
        <p:nvPr/>
      </p:nvGrpSpPr>
      <p:grpSpPr>
        <a:xfrm>
          <a:off x="0" y="0"/>
          <a:ext cx="0" cy="0"/>
          <a:chOff x="0" y="0"/>
          <a:chExt cx="0" cy="0"/>
        </a:xfrm>
      </p:grpSpPr>
      <p:sp>
        <p:nvSpPr>
          <p:cNvPr id="104885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noProof="0"/>
          </a:p>
        </p:txBody>
      </p:sp>
      <p:sp>
        <p:nvSpPr>
          <p:cNvPr id="104885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090B78EA-28CE-41D8-9043-90E391E5F567}" type="datetimeFigureOut">
              <a:rPr lang="en-US" noProof="0" smtClean="0"/>
              <a:t>6/14/2024</a:t>
            </a:fld>
            <a:endParaRPr dirty="0" lang="en-US" noProof="0"/>
          </a:p>
        </p:txBody>
      </p:sp>
      <p:sp>
        <p:nvSpPr>
          <p:cNvPr id="104886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noProof="0"/>
          </a:p>
        </p:txBody>
      </p:sp>
      <p:sp>
        <p:nvSpPr>
          <p:cNvPr id="104886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86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noProof="0"/>
          </a:p>
        </p:txBody>
      </p:sp>
      <p:sp>
        <p:nvSpPr>
          <p:cNvPr id="104886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34D747-9380-41EE-9946-EC9EC0CA5D1E}" type="slidenum">
              <a:rPr lang="en-US" noProof="0" smtClean="0"/>
              <a:t>‹#›</a:t>
            </a:fld>
            <a:endParaRPr dirty="0" lang="en-US" noProof="0"/>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8" name=""/>
        <p:cNvGrpSpPr/>
        <p:nvPr/>
      </p:nvGrpSpPr>
      <p:grpSpPr>
        <a:xfrm>
          <a:off x="0" y="0"/>
          <a:ext cx="0" cy="0"/>
          <a:chOff x="0" y="0"/>
          <a:chExt cx="0" cy="0"/>
        </a:xfrm>
      </p:grpSpPr>
      <p:sp>
        <p:nvSpPr>
          <p:cNvPr id="1048629" name="Rectangle 20"/>
          <p:cNvSpPr/>
          <p:nvPr userDrawn="1"/>
        </p:nvSpPr>
        <p:spPr>
          <a:xfrm>
            <a:off x="0" y="0"/>
            <a:ext cx="121920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nvGrpSpPr>
          <p:cNvPr id="49" name="Group 6"/>
          <p:cNvGrpSpPr/>
          <p:nvPr userDrawn="1"/>
        </p:nvGrpSpPr>
        <p:grpSpPr>
          <a:xfrm>
            <a:off x="-1604709" y="-3756"/>
            <a:ext cx="13796710" cy="6861756"/>
            <a:chOff x="-1604709" y="-3756"/>
            <a:chExt cx="13796710" cy="6861756"/>
          </a:xfrm>
        </p:grpSpPr>
        <p:grpSp>
          <p:nvGrpSpPr>
            <p:cNvPr id="50" name="Group 7"/>
            <p:cNvGrpSpPr/>
            <p:nvPr/>
          </p:nvGrpSpPr>
          <p:grpSpPr>
            <a:xfrm>
              <a:off x="-16298" y="0"/>
              <a:ext cx="12208299" cy="6858000"/>
              <a:chOff x="-16298" y="0"/>
              <a:chExt cx="12208299" cy="6858000"/>
            </a:xfrm>
          </p:grpSpPr>
          <p:sp>
            <p:nvSpPr>
              <p:cNvPr id="1048630"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31"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32" name="Right Triangle 16"/>
              <p:cNvSpPr/>
              <p:nvPr/>
            </p:nvSpPr>
            <p:spPr>
              <a:xfrm rot="16200000" flipH="1" flipV="1">
                <a:off x="24625" y="-4746"/>
                <a:ext cx="2819399" cy="2828891"/>
              </a:xfrm>
              <a:prstGeom prst="rtTriangle"/>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33" name="Right Triangle 17"/>
              <p:cNvSpPr/>
              <p:nvPr/>
            </p:nvSpPr>
            <p:spPr>
              <a:xfrm rot="16200000" flipH="1" flipV="1">
                <a:off x="4418" y="-4422"/>
                <a:ext cx="2627088" cy="2635933"/>
              </a:xfrm>
              <a:prstGeom prst="rtTriangle"/>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34" name="Right Triangle 18"/>
              <p:cNvSpPr/>
              <p:nvPr/>
            </p:nvSpPr>
            <p:spPr>
              <a:xfrm rot="16200000" flipH="1" flipV="1">
                <a:off x="-12263" y="-4034"/>
                <a:ext cx="2397087" cy="2405158"/>
              </a:xfrm>
              <a:prstGeom prst="rtTriangle"/>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35"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636" name="Freeform: Shape 12"/>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37" name="Freeform: Shape 9"/>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38" name="Freeform: Shape 12"/>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nvGrpSpPr>
            <p:cNvPr id="51" name="Group 11"/>
            <p:cNvGrpSpPr/>
            <p:nvPr/>
          </p:nvGrpSpPr>
          <p:grpSpPr>
            <a:xfrm>
              <a:off x="-760406" y="4672937"/>
              <a:ext cx="1520812" cy="1520812"/>
              <a:chOff x="-1604709" y="3012880"/>
              <a:chExt cx="3211378" cy="3211378"/>
            </a:xfrm>
          </p:grpSpPr>
          <p:sp>
            <p:nvSpPr>
              <p:cNvPr id="1048639" name="Freeform: Shape 12"/>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40" name="Freeform: Shape 12"/>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sp>
        <p:nvSpPr>
          <p:cNvPr id="1048641" name="Title 1"/>
          <p:cNvSpPr>
            <a:spLocks noGrp="1"/>
          </p:cNvSpPr>
          <p:nvPr>
            <p:ph type="ctrTitle" hasCustomPrompt="1"/>
          </p:nvPr>
        </p:nvSpPr>
        <p:spPr>
          <a:xfrm>
            <a:off x="2761488" y="2395728"/>
            <a:ext cx="7077456" cy="1243584"/>
          </a:xfrm>
        </p:spPr>
        <p:txBody>
          <a:bodyPr anchor="b" bIns="45720" lIns="91440" rIns="91440" rtlCol="0" tIns="45720" vert="horz">
            <a:noAutofit/>
          </a:bodyPr>
          <a:lstStyle>
            <a:lvl1pPr>
              <a:defRPr b="1" dirty="0" sz="6600" lang="en-GB">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1048642" name="Subtitle 2"/>
          <p:cNvSpPr>
            <a:spLocks noGrp="1"/>
          </p:cNvSpPr>
          <p:nvPr>
            <p:ph type="subTitle" idx="1"/>
          </p:nvPr>
        </p:nvSpPr>
        <p:spPr>
          <a:xfrm>
            <a:off x="2761488" y="3721608"/>
            <a:ext cx="7077456" cy="868680"/>
          </a:xfrm>
        </p:spPr>
        <p:txBody>
          <a:bodyPr bIns="45720" lIns="91440" rIns="91440" rtlCol="0" tIns="45720" vert="horz">
            <a:normAutofit/>
          </a:bodyPr>
          <a:lstStyle>
            <a:lvl1pPr indent="0" marL="0">
              <a:buNone/>
              <a:defRPr dirty="0" sz="1800" lang="en-GB" spc="300">
                <a:solidFill>
                  <a:schemeClr val="bg1"/>
                </a:solidFill>
                <a:latin typeface="+mn-lt"/>
                <a:cs typeface="Arial" panose="020B0604020202020204" pitchFamily="34" charset="0"/>
              </a:defRPr>
            </a:lvl1pPr>
          </a:lstStyle>
          <a:p>
            <a:pPr indent="-228600" lvl="0" marL="22860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86" name=""/>
        <p:cNvGrpSpPr/>
        <p:nvPr/>
      </p:nvGrpSpPr>
      <p:grpSpPr>
        <a:xfrm>
          <a:off x="0" y="0"/>
          <a:ext cx="0" cy="0"/>
          <a:chOff x="0" y="0"/>
          <a:chExt cx="0" cy="0"/>
        </a:xfrm>
      </p:grpSpPr>
      <p:sp>
        <p:nvSpPr>
          <p:cNvPr id="1048800"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01"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02"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03"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04"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05"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87" name="Group 14"/>
          <p:cNvGrpSpPr/>
          <p:nvPr userDrawn="1"/>
        </p:nvGrpSpPr>
        <p:grpSpPr>
          <a:xfrm rot="16200000">
            <a:off x="499388" y="-322655"/>
            <a:ext cx="535531" cy="645309"/>
            <a:chOff x="10945855" y="7317026"/>
            <a:chExt cx="2483924" cy="2993104"/>
          </a:xfrm>
        </p:grpSpPr>
        <p:sp>
          <p:nvSpPr>
            <p:cNvPr id="104880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0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88" name="Group 5"/>
          <p:cNvGrpSpPr/>
          <p:nvPr userDrawn="1"/>
        </p:nvGrpSpPr>
        <p:grpSpPr>
          <a:xfrm>
            <a:off x="-1" y="1357409"/>
            <a:ext cx="12192001" cy="4846320"/>
            <a:chOff x="-1" y="1357409"/>
            <a:chExt cx="12192001" cy="4917518"/>
          </a:xfrm>
        </p:grpSpPr>
        <p:sp>
          <p:nvSpPr>
            <p:cNvPr id="1048808"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809"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810"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11"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812" name="Content Placeholder 2"/>
          <p:cNvSpPr>
            <a:spLocks noGrp="1"/>
          </p:cNvSpPr>
          <p:nvPr>
            <p:ph sz="half" idx="1"/>
          </p:nvPr>
        </p:nvSpPr>
        <p:spPr>
          <a:xfrm>
            <a:off x="443365" y="1517715"/>
            <a:ext cx="5184437" cy="4659248"/>
          </a:xfrm>
        </p:spPr>
        <p:txBody>
          <a:bodyPr>
            <a:normAutofit/>
          </a:bodyPr>
          <a:lstStyle>
            <a:lvl1pPr indent="-457200" marL="457200">
              <a:buFont typeface="Arial" panose="020B0604020202020204" pitchFamily="34" charset="0"/>
              <a:buChar char="•"/>
              <a:defRPr sz="2000">
                <a:solidFill>
                  <a:schemeClr val="bg1"/>
                </a:solidFill>
              </a:defRPr>
            </a:lvl1pPr>
            <a:lvl2pPr indent="-342900" marL="800100">
              <a:buFont typeface="Arial" panose="020B0604020202020204" pitchFamily="34" charset="0"/>
              <a:buChar char="•"/>
              <a:defRPr sz="1800">
                <a:solidFill>
                  <a:schemeClr val="bg1"/>
                </a:solidFill>
              </a:defRPr>
            </a:lvl2pPr>
            <a:lvl3pPr indent="-342900" marL="1257300">
              <a:buFont typeface="Arial" panose="020B0604020202020204" pitchFamily="34" charset="0"/>
              <a:buChar char="•"/>
              <a:defRPr sz="1600">
                <a:solidFill>
                  <a:schemeClr val="bg1"/>
                </a:solidFill>
              </a:defRPr>
            </a:lvl3pPr>
            <a:lvl4pPr indent="-285750" marL="1657350">
              <a:buFont typeface="Arial" panose="020B0604020202020204" pitchFamily="34" charset="0"/>
              <a:buChar char="•"/>
              <a:defRPr sz="1400">
                <a:solidFill>
                  <a:schemeClr val="bg1"/>
                </a:solidFill>
              </a:defRPr>
            </a:lvl4pPr>
            <a:lvl5pPr indent="-285750" marL="21145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813" name="Content Placeholder 3"/>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71" name=""/>
        <p:cNvGrpSpPr/>
        <p:nvPr/>
      </p:nvGrpSpPr>
      <p:grpSpPr>
        <a:xfrm>
          <a:off x="0" y="0"/>
          <a:ext cx="0" cy="0"/>
          <a:chOff x="0" y="0"/>
          <a:chExt cx="0" cy="0"/>
        </a:xfrm>
      </p:grpSpPr>
      <p:sp>
        <p:nvSpPr>
          <p:cNvPr id="1048719"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21"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2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3"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4"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72" name="Group 14"/>
          <p:cNvGrpSpPr/>
          <p:nvPr userDrawn="1"/>
        </p:nvGrpSpPr>
        <p:grpSpPr>
          <a:xfrm rot="16200000">
            <a:off x="499388" y="-322655"/>
            <a:ext cx="535531" cy="645309"/>
            <a:chOff x="10945855" y="7317026"/>
            <a:chExt cx="2483924" cy="2993104"/>
          </a:xfrm>
        </p:grpSpPr>
        <p:sp>
          <p:nvSpPr>
            <p:cNvPr id="104872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73" name="Group 5"/>
          <p:cNvGrpSpPr/>
          <p:nvPr userDrawn="1"/>
        </p:nvGrpSpPr>
        <p:grpSpPr>
          <a:xfrm>
            <a:off x="-1" y="1357409"/>
            <a:ext cx="12192001" cy="4846320"/>
            <a:chOff x="-1" y="1357409"/>
            <a:chExt cx="12192001" cy="4917518"/>
          </a:xfrm>
        </p:grpSpPr>
        <p:sp>
          <p:nvSpPr>
            <p:cNvPr id="1048727"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8"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29" name="Picture Placeholder 8"/>
          <p:cNvSpPr>
            <a:spLocks noGrp="1"/>
          </p:cNvSpPr>
          <p:nvPr>
            <p:ph type="pic" sz="quarter" idx="13"/>
          </p:nvPr>
        </p:nvSpPr>
        <p:spPr>
          <a:xfrm>
            <a:off x="978212" y="2096716"/>
            <a:ext cx="1259505" cy="1259505"/>
          </a:xfrm>
          <a:prstGeom prst="ellipse"/>
          <a:pattFill prst="wdUpDiag">
            <a:fgClr>
              <a:srgbClr val="0C4360"/>
            </a:fgClr>
            <a:bgClr>
              <a:schemeClr val="accent1">
                <a:lumMod val="50000"/>
              </a:schemeClr>
            </a:bgClr>
          </a:pattFill>
          <a:ln w="38100">
            <a:solidFill>
              <a:schemeClr val="accent2"/>
            </a:solidFill>
          </a:ln>
        </p:spPr>
        <p:txBody>
          <a:bodyPr/>
          <a:lstStyle>
            <a:lvl1pPr indent="0" marL="0">
              <a:buNone/>
              <a:defRPr>
                <a:solidFill>
                  <a:schemeClr val="tx1">
                    <a:alpha val="0"/>
                  </a:schemeClr>
                </a:solidFill>
              </a:defRPr>
            </a:lvl1pPr>
          </a:lstStyle>
          <a:p>
            <a:r>
              <a:rPr lang="en-US" noProof="0"/>
              <a:t>Click icon to add picture</a:t>
            </a:r>
            <a:endParaRPr dirty="0" lang="en-US" noProof="0"/>
          </a:p>
        </p:txBody>
      </p:sp>
      <p:sp>
        <p:nvSpPr>
          <p:cNvPr id="1048730" name="Picture Placeholder 8"/>
          <p:cNvSpPr>
            <a:spLocks noGrp="1"/>
          </p:cNvSpPr>
          <p:nvPr>
            <p:ph type="pic" sz="quarter" idx="14"/>
          </p:nvPr>
        </p:nvSpPr>
        <p:spPr>
          <a:xfrm>
            <a:off x="3222230" y="2096716"/>
            <a:ext cx="1259505" cy="1259505"/>
          </a:xfrm>
          <a:prstGeom prst="ellipse"/>
          <a:pattFill prst="wdUpDiag">
            <a:fgClr>
              <a:srgbClr val="0C4360"/>
            </a:fgClr>
            <a:bgClr>
              <a:schemeClr val="accent1">
                <a:lumMod val="50000"/>
              </a:schemeClr>
            </a:bgClr>
          </a:pattFill>
          <a:ln w="38100">
            <a:solidFill>
              <a:schemeClr val="accent2"/>
            </a:solidFill>
          </a:ln>
        </p:spPr>
        <p:txBody>
          <a:bodyPr/>
          <a:lstStyle>
            <a:lvl1pPr indent="0" marL="0">
              <a:buNone/>
              <a:defRPr>
                <a:solidFill>
                  <a:schemeClr val="tx1">
                    <a:alpha val="0"/>
                  </a:schemeClr>
                </a:solidFill>
              </a:defRPr>
            </a:lvl1pPr>
          </a:lstStyle>
          <a:p>
            <a:r>
              <a:rPr lang="en-US" noProof="0"/>
              <a:t>Click icon to add picture</a:t>
            </a:r>
            <a:endParaRPr dirty="0" lang="en-US" noProof="0"/>
          </a:p>
        </p:txBody>
      </p:sp>
      <p:sp>
        <p:nvSpPr>
          <p:cNvPr id="1048731" name="Picture Placeholder 8"/>
          <p:cNvSpPr>
            <a:spLocks noGrp="1"/>
          </p:cNvSpPr>
          <p:nvPr>
            <p:ph type="pic" sz="quarter" idx="15"/>
          </p:nvPr>
        </p:nvSpPr>
        <p:spPr>
          <a:xfrm>
            <a:off x="5466248" y="2096716"/>
            <a:ext cx="1259505" cy="1259505"/>
          </a:xfrm>
          <a:prstGeom prst="ellipse"/>
          <a:pattFill prst="wdUpDiag">
            <a:fgClr>
              <a:srgbClr val="0C4360"/>
            </a:fgClr>
            <a:bgClr>
              <a:schemeClr val="accent1">
                <a:lumMod val="50000"/>
              </a:schemeClr>
            </a:bgClr>
          </a:pattFill>
          <a:ln w="38100">
            <a:solidFill>
              <a:schemeClr val="accent2"/>
            </a:solidFill>
          </a:ln>
        </p:spPr>
        <p:txBody>
          <a:bodyPr/>
          <a:lstStyle>
            <a:lvl1pPr indent="0" marL="0">
              <a:buNone/>
              <a:defRPr>
                <a:solidFill>
                  <a:schemeClr val="tx1">
                    <a:alpha val="0"/>
                  </a:schemeClr>
                </a:solidFill>
              </a:defRPr>
            </a:lvl1pPr>
          </a:lstStyle>
          <a:p>
            <a:r>
              <a:rPr lang="en-US" noProof="0"/>
              <a:t>Click icon to add picture</a:t>
            </a:r>
            <a:endParaRPr dirty="0" lang="en-US" noProof="0"/>
          </a:p>
        </p:txBody>
      </p:sp>
      <p:sp>
        <p:nvSpPr>
          <p:cNvPr id="1048732" name="Picture Placeholder 8"/>
          <p:cNvSpPr>
            <a:spLocks noGrp="1"/>
          </p:cNvSpPr>
          <p:nvPr>
            <p:ph type="pic" sz="quarter" idx="16"/>
          </p:nvPr>
        </p:nvSpPr>
        <p:spPr>
          <a:xfrm>
            <a:off x="7710266" y="2096716"/>
            <a:ext cx="1259505" cy="1259505"/>
          </a:xfrm>
          <a:prstGeom prst="ellipse"/>
          <a:pattFill prst="wdUpDiag">
            <a:fgClr>
              <a:srgbClr val="0C4360"/>
            </a:fgClr>
            <a:bgClr>
              <a:schemeClr val="accent1">
                <a:lumMod val="50000"/>
              </a:schemeClr>
            </a:bgClr>
          </a:pattFill>
          <a:ln w="38100">
            <a:solidFill>
              <a:schemeClr val="accent2"/>
            </a:solidFill>
          </a:ln>
        </p:spPr>
        <p:txBody>
          <a:bodyPr/>
          <a:lstStyle>
            <a:lvl1pPr indent="0" marL="0">
              <a:buNone/>
              <a:defRPr>
                <a:solidFill>
                  <a:schemeClr val="tx1">
                    <a:alpha val="0"/>
                  </a:schemeClr>
                </a:solidFill>
              </a:defRPr>
            </a:lvl1pPr>
          </a:lstStyle>
          <a:p>
            <a:r>
              <a:rPr lang="en-US" noProof="0"/>
              <a:t>Click icon to add picture</a:t>
            </a:r>
            <a:endParaRPr dirty="0" lang="en-US" noProof="0"/>
          </a:p>
        </p:txBody>
      </p:sp>
      <p:sp>
        <p:nvSpPr>
          <p:cNvPr id="1048733" name="Picture Placeholder 8"/>
          <p:cNvSpPr>
            <a:spLocks noGrp="1"/>
          </p:cNvSpPr>
          <p:nvPr>
            <p:ph type="pic" sz="quarter" idx="17"/>
          </p:nvPr>
        </p:nvSpPr>
        <p:spPr>
          <a:xfrm>
            <a:off x="9954283" y="2096716"/>
            <a:ext cx="1259505" cy="1259505"/>
          </a:xfrm>
          <a:prstGeom prst="ellipse"/>
          <a:pattFill prst="wdUpDiag">
            <a:fgClr>
              <a:srgbClr val="0C4360"/>
            </a:fgClr>
            <a:bgClr>
              <a:schemeClr val="accent1">
                <a:lumMod val="50000"/>
              </a:schemeClr>
            </a:bgClr>
          </a:pattFill>
          <a:ln w="38100">
            <a:solidFill>
              <a:schemeClr val="accent2"/>
            </a:solidFill>
          </a:ln>
        </p:spPr>
        <p:txBody>
          <a:bodyPr/>
          <a:lstStyle>
            <a:lvl1pPr indent="0" marL="0">
              <a:buNone/>
              <a:defRPr>
                <a:solidFill>
                  <a:schemeClr val="tx1">
                    <a:alpha val="0"/>
                  </a:schemeClr>
                </a:solidFill>
              </a:defRPr>
            </a:lvl1pPr>
          </a:lstStyle>
          <a:p>
            <a:r>
              <a:rPr lang="en-US" noProof="0"/>
              <a:t>Click icon to add picture</a:t>
            </a:r>
            <a:endParaRPr dirty="0" lang="en-US" noProof="0"/>
          </a:p>
        </p:txBody>
      </p:sp>
      <p:sp>
        <p:nvSpPr>
          <p:cNvPr id="1048734" name="Text Placeholder 22"/>
          <p:cNvSpPr>
            <a:spLocks noGrp="1"/>
          </p:cNvSpPr>
          <p:nvPr>
            <p:ph type="body" sz="quarter" idx="18"/>
          </p:nvPr>
        </p:nvSpPr>
        <p:spPr>
          <a:xfrm>
            <a:off x="719894" y="4240093"/>
            <a:ext cx="1776140" cy="1463040"/>
          </a:xfrm>
        </p:spPr>
        <p:txBody>
          <a:bodyPr bIns="0" lIns="0" rIns="0" tIns="0">
            <a:noAutofit/>
          </a:bodyPr>
          <a:lstStyle>
            <a:lvl1pPr algn="ctr"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35" name="Text Placeholder 22"/>
          <p:cNvSpPr>
            <a:spLocks noGrp="1"/>
          </p:cNvSpPr>
          <p:nvPr>
            <p:ph type="body" sz="quarter" idx="19"/>
          </p:nvPr>
        </p:nvSpPr>
        <p:spPr>
          <a:xfrm>
            <a:off x="2963912" y="4240093"/>
            <a:ext cx="1776140" cy="1463040"/>
          </a:xfrm>
        </p:spPr>
        <p:txBody>
          <a:bodyPr bIns="0" lIns="0" rIns="0" tIns="0">
            <a:noAutofit/>
          </a:bodyPr>
          <a:lstStyle>
            <a:lvl1pPr algn="ctr"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36" name="Text Placeholder 22"/>
          <p:cNvSpPr>
            <a:spLocks noGrp="1"/>
          </p:cNvSpPr>
          <p:nvPr>
            <p:ph type="body" sz="quarter" idx="20"/>
          </p:nvPr>
        </p:nvSpPr>
        <p:spPr>
          <a:xfrm>
            <a:off x="5207930" y="4240093"/>
            <a:ext cx="1776140" cy="1463040"/>
          </a:xfrm>
        </p:spPr>
        <p:txBody>
          <a:bodyPr bIns="0" lIns="0" rIns="0" tIns="0">
            <a:noAutofit/>
          </a:bodyPr>
          <a:lstStyle>
            <a:lvl1pPr algn="ctr"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37" name="Text Placeholder 22"/>
          <p:cNvSpPr>
            <a:spLocks noGrp="1"/>
          </p:cNvSpPr>
          <p:nvPr>
            <p:ph type="body" sz="quarter" idx="21"/>
          </p:nvPr>
        </p:nvSpPr>
        <p:spPr>
          <a:xfrm>
            <a:off x="7451948" y="4240093"/>
            <a:ext cx="1776140" cy="1463040"/>
          </a:xfrm>
        </p:spPr>
        <p:txBody>
          <a:bodyPr bIns="0" lIns="0" rIns="0" tIns="0">
            <a:noAutofit/>
          </a:bodyPr>
          <a:lstStyle>
            <a:lvl1pPr algn="ctr"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38" name="Text Placeholder 22"/>
          <p:cNvSpPr>
            <a:spLocks noGrp="1"/>
          </p:cNvSpPr>
          <p:nvPr>
            <p:ph type="body" sz="quarter" idx="22"/>
          </p:nvPr>
        </p:nvSpPr>
        <p:spPr>
          <a:xfrm>
            <a:off x="9695965" y="4240093"/>
            <a:ext cx="1776140" cy="1463040"/>
          </a:xfrm>
        </p:spPr>
        <p:txBody>
          <a:bodyPr bIns="0" lIns="0" rIns="0" tIns="0">
            <a:noAutofit/>
          </a:bodyPr>
          <a:lstStyle>
            <a:lvl1pPr algn="ctr"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3145728" name="Straight Connector 6"/>
          <p:cNvCxnSpPr>
            <a:cxnSpLocks/>
          </p:cNvCxnSpPr>
          <p:nvPr userDrawn="1"/>
        </p:nvCxnSpPr>
        <p:spPr>
          <a:xfrm>
            <a:off x="1242354" y="3825022"/>
            <a:ext cx="731221" cy="0"/>
          </a:xfrm>
          <a:prstGeom prst="line"/>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30"/>
          <p:cNvCxnSpPr>
            <a:cxnSpLocks/>
          </p:cNvCxnSpPr>
          <p:nvPr userDrawn="1"/>
        </p:nvCxnSpPr>
        <p:spPr>
          <a:xfrm>
            <a:off x="3486372" y="3825022"/>
            <a:ext cx="731221" cy="0"/>
          </a:xfrm>
          <a:prstGeom prst="line"/>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30" name="Straight Connector 31"/>
          <p:cNvCxnSpPr>
            <a:cxnSpLocks/>
          </p:cNvCxnSpPr>
          <p:nvPr userDrawn="1"/>
        </p:nvCxnSpPr>
        <p:spPr>
          <a:xfrm>
            <a:off x="5730390" y="3825022"/>
            <a:ext cx="731221" cy="0"/>
          </a:xfrm>
          <a:prstGeom prst="line"/>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32"/>
          <p:cNvCxnSpPr>
            <a:cxnSpLocks/>
          </p:cNvCxnSpPr>
          <p:nvPr userDrawn="1"/>
        </p:nvCxnSpPr>
        <p:spPr>
          <a:xfrm>
            <a:off x="7974408" y="3825022"/>
            <a:ext cx="731221" cy="0"/>
          </a:xfrm>
          <a:prstGeom prst="line"/>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32" name="Straight Connector 33"/>
          <p:cNvCxnSpPr>
            <a:cxnSpLocks/>
          </p:cNvCxnSpPr>
          <p:nvPr userDrawn="1"/>
        </p:nvCxnSpPr>
        <p:spPr>
          <a:xfrm>
            <a:off x="10218425" y="3825022"/>
            <a:ext cx="731221" cy="0"/>
          </a:xfrm>
          <a:prstGeom prst="line"/>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739"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0"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83" name=""/>
        <p:cNvGrpSpPr/>
        <p:nvPr/>
      </p:nvGrpSpPr>
      <p:grpSpPr>
        <a:xfrm>
          <a:off x="0" y="0"/>
          <a:ext cx="0" cy="0"/>
          <a:chOff x="0" y="0"/>
          <a:chExt cx="0" cy="0"/>
        </a:xfrm>
      </p:grpSpPr>
      <p:sp>
        <p:nvSpPr>
          <p:cNvPr id="1048784"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85"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86"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87"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8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89"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84" name="Group 14"/>
          <p:cNvGrpSpPr/>
          <p:nvPr userDrawn="1"/>
        </p:nvGrpSpPr>
        <p:grpSpPr>
          <a:xfrm rot="16200000">
            <a:off x="499388" y="-322655"/>
            <a:ext cx="535531" cy="645309"/>
            <a:chOff x="10945855" y="7317026"/>
            <a:chExt cx="2483924" cy="2993104"/>
          </a:xfrm>
        </p:grpSpPr>
        <p:sp>
          <p:nvSpPr>
            <p:cNvPr id="1048790"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91"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85" name="Group 5"/>
          <p:cNvGrpSpPr/>
          <p:nvPr userDrawn="1"/>
        </p:nvGrpSpPr>
        <p:grpSpPr>
          <a:xfrm>
            <a:off x="-1" y="1357409"/>
            <a:ext cx="12192001" cy="4846320"/>
            <a:chOff x="-1" y="1357409"/>
            <a:chExt cx="12192001" cy="4917518"/>
          </a:xfrm>
        </p:grpSpPr>
        <p:sp>
          <p:nvSpPr>
            <p:cNvPr id="1048792"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9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94" name="Text Placeholder 22"/>
          <p:cNvSpPr>
            <a:spLocks noGrp="1"/>
          </p:cNvSpPr>
          <p:nvPr>
            <p:ph type="body" sz="quarter" idx="18"/>
          </p:nvPr>
        </p:nvSpPr>
        <p:spPr>
          <a:xfrm>
            <a:off x="542094" y="4240093"/>
            <a:ext cx="3293306" cy="1463040"/>
          </a:xfrm>
        </p:spPr>
        <p:txBody>
          <a:bodyPr bIns="0" lIns="0" rIns="0" tIns="0">
            <a:noAutofit/>
          </a:bodyPr>
          <a:lstStyle>
            <a:lvl1pPr algn="l"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9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96"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797" name="Picture Placeholder 12"/>
          <p:cNvSpPr>
            <a:spLocks noGrp="1"/>
          </p:cNvSpPr>
          <p:nvPr>
            <p:ph type="pic" sz="quarter" idx="19" hasCustomPrompt="1"/>
          </p:nvPr>
        </p:nvSpPr>
        <p:spPr>
          <a:xfrm>
            <a:off x="-2" y="1352575"/>
            <a:ext cx="12192002" cy="2289897"/>
          </a:xfrm>
        </p:spPr>
        <p:txBody>
          <a:bodyPr anchor="ctr">
            <a:normAutofit/>
          </a:bodyPr>
          <a:lstStyle>
            <a:lvl1pPr algn="ctr" indent="0" marL="0">
              <a:buNone/>
              <a:defRPr sz="1400">
                <a:solidFill>
                  <a:schemeClr val="accent2"/>
                </a:solidFill>
                <a:latin typeface="Trade Gothic LT Pro" panose="020B0503040303020004" pitchFamily="34" charset="0"/>
              </a:defRPr>
            </a:lvl1pPr>
          </a:lstStyle>
          <a:p>
            <a:r>
              <a:rPr dirty="0" lang="en-US" noProof="0"/>
              <a:t>Insert image</a:t>
            </a:r>
          </a:p>
        </p:txBody>
      </p:sp>
      <p:sp>
        <p:nvSpPr>
          <p:cNvPr id="1048798" name="Text Placeholder 22"/>
          <p:cNvSpPr>
            <a:spLocks noGrp="1"/>
          </p:cNvSpPr>
          <p:nvPr>
            <p:ph type="body" sz="quarter" idx="20"/>
          </p:nvPr>
        </p:nvSpPr>
        <p:spPr>
          <a:xfrm>
            <a:off x="4444169" y="4240093"/>
            <a:ext cx="3293306" cy="1463040"/>
          </a:xfrm>
        </p:spPr>
        <p:txBody>
          <a:bodyPr bIns="0" lIns="0" rIns="0" tIns="0">
            <a:noAutofit/>
          </a:bodyPr>
          <a:lstStyle>
            <a:lvl1pPr algn="l"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99" name="Text Placeholder 22"/>
          <p:cNvSpPr>
            <a:spLocks noGrp="1"/>
          </p:cNvSpPr>
          <p:nvPr>
            <p:ph type="body" sz="quarter" idx="21"/>
          </p:nvPr>
        </p:nvSpPr>
        <p:spPr>
          <a:xfrm>
            <a:off x="8346244" y="4240093"/>
            <a:ext cx="3293306" cy="1463040"/>
          </a:xfrm>
        </p:spPr>
        <p:txBody>
          <a:bodyPr bIns="0" lIns="0" rIns="0" tIns="0">
            <a:noAutofit/>
          </a:bodyPr>
          <a:lstStyle>
            <a:lvl1pPr algn="l" indent="0" marL="0">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68" name=""/>
        <p:cNvGrpSpPr/>
        <p:nvPr/>
      </p:nvGrpSpPr>
      <p:grpSpPr>
        <a:xfrm>
          <a:off x="0" y="0"/>
          <a:ext cx="0" cy="0"/>
          <a:chOff x="0" y="0"/>
          <a:chExt cx="0" cy="0"/>
        </a:xfrm>
      </p:grpSpPr>
      <p:sp>
        <p:nvSpPr>
          <p:cNvPr id="1048705"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06"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07"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08"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09"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0"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69" name="Group 14"/>
          <p:cNvGrpSpPr/>
          <p:nvPr userDrawn="1"/>
        </p:nvGrpSpPr>
        <p:grpSpPr>
          <a:xfrm rot="16200000">
            <a:off x="499388" y="-322655"/>
            <a:ext cx="535531" cy="645309"/>
            <a:chOff x="10945855" y="7317026"/>
            <a:chExt cx="2483924" cy="2993104"/>
          </a:xfrm>
        </p:grpSpPr>
        <p:sp>
          <p:nvSpPr>
            <p:cNvPr id="1048711"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2"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70" name="Group 5"/>
          <p:cNvGrpSpPr/>
          <p:nvPr userDrawn="1"/>
        </p:nvGrpSpPr>
        <p:grpSpPr>
          <a:xfrm>
            <a:off x="-1" y="1357409"/>
            <a:ext cx="12192001" cy="4846320"/>
            <a:chOff x="-1" y="1357409"/>
            <a:chExt cx="12192001" cy="4917518"/>
          </a:xfrm>
        </p:grpSpPr>
        <p:sp>
          <p:nvSpPr>
            <p:cNvPr id="1048713"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4"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15" name="Text Placeholder 22"/>
          <p:cNvSpPr>
            <a:spLocks noGrp="1"/>
          </p:cNvSpPr>
          <p:nvPr>
            <p:ph type="body" sz="quarter" idx="18"/>
          </p:nvPr>
        </p:nvSpPr>
        <p:spPr>
          <a:xfrm>
            <a:off x="542094" y="4240093"/>
            <a:ext cx="9402006" cy="1463040"/>
          </a:xfrm>
        </p:spPr>
        <p:txBody>
          <a:bodyPr bIns="0" lIns="0" rIns="0" tIns="0">
            <a:noAutofit/>
          </a:bodyPr>
          <a:lstStyle>
            <a:lvl1pPr algn="l" indent="0" marL="0">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48716"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7"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718" name="Picture Placeholder 12"/>
          <p:cNvSpPr>
            <a:spLocks noGrp="1"/>
          </p:cNvSpPr>
          <p:nvPr>
            <p:ph type="pic" sz="quarter" idx="19" hasCustomPrompt="1"/>
          </p:nvPr>
        </p:nvSpPr>
        <p:spPr>
          <a:xfrm>
            <a:off x="-2" y="1352575"/>
            <a:ext cx="12192002" cy="2289897"/>
          </a:xfrm>
        </p:spPr>
        <p:txBody>
          <a:bodyPr anchor="ctr">
            <a:normAutofit/>
          </a:bodyPr>
          <a:lstStyle>
            <a:lvl1pPr algn="ctr" indent="0" marL="0">
              <a:buNone/>
              <a:defRPr sz="1400">
                <a:solidFill>
                  <a:schemeClr val="accent2"/>
                </a:solidFill>
                <a:latin typeface="Trade Gothic LT Pro" panose="020B0503040303020004" pitchFamily="34" charset="0"/>
              </a:defRPr>
            </a:lvl1pPr>
          </a:lstStyle>
          <a:p>
            <a:r>
              <a:rPr dirty="0" lang="en-US" noProof="0"/>
              <a:t>Insert image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90" name=""/>
        <p:cNvGrpSpPr/>
        <p:nvPr/>
      </p:nvGrpSpPr>
      <p:grpSpPr>
        <a:xfrm>
          <a:off x="0" y="0"/>
          <a:ext cx="0" cy="0"/>
          <a:chOff x="0" y="0"/>
          <a:chExt cx="0" cy="0"/>
        </a:xfrm>
      </p:grpSpPr>
      <p:sp>
        <p:nvSpPr>
          <p:cNvPr id="1048822"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23"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24"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25"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26"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27"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91" name="Group 14"/>
          <p:cNvGrpSpPr/>
          <p:nvPr userDrawn="1"/>
        </p:nvGrpSpPr>
        <p:grpSpPr>
          <a:xfrm rot="16200000">
            <a:off x="499388" y="-322655"/>
            <a:ext cx="535531" cy="645309"/>
            <a:chOff x="10945855" y="7317026"/>
            <a:chExt cx="2483924" cy="2993104"/>
          </a:xfrm>
        </p:grpSpPr>
        <p:sp>
          <p:nvSpPr>
            <p:cNvPr id="1048828"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29"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92" name="Group 5"/>
          <p:cNvGrpSpPr/>
          <p:nvPr userDrawn="1"/>
        </p:nvGrpSpPr>
        <p:grpSpPr>
          <a:xfrm>
            <a:off x="-1" y="1357409"/>
            <a:ext cx="12192001" cy="4846320"/>
            <a:chOff x="-1" y="1357409"/>
            <a:chExt cx="12192001" cy="4917518"/>
          </a:xfrm>
        </p:grpSpPr>
        <p:sp>
          <p:nvSpPr>
            <p:cNvPr id="1048830"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31"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832"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33"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834" name="Picture Placeholder 2"/>
          <p:cNvSpPr>
            <a:spLocks noGrp="1"/>
          </p:cNvSpPr>
          <p:nvPr>
            <p:ph type="pic" idx="1"/>
          </p:nvPr>
        </p:nvSpPr>
        <p:spPr>
          <a:xfrm>
            <a:off x="4110087" y="1444649"/>
            <a:ext cx="7548513" cy="4579079"/>
          </a:xfrm>
        </p:spPr>
        <p:txBody>
          <a:bodyPr>
            <a:normAutofit/>
          </a:bodyPr>
          <a:lstStyle>
            <a:lvl1pPr indent="0" marL="0">
              <a:buNone/>
              <a:defRPr sz="2400">
                <a:solidFill>
                  <a:schemeClr val="bg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noProof="0"/>
              <a:t>Click icon to add picture</a:t>
            </a:r>
            <a:endParaRPr dirty="0" lang="en-US" noProof="0"/>
          </a:p>
        </p:txBody>
      </p:sp>
      <p:sp>
        <p:nvSpPr>
          <p:cNvPr id="1048835" name="Text Placeholder 3"/>
          <p:cNvSpPr>
            <a:spLocks noGrp="1"/>
          </p:cNvSpPr>
          <p:nvPr>
            <p:ph type="body" sz="half" idx="2"/>
          </p:nvPr>
        </p:nvSpPr>
        <p:spPr>
          <a:xfrm>
            <a:off x="443366" y="1444649"/>
            <a:ext cx="3365063" cy="4579079"/>
          </a:xfrm>
        </p:spPr>
        <p:txBody>
          <a:bodyPr/>
          <a:lstStyle>
            <a:lvl1pPr indent="0" marL="0">
              <a:buFont typeface="Arial" panose="020B0604020202020204" pitchFamily="34" charset="0"/>
              <a:buNone/>
              <a:defRPr sz="1600">
                <a:solidFill>
                  <a:schemeClr val="bg1"/>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77" name=""/>
        <p:cNvGrpSpPr/>
        <p:nvPr/>
      </p:nvGrpSpPr>
      <p:grpSpPr>
        <a:xfrm>
          <a:off x="0" y="0"/>
          <a:ext cx="0" cy="0"/>
          <a:chOff x="0" y="0"/>
          <a:chExt cx="0" cy="0"/>
        </a:xfrm>
      </p:grpSpPr>
      <p:sp>
        <p:nvSpPr>
          <p:cNvPr id="1048757"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58"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59"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60"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61"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62"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78" name="Group 14"/>
          <p:cNvGrpSpPr/>
          <p:nvPr userDrawn="1"/>
        </p:nvGrpSpPr>
        <p:grpSpPr>
          <a:xfrm rot="16200000">
            <a:off x="499388" y="-322655"/>
            <a:ext cx="535531" cy="645309"/>
            <a:chOff x="10945855" y="7317026"/>
            <a:chExt cx="2483924" cy="2993104"/>
          </a:xfrm>
        </p:grpSpPr>
        <p:sp>
          <p:nvSpPr>
            <p:cNvPr id="1048763"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64"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79" name="Group 5"/>
          <p:cNvGrpSpPr/>
          <p:nvPr userDrawn="1"/>
        </p:nvGrpSpPr>
        <p:grpSpPr>
          <a:xfrm>
            <a:off x="-1" y="1357409"/>
            <a:ext cx="12192001" cy="4846320"/>
            <a:chOff x="-1" y="1357409"/>
            <a:chExt cx="12192001" cy="4917518"/>
          </a:xfrm>
        </p:grpSpPr>
        <p:sp>
          <p:nvSpPr>
            <p:cNvPr id="1048765"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66"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67"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68"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769" name="Text Placeholder 3"/>
          <p:cNvSpPr>
            <a:spLocks noGrp="1"/>
          </p:cNvSpPr>
          <p:nvPr>
            <p:ph type="body" sz="half" idx="2"/>
          </p:nvPr>
        </p:nvSpPr>
        <p:spPr>
          <a:xfrm>
            <a:off x="443366" y="1444649"/>
            <a:ext cx="3365063" cy="4579079"/>
          </a:xfrm>
        </p:spPr>
        <p:txBody>
          <a:bodyPr/>
          <a:lstStyle>
            <a:lvl1pPr indent="0" marL="0">
              <a:buFont typeface="Arial" panose="020B0604020202020204" pitchFamily="34" charset="0"/>
              <a:buNone/>
              <a:defRPr sz="1600">
                <a:solidFill>
                  <a:schemeClr val="bg1"/>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Click to edit Master text styles</a:t>
            </a:r>
          </a:p>
        </p:txBody>
      </p:sp>
      <p:sp>
        <p:nvSpPr>
          <p:cNvPr id="1048770" name="Content Placeholder 2"/>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96" name=""/>
        <p:cNvGrpSpPr/>
        <p:nvPr/>
      </p:nvGrpSpPr>
      <p:grpSpPr>
        <a:xfrm>
          <a:off x="0" y="0"/>
          <a:ext cx="0" cy="0"/>
          <a:chOff x="0" y="0"/>
          <a:chExt cx="0" cy="0"/>
        </a:xfrm>
      </p:grpSpPr>
      <p:sp>
        <p:nvSpPr>
          <p:cNvPr id="1048849" name="Rectangle 17"/>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5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51"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5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53"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nvGrpSpPr>
          <p:cNvPr id="97" name="Group 23"/>
          <p:cNvGrpSpPr/>
          <p:nvPr userDrawn="1"/>
        </p:nvGrpSpPr>
        <p:grpSpPr>
          <a:xfrm rot="16200000">
            <a:off x="499388" y="-322655"/>
            <a:ext cx="535531" cy="645309"/>
            <a:chOff x="10945855" y="7317026"/>
            <a:chExt cx="2483924" cy="2993104"/>
          </a:xfrm>
        </p:grpSpPr>
        <p:sp>
          <p:nvSpPr>
            <p:cNvPr id="1048854"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55"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856"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57"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37" name=""/>
        <p:cNvGrpSpPr/>
        <p:nvPr/>
      </p:nvGrpSpPr>
      <p:grpSpPr>
        <a:xfrm>
          <a:off x="0" y="0"/>
          <a:ext cx="0" cy="0"/>
          <a:chOff x="0" y="0"/>
          <a:chExt cx="0" cy="0"/>
        </a:xfrm>
      </p:grpSpPr>
      <p:sp>
        <p:nvSpPr>
          <p:cNvPr id="1048591" name="Rectangle 20"/>
          <p:cNvSpPr/>
          <p:nvPr userDrawn="1"/>
        </p:nvSpPr>
        <p:spPr>
          <a:xfrm>
            <a:off x="0" y="0"/>
            <a:ext cx="121920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2"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3"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4"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nvGrpSpPr>
          <p:cNvPr id="38" name="Group 5"/>
          <p:cNvGrpSpPr/>
          <p:nvPr userDrawn="1"/>
        </p:nvGrpSpPr>
        <p:grpSpPr>
          <a:xfrm>
            <a:off x="0" y="0"/>
            <a:ext cx="6881966" cy="6858876"/>
            <a:chOff x="-5321" y="1096"/>
            <a:chExt cx="5924073" cy="5904197"/>
          </a:xfrm>
        </p:grpSpPr>
        <p:sp>
          <p:nvSpPr>
            <p:cNvPr id="1048595" name="Right Triangle 16"/>
            <p:cNvSpPr/>
            <p:nvPr userDrawn="1"/>
          </p:nvSpPr>
          <p:spPr>
            <a:xfrm rot="16200000" flipH="1" flipV="1">
              <a:off x="4618" y="-8842"/>
              <a:ext cx="5904196" cy="5924073"/>
            </a:xfrm>
            <a:prstGeom prst="rtTriangle"/>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6" name="Right Triangle 17"/>
            <p:cNvSpPr/>
            <p:nvPr userDrawn="1"/>
          </p:nvSpPr>
          <p:spPr>
            <a:xfrm rot="16200000" flipH="1" flipV="1">
              <a:off x="3941" y="-8164"/>
              <a:ext cx="5501471" cy="5519993"/>
            </a:xfrm>
            <a:prstGeom prst="rtTriangle"/>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7" name="Right Triangle 18"/>
            <p:cNvSpPr/>
            <p:nvPr userDrawn="1"/>
          </p:nvSpPr>
          <p:spPr>
            <a:xfrm rot="16200000" flipH="1" flipV="1">
              <a:off x="3131" y="-7355"/>
              <a:ext cx="5019818" cy="5036720"/>
            </a:xfrm>
            <a:prstGeom prst="rtTriangle"/>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598" name="Title 1"/>
          <p:cNvSpPr>
            <a:spLocks noGrp="1"/>
          </p:cNvSpPr>
          <p:nvPr userDrawn="1">
            <p:ph type="ctrTitle" hasCustomPrompt="1"/>
          </p:nvPr>
        </p:nvSpPr>
        <p:spPr>
          <a:xfrm>
            <a:off x="5217242" y="2807208"/>
            <a:ext cx="4945598" cy="1243584"/>
          </a:xfrm>
        </p:spPr>
        <p:txBody>
          <a:bodyPr anchor="ctr" bIns="45720" lIns="91440" rIns="91440" rtlCol="0" tIns="45720" vert="horz">
            <a:noAutofit/>
          </a:bodyPr>
          <a:lstStyle>
            <a:lvl1pPr>
              <a:defRPr b="1" dirty="0" sz="5400" lang="en-GB">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64" name=""/>
        <p:cNvGrpSpPr/>
        <p:nvPr/>
      </p:nvGrpSpPr>
      <p:grpSpPr>
        <a:xfrm>
          <a:off x="0" y="0"/>
          <a:ext cx="0" cy="0"/>
          <a:chOff x="0" y="0"/>
          <a:chExt cx="0" cy="0"/>
        </a:xfrm>
      </p:grpSpPr>
      <p:sp>
        <p:nvSpPr>
          <p:cNvPr id="1048685" name="Rectangle 20"/>
          <p:cNvSpPr/>
          <p:nvPr userDrawn="1"/>
        </p:nvSpPr>
        <p:spPr>
          <a:xfrm>
            <a:off x="0" y="0"/>
            <a:ext cx="121920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86"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87"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88"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89" name="Title 1"/>
          <p:cNvSpPr>
            <a:spLocks noGrp="1"/>
          </p:cNvSpPr>
          <p:nvPr userDrawn="1">
            <p:ph type="ctrTitle" hasCustomPrompt="1"/>
          </p:nvPr>
        </p:nvSpPr>
        <p:spPr>
          <a:xfrm>
            <a:off x="6360242" y="3429000"/>
            <a:ext cx="4945598" cy="1243584"/>
          </a:xfrm>
        </p:spPr>
        <p:txBody>
          <a:bodyPr anchor="ctr" bIns="45720" lIns="91440" rIns="91440" rtlCol="0" tIns="45720" vert="horz">
            <a:noAutofit/>
          </a:bodyPr>
          <a:lstStyle>
            <a:lvl1pPr>
              <a:defRPr b="1" dirty="0" sz="5400" lang="en-GB">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1048690" name="Freeform: Shape 34"/>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91" name="Freeform: Shape 31"/>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92" name="Freeform: Shape 29"/>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53" name=""/>
        <p:cNvGrpSpPr/>
        <p:nvPr/>
      </p:nvGrpSpPr>
      <p:grpSpPr>
        <a:xfrm>
          <a:off x="0" y="0"/>
          <a:ext cx="0" cy="0"/>
          <a:chOff x="0" y="0"/>
          <a:chExt cx="0" cy="0"/>
        </a:xfrm>
      </p:grpSpPr>
      <p:sp>
        <p:nvSpPr>
          <p:cNvPr id="1048645" name="Rectangle 6"/>
          <p:cNvSpPr/>
          <p:nvPr userDrawn="1"/>
        </p:nvSpPr>
        <p:spPr>
          <a:xfrm>
            <a:off x="0" y="0"/>
            <a:ext cx="12192000" cy="6858000"/>
          </a:xfrm>
          <a:prstGeom prst="rect"/>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46" name="Freeform: Shape 7"/>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47" name="Freeform: Shape 8"/>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48" name="Right Triangle 9"/>
          <p:cNvSpPr/>
          <p:nvPr userDrawn="1"/>
        </p:nvSpPr>
        <p:spPr>
          <a:xfrm rot="5400000" flipV="1">
            <a:off x="5851010" y="-10649"/>
            <a:ext cx="6326154" cy="6347453"/>
          </a:xfrm>
          <a:prstGeom prst="rtTriangle"/>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49" name="Freeform: Shape 10"/>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50" name="Freeform: Shape 11"/>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51" name="Freeform: Shape 12"/>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52" name="Freeform: Shape 13"/>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53" name="Freeform: Shape 14"/>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grpSp>
        <p:nvGrpSpPr>
          <p:cNvPr id="54" name="Group 15"/>
          <p:cNvGrpSpPr/>
          <p:nvPr userDrawn="1"/>
        </p:nvGrpSpPr>
        <p:grpSpPr>
          <a:xfrm rot="16200000">
            <a:off x="431651" y="-917359"/>
            <a:ext cx="1532001" cy="1826463"/>
            <a:chOff x="10800164" y="7142066"/>
            <a:chExt cx="2775293" cy="3308724"/>
          </a:xfrm>
        </p:grpSpPr>
        <p:sp>
          <p:nvSpPr>
            <p:cNvPr id="1048654" name="Freeform: Shape 16"/>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55" name="Freeform: Shape 17"/>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55" name="Group 18"/>
          <p:cNvGrpSpPr/>
          <p:nvPr userDrawn="1"/>
        </p:nvGrpSpPr>
        <p:grpSpPr>
          <a:xfrm rot="16200000">
            <a:off x="1992859" y="-497210"/>
            <a:ext cx="818398" cy="986162"/>
            <a:chOff x="10945855" y="7317026"/>
            <a:chExt cx="2483924" cy="2993104"/>
          </a:xfrm>
        </p:grpSpPr>
        <p:sp>
          <p:nvSpPr>
            <p:cNvPr id="1048656" name="Freeform: Shape 19"/>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57" name="Freeform: Shape 20"/>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658" name="Text Placeholder 2"/>
          <p:cNvSpPr>
            <a:spLocks noGrp="1"/>
          </p:cNvSpPr>
          <p:nvPr>
            <p:ph type="body" idx="1"/>
          </p:nvPr>
        </p:nvSpPr>
        <p:spPr>
          <a:xfrm>
            <a:off x="831850" y="4754880"/>
            <a:ext cx="6803136" cy="365760"/>
          </a:xfrm>
        </p:spPr>
        <p:txBody>
          <a:bodyPr bIns="45720" lIns="91440" rIns="91440" rtlCol="0" tIns="45720" vert="horz">
            <a:normAutofit/>
          </a:bodyPr>
          <a:lstStyle>
            <a:lvl1pPr indent="0" marL="0">
              <a:buNone/>
              <a:defRPr sz="1600" lang="en-US" spc="300">
                <a:solidFill>
                  <a:schemeClr val="accent1">
                    <a:lumMod val="20000"/>
                    <a:lumOff val="80000"/>
                  </a:schemeClr>
                </a:solidFill>
                <a:latin typeface="+mn-lt"/>
                <a:cs typeface="Arial" panose="020B0604020202020204" pitchFamily="34" charset="0"/>
              </a:defRPr>
            </a:lvl1pPr>
          </a:lstStyle>
          <a:p>
            <a:pPr indent="-228600" lvl="0" marL="228600"/>
            <a:r>
              <a:rPr lang="en-US" noProof="0"/>
              <a:t>Click to edit Master text styles</a:t>
            </a:r>
          </a:p>
        </p:txBody>
      </p:sp>
      <p:sp>
        <p:nvSpPr>
          <p:cNvPr id="1048659"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660" name="Title 1"/>
          <p:cNvSpPr>
            <a:spLocks noGrp="1"/>
          </p:cNvSpPr>
          <p:nvPr>
            <p:ph type="title" hasCustomPrompt="1"/>
          </p:nvPr>
        </p:nvSpPr>
        <p:spPr>
          <a:xfrm>
            <a:off x="832104" y="3886200"/>
            <a:ext cx="7781544" cy="859055"/>
          </a:xfrm>
        </p:spPr>
        <p:txBody>
          <a:bodyPr anchor="b" bIns="45720" lIns="91440" rIns="91440" rtlCol="0" tIns="45720" vert="horz">
            <a:normAutofit/>
          </a:bodyPr>
          <a:lstStyle>
            <a:lvl1pPr>
              <a:defRPr b="1" dirty="0" sz="5400" lang="en-GB">
                <a:solidFill>
                  <a:schemeClr val="bg1"/>
                </a:solidFill>
                <a:latin typeface="+mj-lt"/>
              </a:defRPr>
            </a:lvl1pPr>
          </a:lstStyle>
          <a:p>
            <a:pPr lvl="0"/>
            <a:r>
              <a:rPr lang="en-US" noProof="0"/>
              <a:t>Section Title 01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Alt Section Header">
    <p:spTree>
      <p:nvGrpSpPr>
        <p:cNvPr id="44" name=""/>
        <p:cNvGrpSpPr/>
        <p:nvPr/>
      </p:nvGrpSpPr>
      <p:grpSpPr>
        <a:xfrm>
          <a:off x="0" y="0"/>
          <a:ext cx="0" cy="0"/>
          <a:chOff x="0" y="0"/>
          <a:chExt cx="0" cy="0"/>
        </a:xfrm>
      </p:grpSpPr>
      <p:sp>
        <p:nvSpPr>
          <p:cNvPr id="1048614" name="Rectangle 21"/>
          <p:cNvSpPr/>
          <p:nvPr userDrawn="1"/>
        </p:nvSpPr>
        <p:spPr>
          <a:xfrm>
            <a:off x="0" y="0"/>
            <a:ext cx="12192000" cy="6858000"/>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15"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16"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17"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nvGrpSpPr>
          <p:cNvPr id="45" name="Group 25"/>
          <p:cNvGrpSpPr/>
          <p:nvPr userDrawn="1"/>
        </p:nvGrpSpPr>
        <p:grpSpPr>
          <a:xfrm>
            <a:off x="9776075" y="2057401"/>
            <a:ext cx="4413559" cy="3934444"/>
            <a:chOff x="9222437" y="1088097"/>
            <a:chExt cx="5433318" cy="4843502"/>
          </a:xfrm>
        </p:grpSpPr>
        <p:sp>
          <p:nvSpPr>
            <p:cNvPr id="1048618" name="Freeform: Shape 26"/>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19" name="Freeform: Shape 27"/>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grpSp>
      <p:sp>
        <p:nvSpPr>
          <p:cNvPr id="1048620" name="Freeform: Shape 28"/>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21" name="Freeform: Shape 29"/>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grpSp>
        <p:nvGrpSpPr>
          <p:cNvPr id="46" name="Group 30"/>
          <p:cNvGrpSpPr/>
          <p:nvPr userDrawn="1"/>
        </p:nvGrpSpPr>
        <p:grpSpPr>
          <a:xfrm rot="16200000" flipH="1">
            <a:off x="9913705" y="6257994"/>
            <a:ext cx="1052473" cy="1209445"/>
            <a:chOff x="10800165" y="7142066"/>
            <a:chExt cx="2775293" cy="3189215"/>
          </a:xfrm>
        </p:grpSpPr>
        <p:sp>
          <p:nvSpPr>
            <p:cNvPr id="1048622" name="Freeform: Shape 31"/>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23" name="Freeform: Shape 32"/>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624" name="Title 1"/>
          <p:cNvSpPr>
            <a:spLocks noGrp="1"/>
          </p:cNvSpPr>
          <p:nvPr>
            <p:ph type="title" hasCustomPrompt="1"/>
          </p:nvPr>
        </p:nvSpPr>
        <p:spPr>
          <a:xfrm>
            <a:off x="832104" y="3886200"/>
            <a:ext cx="7781544" cy="859055"/>
          </a:xfrm>
        </p:spPr>
        <p:txBody>
          <a:bodyPr anchor="b" bIns="45720" lIns="91440" rIns="91440" rtlCol="0" tIns="45720" vert="horz">
            <a:normAutofit/>
          </a:bodyPr>
          <a:lstStyle>
            <a:lvl1pPr>
              <a:defRPr b="1" dirty="0" sz="5400" lang="en-GB">
                <a:solidFill>
                  <a:schemeClr val="bg1"/>
                </a:solidFill>
                <a:latin typeface="+mj-lt"/>
              </a:defRPr>
            </a:lvl1pPr>
          </a:lstStyle>
          <a:p>
            <a:pPr lvl="0"/>
            <a:r>
              <a:rPr lang="en-US" noProof="0"/>
              <a:t>Section Title 01</a:t>
            </a:r>
          </a:p>
        </p:txBody>
      </p:sp>
      <p:sp>
        <p:nvSpPr>
          <p:cNvPr id="1048625" name="Text Placeholder 2"/>
          <p:cNvSpPr>
            <a:spLocks noGrp="1"/>
          </p:cNvSpPr>
          <p:nvPr>
            <p:ph type="body" idx="1"/>
          </p:nvPr>
        </p:nvSpPr>
        <p:spPr>
          <a:xfrm>
            <a:off x="831850" y="4754880"/>
            <a:ext cx="6803136" cy="365760"/>
          </a:xfrm>
        </p:spPr>
        <p:txBody>
          <a:bodyPr bIns="45720" lIns="91440" rIns="91440" rtlCol="0" tIns="45720" vert="horz">
            <a:normAutofit/>
          </a:bodyPr>
          <a:lstStyle>
            <a:lvl1pPr indent="0" marL="0">
              <a:buNone/>
              <a:defRPr sz="1600" lang="en-US" spc="300">
                <a:solidFill>
                  <a:schemeClr val="accent1">
                    <a:lumMod val="20000"/>
                    <a:lumOff val="80000"/>
                  </a:schemeClr>
                </a:solidFill>
                <a:latin typeface="+mn-lt"/>
                <a:cs typeface="Arial" panose="020B0604020202020204" pitchFamily="34" charset="0"/>
              </a:defRPr>
            </a:lvl1pPr>
          </a:lstStyle>
          <a:p>
            <a:pPr indent="-228600" lvl="0" marL="228600"/>
            <a:r>
              <a:rPr lang="en-US" noProof="0"/>
              <a:t>Click to edit Master text styles</a:t>
            </a:r>
          </a:p>
        </p:txBody>
      </p:sp>
      <p:sp>
        <p:nvSpPr>
          <p:cNvPr id="1048626"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89" name=""/>
        <p:cNvGrpSpPr/>
        <p:nvPr/>
      </p:nvGrpSpPr>
      <p:grpSpPr>
        <a:xfrm>
          <a:off x="0" y="0"/>
          <a:ext cx="0" cy="0"/>
          <a:chOff x="0" y="0"/>
          <a:chExt cx="0" cy="0"/>
        </a:xfrm>
      </p:grpSpPr>
      <p:sp>
        <p:nvSpPr>
          <p:cNvPr id="1048814" name="Rectangle 21"/>
          <p:cNvSpPr/>
          <p:nvPr userDrawn="1"/>
        </p:nvSpPr>
        <p:spPr>
          <a:xfrm>
            <a:off x="0" y="0"/>
            <a:ext cx="12192000" cy="6858000"/>
          </a:xfrm>
          <a:prstGeom prst="rect"/>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15"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16"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17"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18" name="Oval 3"/>
          <p:cNvSpPr/>
          <p:nvPr userDrawn="1"/>
        </p:nvSpPr>
        <p:spPr>
          <a:xfrm>
            <a:off x="533399" y="914400"/>
            <a:ext cx="1944914" cy="1944914"/>
          </a:xfrm>
          <a:prstGeom prst="ellipse"/>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19" name="Title 1"/>
          <p:cNvSpPr txBox="1"/>
          <p:nvPr userDrawn="1"/>
        </p:nvSpPr>
        <p:spPr>
          <a:xfrm>
            <a:off x="956993" y="923305"/>
            <a:ext cx="1005115" cy="2859313"/>
          </a:xfrm>
          <a:prstGeom prst="rect"/>
        </p:spPr>
        <p:txBody>
          <a:bodyPr anchor="t" bIns="45720" lIns="91440" rIns="91440" rtlCol="0" tIns="45720" vert="horz">
            <a:noAutofit/>
          </a:bodyPr>
          <a:lstStyle>
            <a:lvl1pPr algn="l" defTabSz="914400" eaLnBrk="1" hangingPunct="1" latinLnBrk="0" rtl="0">
              <a:lnSpc>
                <a:spcPct val="100000"/>
              </a:lnSpc>
              <a:spcBef>
                <a:spcPct val="0"/>
              </a:spcBef>
              <a:buNone/>
              <a:defRPr b="0" dirty="0" sz="3600" i="0" kern="1200" lang="en-GB">
                <a:solidFill>
                  <a:schemeClr val="bg1"/>
                </a:solidFill>
                <a:latin typeface="Trebuchet MS" panose="020B0603020202020204" pitchFamily="34" charset="0"/>
                <a:ea typeface="+mj-ea"/>
                <a:cs typeface="+mj-cs"/>
              </a:defRPr>
            </a:lvl1pPr>
          </a:lstStyle>
          <a:p>
            <a:pPr algn="ctr"/>
            <a:r>
              <a:rPr dirty="0" sz="18400" lang="en-US" noProof="0">
                <a:solidFill>
                  <a:schemeClr val="accent1">
                    <a:lumMod val="60000"/>
                    <a:lumOff val="40000"/>
                  </a:schemeClr>
                </a:solidFill>
                <a:latin typeface="+mj-lt"/>
              </a:rPr>
              <a:t>“</a:t>
            </a:r>
          </a:p>
        </p:txBody>
      </p:sp>
      <p:sp>
        <p:nvSpPr>
          <p:cNvPr id="1048820" name="Title 1"/>
          <p:cNvSpPr>
            <a:spLocks noGrp="1"/>
          </p:cNvSpPr>
          <p:nvPr>
            <p:ph type="title" hasCustomPrompt="1"/>
          </p:nvPr>
        </p:nvSpPr>
        <p:spPr>
          <a:xfrm>
            <a:off x="533399" y="3200400"/>
            <a:ext cx="7551057" cy="2859313"/>
          </a:xfrm>
        </p:spPr>
        <p:txBody>
          <a:bodyPr anchor="t" bIns="45720" lIns="91440" rIns="91440" rtlCol="0" tIns="45720" vert="horz">
            <a:normAutofit/>
          </a:bodyPr>
          <a:lstStyle>
            <a:lvl1pPr>
              <a:lnSpc>
                <a:spcPct val="100000"/>
              </a:lnSpc>
              <a:defRPr b="0" dirty="0" sz="3200" i="0" lang="en-GB">
                <a:solidFill>
                  <a:schemeClr val="bg1"/>
                </a:solidFill>
                <a:latin typeface="+mj-lt"/>
              </a:defRPr>
            </a:lvl1pPr>
          </a:lstStyle>
          <a:p>
            <a:pPr lvl="0"/>
            <a:r>
              <a:rPr lang="en-US" noProof="0"/>
              <a:t>Quote</a:t>
            </a:r>
          </a:p>
        </p:txBody>
      </p:sp>
      <p:sp>
        <p:nvSpPr>
          <p:cNvPr id="1048821"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40" name=""/>
        <p:cNvGrpSpPr/>
        <p:nvPr/>
      </p:nvGrpSpPr>
      <p:grpSpPr>
        <a:xfrm>
          <a:off x="0" y="0"/>
          <a:ext cx="0" cy="0"/>
          <a:chOff x="0" y="0"/>
          <a:chExt cx="0" cy="0"/>
        </a:xfrm>
      </p:grpSpPr>
      <p:sp>
        <p:nvSpPr>
          <p:cNvPr id="1048600"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01"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02"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03"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sp>
        <p:nvSpPr>
          <p:cNvPr id="1048604"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grpSp>
        <p:nvGrpSpPr>
          <p:cNvPr id="41" name="Group 14"/>
          <p:cNvGrpSpPr/>
          <p:nvPr userDrawn="1"/>
        </p:nvGrpSpPr>
        <p:grpSpPr>
          <a:xfrm rot="16200000">
            <a:off x="499388" y="-322655"/>
            <a:ext cx="535531" cy="645309"/>
            <a:chOff x="10945855" y="7317026"/>
            <a:chExt cx="2483924" cy="2993104"/>
          </a:xfrm>
        </p:grpSpPr>
        <p:sp>
          <p:nvSpPr>
            <p:cNvPr id="104860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0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607" name="Text Placeholder 22"/>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65" name=""/>
        <p:cNvGrpSpPr/>
        <p:nvPr/>
      </p:nvGrpSpPr>
      <p:grpSpPr>
        <a:xfrm>
          <a:off x="0" y="0"/>
          <a:ext cx="0" cy="0"/>
          <a:chOff x="0" y="0"/>
          <a:chExt cx="0" cy="0"/>
        </a:xfrm>
      </p:grpSpPr>
      <p:sp>
        <p:nvSpPr>
          <p:cNvPr id="1048693"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94"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95"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696"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97"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98"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66" name="Group 14"/>
          <p:cNvGrpSpPr/>
          <p:nvPr userDrawn="1"/>
        </p:nvGrpSpPr>
        <p:grpSpPr>
          <a:xfrm rot="16200000">
            <a:off x="499388" y="-322655"/>
            <a:ext cx="535531" cy="645309"/>
            <a:chOff x="10945855" y="7317026"/>
            <a:chExt cx="2483924" cy="2993104"/>
          </a:xfrm>
        </p:grpSpPr>
        <p:sp>
          <p:nvSpPr>
            <p:cNvPr id="1048699"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00"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67" name="Group 5"/>
          <p:cNvGrpSpPr/>
          <p:nvPr userDrawn="1"/>
        </p:nvGrpSpPr>
        <p:grpSpPr>
          <a:xfrm>
            <a:off x="-1" y="1357409"/>
            <a:ext cx="12192001" cy="4846320"/>
            <a:chOff x="-1" y="1357409"/>
            <a:chExt cx="12192001" cy="4917518"/>
          </a:xfrm>
        </p:grpSpPr>
        <p:sp>
          <p:nvSpPr>
            <p:cNvPr id="1048701"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702"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03"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04"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80" name=""/>
        <p:cNvGrpSpPr/>
        <p:nvPr/>
      </p:nvGrpSpPr>
      <p:grpSpPr>
        <a:xfrm>
          <a:off x="0" y="0"/>
          <a:ext cx="0" cy="0"/>
          <a:chOff x="0" y="0"/>
          <a:chExt cx="0" cy="0"/>
        </a:xfrm>
      </p:grpSpPr>
      <p:sp>
        <p:nvSpPr>
          <p:cNvPr id="1048771"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72"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73"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74"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75"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76"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81" name="Group 14"/>
          <p:cNvGrpSpPr/>
          <p:nvPr userDrawn="1"/>
        </p:nvGrpSpPr>
        <p:grpSpPr>
          <a:xfrm rot="16200000">
            <a:off x="499388" y="-322655"/>
            <a:ext cx="535531" cy="645309"/>
            <a:chOff x="10945855" y="7317026"/>
            <a:chExt cx="2483924" cy="2993104"/>
          </a:xfrm>
        </p:grpSpPr>
        <p:sp>
          <p:nvSpPr>
            <p:cNvPr id="1048777"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78"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82" name="Group 5"/>
          <p:cNvGrpSpPr/>
          <p:nvPr userDrawn="1"/>
        </p:nvGrpSpPr>
        <p:grpSpPr>
          <a:xfrm>
            <a:off x="-1" y="1357409"/>
            <a:ext cx="12192001" cy="4846320"/>
            <a:chOff x="-1" y="1357409"/>
            <a:chExt cx="12192001" cy="4917518"/>
          </a:xfrm>
        </p:grpSpPr>
        <p:sp>
          <p:nvSpPr>
            <p:cNvPr id="104877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780"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81"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82"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783" name="Text Placeholder 6"/>
          <p:cNvSpPr>
            <a:spLocks noGrp="1"/>
          </p:cNvSpPr>
          <p:nvPr>
            <p:ph type="body" sz="quarter" idx="13"/>
          </p:nvPr>
        </p:nvSpPr>
        <p:spPr>
          <a:xfrm>
            <a:off x="1409700" y="1749570"/>
            <a:ext cx="9372600" cy="3358860"/>
          </a:xfrm>
        </p:spPr>
        <p:txBody>
          <a:bodyPr anchor="ctr">
            <a:normAutofit/>
          </a:bodyPr>
          <a:lstStyle>
            <a:lvl1pPr algn="ctr" indent="0" marL="0">
              <a:buNone/>
              <a:defRPr sz="6000">
                <a:solidFill>
                  <a:schemeClr val="bg1"/>
                </a:solidFill>
              </a:defRPr>
            </a:lvl1pPr>
          </a:lstStyle>
          <a:p>
            <a:pPr lvl="0"/>
            <a:r>
              <a:rPr lang="en-US" noProof="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93" name=""/>
        <p:cNvGrpSpPr/>
        <p:nvPr/>
      </p:nvGrpSpPr>
      <p:grpSpPr>
        <a:xfrm>
          <a:off x="0" y="0"/>
          <a:ext cx="0" cy="0"/>
          <a:chOff x="0" y="0"/>
          <a:chExt cx="0" cy="0"/>
        </a:xfrm>
      </p:grpSpPr>
      <p:sp>
        <p:nvSpPr>
          <p:cNvPr id="1048836"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37"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3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839"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40"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41"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94" name="Group 14"/>
          <p:cNvGrpSpPr/>
          <p:nvPr userDrawn="1"/>
        </p:nvGrpSpPr>
        <p:grpSpPr>
          <a:xfrm rot="16200000">
            <a:off x="499388" y="-322655"/>
            <a:ext cx="535531" cy="645309"/>
            <a:chOff x="10945855" y="7317026"/>
            <a:chExt cx="2483924" cy="2993104"/>
          </a:xfrm>
        </p:grpSpPr>
        <p:sp>
          <p:nvSpPr>
            <p:cNvPr id="1048842"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43"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95" name="Group 5"/>
          <p:cNvGrpSpPr/>
          <p:nvPr userDrawn="1"/>
        </p:nvGrpSpPr>
        <p:grpSpPr>
          <a:xfrm>
            <a:off x="-1" y="1357409"/>
            <a:ext cx="12192001" cy="4846320"/>
            <a:chOff x="-1" y="1357409"/>
            <a:chExt cx="12192001" cy="4917518"/>
          </a:xfrm>
        </p:grpSpPr>
        <p:sp>
          <p:nvSpPr>
            <p:cNvPr id="1048844"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845"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846"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847"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848" name="Content Placeholder 2"/>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74" name=""/>
        <p:cNvGrpSpPr/>
        <p:nvPr/>
      </p:nvGrpSpPr>
      <p:grpSpPr>
        <a:xfrm>
          <a:off x="0" y="0"/>
          <a:ext cx="0" cy="0"/>
          <a:chOff x="0" y="0"/>
          <a:chExt cx="0" cy="0"/>
        </a:xfrm>
      </p:grpSpPr>
      <p:sp>
        <p:nvSpPr>
          <p:cNvPr id="1048741" name="Rectangle 10"/>
          <p:cNvSpPr/>
          <p:nvPr userDrawn="1"/>
        </p:nvSpPr>
        <p:spPr>
          <a:xfrm>
            <a:off x="0" y="0"/>
            <a:ext cx="12192000" cy="6884191"/>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2"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43"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744"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5"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6" name="Title 1"/>
          <p:cNvSpPr>
            <a:spLocks noGrp="1"/>
          </p:cNvSpPr>
          <p:nvPr>
            <p:ph type="title"/>
          </p:nvPr>
        </p:nvSpPr>
        <p:spPr>
          <a:xfrm>
            <a:off x="444500" y="542925"/>
            <a:ext cx="11214100" cy="535531"/>
          </a:xfrm>
        </p:spPr>
        <p:txBody>
          <a:bodyPr anchor="t" bIns="45720" lIns="91440" rIns="91440" rtlCol="0" tIns="45720" vert="horz" wrap="square">
            <a:spAutoFit/>
          </a:bodyPr>
          <a:lstStyle>
            <a:lvl1pPr>
              <a:defRPr baseline="0" b="1" dirty="0" sz="3200" lang="en-GB" spc="-70">
                <a:solidFill>
                  <a:schemeClr val="bg1"/>
                </a:solidFill>
                <a:latin typeface="+mj-lt"/>
              </a:defRPr>
            </a:lvl1pPr>
          </a:lstStyle>
          <a:p>
            <a:pPr lvl="0"/>
            <a:r>
              <a:rPr lang="en-US" noProof="0"/>
              <a:t>Click to edit Master title style</a:t>
            </a:r>
          </a:p>
        </p:txBody>
      </p:sp>
      <p:grpSp>
        <p:nvGrpSpPr>
          <p:cNvPr id="75" name="Group 14"/>
          <p:cNvGrpSpPr/>
          <p:nvPr userDrawn="1"/>
        </p:nvGrpSpPr>
        <p:grpSpPr>
          <a:xfrm rot="16200000">
            <a:off x="499388" y="-322655"/>
            <a:ext cx="535531" cy="645309"/>
            <a:chOff x="10945855" y="7317026"/>
            <a:chExt cx="2483924" cy="2993104"/>
          </a:xfrm>
        </p:grpSpPr>
        <p:sp>
          <p:nvSpPr>
            <p:cNvPr id="1048747"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8"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76" name="Group 5"/>
          <p:cNvGrpSpPr/>
          <p:nvPr userDrawn="1"/>
        </p:nvGrpSpPr>
        <p:grpSpPr>
          <a:xfrm>
            <a:off x="-1" y="1357409"/>
            <a:ext cx="12192001" cy="4846320"/>
            <a:chOff x="-1" y="1357409"/>
            <a:chExt cx="12192001" cy="4917518"/>
          </a:xfrm>
        </p:grpSpPr>
        <p:sp>
          <p:nvSpPr>
            <p:cNvPr id="104874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750"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751"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52"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dirty="0" lang="en-US" noProof="0"/>
          </a:p>
        </p:txBody>
      </p:sp>
      <p:sp>
        <p:nvSpPr>
          <p:cNvPr id="1048753" name="Text Placeholder 2"/>
          <p:cNvSpPr>
            <a:spLocks noGrp="1"/>
          </p:cNvSpPr>
          <p:nvPr>
            <p:ph type="body" idx="1"/>
          </p:nvPr>
        </p:nvSpPr>
        <p:spPr>
          <a:xfrm>
            <a:off x="444500" y="1681163"/>
            <a:ext cx="5157787" cy="823912"/>
          </a:xfrm>
        </p:spPr>
        <p:txBody>
          <a:bodyPr anchor="t">
            <a:normAutofit/>
          </a:bodyPr>
          <a:lstStyle>
            <a:lvl1pPr algn="ctr" indent="0" marL="0">
              <a:buFont typeface="Arial" panose="020B0604020202020204" pitchFamily="34" charset="0"/>
              <a:buNone/>
              <a:defRPr b="1" sz="2000">
                <a:solidFill>
                  <a:schemeClr val="bg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54" name="Text Placeholder 4"/>
          <p:cNvSpPr>
            <a:spLocks noGrp="1"/>
          </p:cNvSpPr>
          <p:nvPr>
            <p:ph type="body" sz="quarter" idx="3"/>
          </p:nvPr>
        </p:nvSpPr>
        <p:spPr>
          <a:xfrm>
            <a:off x="6500812" y="1681163"/>
            <a:ext cx="5157788" cy="823912"/>
          </a:xfrm>
        </p:spPr>
        <p:txBody>
          <a:bodyPr anchor="t">
            <a:normAutofit/>
          </a:bodyPr>
          <a:lstStyle>
            <a:lvl1pPr algn="ctr" indent="0" marL="0">
              <a:buFont typeface="Arial" panose="020B0604020202020204" pitchFamily="34" charset="0"/>
              <a:buNone/>
              <a:defRPr b="1" sz="2000">
                <a:solidFill>
                  <a:schemeClr val="bg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55" name="Content Placeholder 3"/>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56" name="Content Placeholder 5"/>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6"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820400" cy="1325563"/>
          </a:xfrm>
          <a:prstGeom prst="rect"/>
        </p:spPr>
        <p:txBody>
          <a:bodyPr anchor="ctr" bIns="45720" lIns="91440" rIns="91440" rtlCol="0" tIns="45720" vert="horz">
            <a:normAutofit/>
          </a:bodyPr>
          <a:p>
            <a:r>
              <a:rPr lang="en-US" noProof="0"/>
              <a:t>Click to edit Master title style</a:t>
            </a:r>
          </a:p>
        </p:txBody>
      </p:sp>
      <p:sp>
        <p:nvSpPr>
          <p:cNvPr id="1048577" name="Text Placeholder 2"/>
          <p:cNvSpPr>
            <a:spLocks noGrp="1"/>
          </p:cNvSpPr>
          <p:nvPr>
            <p:ph type="body" idx="1"/>
          </p:nvPr>
        </p:nvSpPr>
        <p:spPr>
          <a:xfrm>
            <a:off x="838200" y="1825625"/>
            <a:ext cx="10820400" cy="4351338"/>
          </a:xfrm>
          <a:prstGeom prst="rect"/>
        </p:spPr>
        <p:txBody>
          <a:bodyPr bIns="45720" lIns="91440" rIns="91440" rtlCol="0" tIns="45720" vert="horz">
            <a:normAutofit/>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578" name="Slide Number Placeholder 5"/>
          <p:cNvSpPr>
            <a:spLocks noGrp="1"/>
          </p:cNvSpPr>
          <p:nvPr>
            <p:ph type="sldNum" sz="quarter" idx="4"/>
          </p:nvPr>
        </p:nvSpPr>
        <p:spPr>
          <a:xfrm>
            <a:off x="11112500" y="6356350"/>
            <a:ext cx="660400" cy="365125"/>
          </a:xfrm>
          <a:prstGeom prst="rect"/>
        </p:spPr>
        <p:txBody>
          <a:bodyPr anchor="ctr" bIns="45720" lIns="91440" rIns="91440" rtlCol="0" tIns="45720" vert="horz"/>
          <a:lstStyle>
            <a:lvl1pPr algn="r">
              <a:defRPr sz="1200">
                <a:solidFill>
                  <a:schemeClr val="tx1">
                    <a:tint val="75000"/>
                  </a:schemeClr>
                </a:solidFill>
              </a:defRPr>
            </a:lvl1pPr>
          </a:lstStyle>
          <a:p>
            <a:fld id="{C263D6C4-4840-40CC-AC84-17E24B3B7BDE}" type="slidenum">
              <a:rPr lang="en-US" noProof="0" smtClean="0"/>
              <a:t>‹#›</a:t>
            </a:fld>
            <a:endParaRPr dirty="0" lang="en-US" noProof="0"/>
          </a:p>
        </p:txBody>
      </p:sp>
      <p:sp>
        <p:nvSpPr>
          <p:cNvPr id="1048579" name="Rectangle 4"/>
          <p:cNvSpPr/>
          <p:nvPr userDrawn="1"/>
        </p:nvSpPr>
        <p:spPr>
          <a:xfrm>
            <a:off x="0" y="1"/>
            <a:ext cx="12192000" cy="6857999"/>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80" name="Freeform: Shape 9"/>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581"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dirty="0" lang="en-US" noProof="0"/>
          </a:p>
        </p:txBody>
      </p:sp>
      <p:sp>
        <p:nvSpPr>
          <p:cNvPr id="1048582" name="Freeform: Shape 11"/>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83" name="Freeform: Shape 7"/>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84" name="Title 1"/>
          <p:cNvSpPr txBox="1"/>
          <p:nvPr userDrawn="1"/>
        </p:nvSpPr>
        <p:spPr>
          <a:xfrm>
            <a:off x="444500" y="542925"/>
            <a:ext cx="11214100" cy="535531"/>
          </a:xfrm>
          <a:prstGeom prst="rect"/>
        </p:spPr>
        <p:txBody>
          <a:bodyPr anchor="t" bIns="45720" lIns="91440" rIns="91440" rtlCol="0" tIns="45720" vert="horz" wrap="square">
            <a:spAutoFit/>
          </a:bodyPr>
          <a:lstStyle>
            <a:lvl1pPr algn="l" defTabSz="914400" eaLnBrk="1" hangingPunct="1" latinLnBrk="0" rtl="0">
              <a:lnSpc>
                <a:spcPct val="90000"/>
              </a:lnSpc>
              <a:spcBef>
                <a:spcPct val="0"/>
              </a:spcBef>
              <a:buNone/>
              <a:defRPr baseline="0" b="1" dirty="0" sz="3200" kern="1200" lang="en-GB" spc="-70">
                <a:solidFill>
                  <a:schemeClr val="bg1"/>
                </a:solidFill>
                <a:latin typeface="Trebuchet MS" panose="020B0603020202020204" pitchFamily="34" charset="0"/>
                <a:ea typeface="+mj-ea"/>
                <a:cs typeface="+mj-cs"/>
              </a:defRPr>
            </a:lvl1pPr>
          </a:lstStyle>
          <a:p>
            <a:r>
              <a:rPr dirty="0" lang="en-US" noProof="0">
                <a:latin typeface="+mj-lt"/>
              </a:rPr>
              <a:t>Click to edit Master title style</a:t>
            </a:r>
          </a:p>
        </p:txBody>
      </p:sp>
      <p:grpSp>
        <p:nvGrpSpPr>
          <p:cNvPr id="17" name="Group 11"/>
          <p:cNvGrpSpPr/>
          <p:nvPr userDrawn="1"/>
        </p:nvGrpSpPr>
        <p:grpSpPr>
          <a:xfrm rot="16200000">
            <a:off x="499388" y="-322655"/>
            <a:ext cx="535531" cy="645309"/>
            <a:chOff x="10945855" y="7317026"/>
            <a:chExt cx="2483924" cy="2993104"/>
          </a:xfrm>
        </p:grpSpPr>
        <p:sp>
          <p:nvSpPr>
            <p:cNvPr id="104858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8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grpSp>
        <p:nvGrpSpPr>
          <p:cNvPr id="18" name="Group 14"/>
          <p:cNvGrpSpPr/>
          <p:nvPr userDrawn="1"/>
        </p:nvGrpSpPr>
        <p:grpSpPr>
          <a:xfrm>
            <a:off x="-1" y="1357409"/>
            <a:ext cx="12192001" cy="4846320"/>
            <a:chOff x="-1" y="1357409"/>
            <a:chExt cx="12192001" cy="4917518"/>
          </a:xfrm>
        </p:grpSpPr>
        <p:sp>
          <p:nvSpPr>
            <p:cNvPr id="1048587" name="Rectangle: Single Corner Snipped 18"/>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lvl="0"/>
              <a:endParaRPr dirty="0" lang="en-US" noProof="0"/>
            </a:p>
          </p:txBody>
        </p:sp>
        <p:sp>
          <p:nvSpPr>
            <p:cNvPr id="1048588"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grpSp>
      <p:sp>
        <p:nvSpPr>
          <p:cNvPr id="1048589"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90" name="Slide Number Placeholder 4"/>
          <p:cNvSpPr txBox="1"/>
          <p:nvPr userDrawn="1"/>
        </p:nvSpPr>
        <p:spPr>
          <a:xfrm>
            <a:off x="11252200" y="6315075"/>
            <a:ext cx="406400" cy="365125"/>
          </a:xfrm>
          <a:prstGeom prst="rect"/>
        </p:spPr>
        <p:txBody>
          <a:bodyPr/>
          <a:lstStyle>
            <a:defPPr>
              <a:defRPr lang="en-US"/>
            </a:defPPr>
            <a:lvl1pPr algn="l" defTabSz="914400" eaLnBrk="1" hangingPunct="1" latinLnBrk="0" marL="0" rtl="0">
              <a:defRPr sz="1000" kern="1200">
                <a:solidFill>
                  <a:schemeClr val="bg1"/>
                </a:solidFill>
                <a:latin typeface="Trade Gothic LT Pro" panose="020B0503040303020004" pitchFamily="34" charset="0"/>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fld id="{C263D6C4-4840-40CC-AC84-17E24B3B7BDE}" type="slidenum">
              <a:rPr lang="en-US" noProof="0" smtClean="0"/>
              <a:t>‹#›</a:t>
            </a:fld>
            <a:endParaRPr dirty="0" lang="en-US" noProof="0"/>
          </a:p>
        </p:txBody>
      </p:sp>
    </p:spTree>
  </p:cSld>
  <p:clrMap accent1="accent1" accent2="accent2" accent3="accent3" accent4="accent4" accent5="accent5" accent6="accent6" bg1="lt1" bg2="lt2" tx1="dk1" tx2="dk2"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hf dt="0" ftr="0" hdr="0" sldNum="1"/>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52" name=""/>
        <p:cNvGrpSpPr/>
        <p:nvPr/>
      </p:nvGrpSpPr>
      <p:grpSpPr>
        <a:xfrm>
          <a:off x="0" y="0"/>
          <a:ext cx="0" cy="0"/>
          <a:chOff x="0" y="0"/>
          <a:chExt cx="0" cy="0"/>
        </a:xfrm>
      </p:grpSpPr>
      <p:sp>
        <p:nvSpPr>
          <p:cNvPr id="1048643" name="Title 1"/>
          <p:cNvSpPr>
            <a:spLocks noGrp="1"/>
          </p:cNvSpPr>
          <p:nvPr>
            <p:ph type="ctrTitle"/>
          </p:nvPr>
        </p:nvSpPr>
        <p:spPr>
          <a:xfrm>
            <a:off x="4096000" y="1074166"/>
            <a:ext cx="7077456" cy="1243584"/>
          </a:xfrm>
        </p:spPr>
        <p:txBody>
          <a:bodyPr/>
          <a:p>
            <a:pPr algn="l">
              <a:spcBef>
                <a:spcPts val="0"/>
              </a:spcBef>
            </a:pPr>
            <a:r>
              <a:rPr dirty="0" sz="6600" lang="en-US"/>
              <a:t>P</a:t>
            </a:r>
            <a:r>
              <a:rPr dirty="0" sz="6600" lang="en-US"/>
              <a:t>A</a:t>
            </a:r>
            <a:r>
              <a:rPr dirty="0" sz="6600" lang="en-US"/>
              <a:t>RITALA </a:t>
            </a:r>
            <a:r>
              <a:rPr dirty="0" sz="6600" lang="en-US"/>
              <a:t>SUBRAHMANYAM </a:t>
            </a:r>
            <a:endParaRPr altLang="en-US" lang="zh-CN"/>
          </a:p>
        </p:txBody>
      </p:sp>
      <p:sp>
        <p:nvSpPr>
          <p:cNvPr id="1048644" name="Subtitle 2"/>
          <p:cNvSpPr>
            <a:spLocks noGrp="1"/>
          </p:cNvSpPr>
          <p:nvPr>
            <p:ph type="subTitle" idx="1"/>
          </p:nvPr>
        </p:nvSpPr>
        <p:spPr>
          <a:xfrm>
            <a:off x="6096000" y="5705885"/>
            <a:ext cx="7077456" cy="868680"/>
          </a:xfrm>
        </p:spPr>
        <p:txBody>
          <a:bodyPr>
            <a:normAutofit/>
          </a:bodyPr>
          <a:p>
            <a:r>
              <a:rPr b="1" dirty="0" sz="3200" lang="en-US">
                <a:latin typeface="Rozha One" panose="020B0604020202020204" charset="0"/>
                <a:ea typeface="MS UI Gothic" panose="020B0600070205080204" pitchFamily="34" charset="-128"/>
                <a:cs typeface="Rozha One" panose="020B0604020202020204" charset="0"/>
              </a:rPr>
              <a:t>-FINAL PROJECT</a:t>
            </a:r>
          </a:p>
        </p:txBody>
      </p:sp>
      <p:sp>
        <p:nvSpPr>
          <p:cNvPr id="1048868"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869" name=""/>
          <p:cNvSpPr txBox="1"/>
          <p:nvPr/>
        </p:nvSpPr>
        <p:spPr>
          <a:xfrm>
            <a:off x="3226954" y="2317750"/>
            <a:ext cx="9738091" cy="1412239"/>
          </a:xfrm>
          <a:prstGeom prst="rect"/>
          <a:noFill/>
        </p:spPr>
        <p:txBody>
          <a:bodyPr rtlCol="0" wrap="square">
            <a:spAutoFit/>
          </a:bodyPr>
          <a:p>
            <a:pPr indent="-457200" marL="457200">
              <a:lnSpc>
                <a:spcPct val="100000"/>
              </a:lnSpc>
              <a:buFont typeface="Arial"/>
              <a:buChar char="•"/>
            </a:pPr>
            <a:r>
              <a:rPr b="1" sz="4400" lang="en-US">
                <a:solidFill>
                  <a:srgbClr val="00B0F0"/>
                </a:solidFill>
              </a:rPr>
              <a:t>G</a:t>
            </a:r>
            <a:r>
              <a:rPr b="1" sz="4400" lang="en-US">
                <a:solidFill>
                  <a:srgbClr val="00B0F0"/>
                </a:solidFill>
              </a:rPr>
              <a:t>O</a:t>
            </a:r>
            <a:r>
              <a:rPr b="1" sz="4400" lang="en-US">
                <a:solidFill>
                  <a:srgbClr val="00B0F0"/>
                </a:solidFill>
              </a:rPr>
              <a:t>V</a:t>
            </a:r>
            <a:r>
              <a:rPr b="1" sz="4400" lang="en-US">
                <a:solidFill>
                  <a:srgbClr val="00B0F0"/>
                </a:solidFill>
              </a:rPr>
              <a:t>E</a:t>
            </a:r>
            <a:r>
              <a:rPr b="1" sz="4400" lang="en-US">
                <a:solidFill>
                  <a:srgbClr val="00B0F0"/>
                </a:solidFill>
              </a:rPr>
              <a:t>R</a:t>
            </a:r>
            <a:r>
              <a:rPr b="1" sz="4400" lang="en-US">
                <a:solidFill>
                  <a:srgbClr val="00B0F0"/>
                </a:solidFill>
              </a:rPr>
              <a:t>NMENT </a:t>
            </a:r>
            <a:r>
              <a:rPr b="1" sz="4400" lang="en-US">
                <a:solidFill>
                  <a:srgbClr val="00B0F0"/>
                </a:solidFill>
              </a:rPr>
              <a:t>D</a:t>
            </a:r>
            <a:r>
              <a:rPr b="1" sz="4400" lang="en-US">
                <a:solidFill>
                  <a:srgbClr val="00B0F0"/>
                </a:solidFill>
              </a:rPr>
              <a:t>E</a:t>
            </a:r>
            <a:r>
              <a:rPr b="1" sz="4400" lang="en-US">
                <a:solidFill>
                  <a:srgbClr val="00B0F0"/>
                </a:solidFill>
              </a:rPr>
              <a:t>G</a:t>
            </a:r>
            <a:r>
              <a:rPr b="1" sz="4400" lang="en-US">
                <a:solidFill>
                  <a:srgbClr val="00B0F0"/>
                </a:solidFill>
              </a:rPr>
              <a:t>REE </a:t>
            </a:r>
            <a:r>
              <a:rPr b="1" sz="4400" lang="en-US">
                <a:solidFill>
                  <a:srgbClr val="00B0F0"/>
                </a:solidFill>
              </a:rPr>
              <a:t>C</a:t>
            </a:r>
            <a:r>
              <a:rPr b="1" sz="4400" lang="en-US">
                <a:solidFill>
                  <a:srgbClr val="00B0F0"/>
                </a:solidFill>
              </a:rPr>
              <a:t>O</a:t>
            </a:r>
            <a:r>
              <a:rPr b="1" sz="4400" lang="en-US">
                <a:solidFill>
                  <a:srgbClr val="00B0F0"/>
                </a:solidFill>
              </a:rPr>
              <a:t>L</a:t>
            </a:r>
            <a:r>
              <a:rPr b="1" sz="4400" lang="en-US">
                <a:solidFill>
                  <a:srgbClr val="00B0F0"/>
                </a:solidFill>
              </a:rPr>
              <a:t>LEGE </a:t>
            </a:r>
            <a:r>
              <a:rPr b="1" sz="4400" lang="en-US">
                <a:solidFill>
                  <a:srgbClr val="00B0F0"/>
                </a:solidFill>
              </a:rPr>
              <a:t>R</a:t>
            </a:r>
            <a:r>
              <a:rPr b="1" sz="4400" lang="en-US">
                <a:solidFill>
                  <a:srgbClr val="00B0F0"/>
                </a:solidFill>
              </a:rPr>
              <a:t>A</a:t>
            </a:r>
            <a:r>
              <a:rPr b="1" sz="4400" lang="en-US">
                <a:solidFill>
                  <a:srgbClr val="00B0F0"/>
                </a:solidFill>
              </a:rPr>
              <a:t>M</a:t>
            </a:r>
            <a:r>
              <a:rPr b="1" sz="4400" lang="en-US">
                <a:solidFill>
                  <a:srgbClr val="00B0F0"/>
                </a:solidFill>
              </a:rPr>
              <a:t>A</a:t>
            </a:r>
            <a:r>
              <a:rPr b="1" sz="4400" lang="en-US">
                <a:solidFill>
                  <a:srgbClr val="00B0F0"/>
                </a:solidFill>
              </a:rPr>
              <a:t>C</a:t>
            </a:r>
            <a:r>
              <a:rPr b="1" sz="4400" lang="en-US">
                <a:solidFill>
                  <a:srgbClr val="00B0F0"/>
                </a:solidFill>
              </a:rPr>
              <a:t>HANDRAPURAM </a:t>
            </a:r>
            <a:endParaRPr b="1" sz="4400" lang="en-US">
              <a:solidFill>
                <a:srgbClr val="00B0F0"/>
              </a:solidFill>
            </a:endParaRPr>
          </a:p>
        </p:txBody>
      </p:sp>
      <p:sp>
        <p:nvSpPr>
          <p:cNvPr id="1048870" name=""/>
          <p:cNvSpPr txBox="1"/>
          <p:nvPr/>
        </p:nvSpPr>
        <p:spPr>
          <a:xfrm>
            <a:off x="2808203" y="9346461"/>
            <a:ext cx="2174836" cy="510540"/>
          </a:xfrm>
          <a:prstGeom prst="rect"/>
          <a:solidFill>
            <a:srgbClr val="02A5E3"/>
          </a:solidFill>
          <a:ln>
            <a:solidFill>
              <a:srgbClr val="92D04F"/>
            </a:solidFill>
            <a:prstDash val="solid"/>
          </a:ln>
        </p:spPr>
        <p:txBody>
          <a:bodyPr rtlCol="0" wrap="square">
            <a:spAutoFit/>
          </a:bodyPr>
          <a:p>
            <a:endParaRPr sz="2800" lang="en-US">
              <a:solidFill>
                <a:srgbClr val="0000FF"/>
              </a:solidFill>
            </a:endParaRPr>
          </a:p>
        </p:txBody>
      </p:sp>
      <p:sp>
        <p:nvSpPr>
          <p:cNvPr id="1048871" name=""/>
          <p:cNvSpPr txBox="1"/>
          <p:nvPr/>
        </p:nvSpPr>
        <p:spPr>
          <a:xfrm>
            <a:off x="2304832" y="855046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875"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877" name=""/>
          <p:cNvSpPr txBox="1"/>
          <p:nvPr/>
        </p:nvSpPr>
        <p:spPr>
          <a:xfrm>
            <a:off x="4096000" y="3729989"/>
            <a:ext cx="6108121" cy="751840"/>
          </a:xfrm>
          <a:prstGeom prst="rect"/>
        </p:spPr>
        <p:txBody>
          <a:bodyPr anchor="t" rtlCol="0" vert="horz" wrap="square">
            <a:spAutoFit/>
          </a:bodyPr>
          <a:p>
            <a:pPr algn="ctr"/>
            <a:r>
              <a:rPr b="1" sz="4400" lang="en-US">
                <a:solidFill>
                  <a:srgbClr val="02A5E3"/>
                </a:solidFill>
              </a:rPr>
              <a:t>G</a:t>
            </a:r>
            <a:r>
              <a:rPr b="1" sz="4400" lang="en-US">
                <a:solidFill>
                  <a:srgbClr val="02A5E3"/>
                </a:solidFill>
              </a:rPr>
              <a:t>R</a:t>
            </a:r>
            <a:r>
              <a:rPr b="1" sz="4400" lang="en-US">
                <a:solidFill>
                  <a:srgbClr val="02A5E3"/>
                </a:solidFill>
              </a:rPr>
              <a:t>O</a:t>
            </a:r>
            <a:r>
              <a:rPr b="1" sz="4400" lang="en-US">
                <a:solidFill>
                  <a:srgbClr val="02A5E3"/>
                </a:solidFill>
              </a:rPr>
              <a:t>U</a:t>
            </a:r>
            <a:r>
              <a:rPr b="1" sz="4400" lang="en-US">
                <a:solidFill>
                  <a:srgbClr val="02A5E3"/>
                </a:solidFill>
              </a:rPr>
              <a:t>P</a:t>
            </a:r>
            <a:r>
              <a:rPr b="1" sz="4400" lang="en-US">
                <a:solidFill>
                  <a:srgbClr val="02A5E3"/>
                </a:solidFill>
              </a:rPr>
              <a:t>:</a:t>
            </a:r>
            <a:r>
              <a:rPr b="1" sz="4400" lang="en-US">
                <a:solidFill>
                  <a:srgbClr val="02A5E3"/>
                </a:solidFill>
              </a:rPr>
              <a:t>B</a:t>
            </a:r>
            <a:r>
              <a:rPr b="1" sz="4400" lang="en-US">
                <a:solidFill>
                  <a:srgbClr val="02A5E3"/>
                </a:solidFill>
              </a:rPr>
              <a:t>S</a:t>
            </a:r>
            <a:r>
              <a:rPr b="1" sz="4400" lang="en-US">
                <a:solidFill>
                  <a:srgbClr val="02A5E3"/>
                </a:solidFill>
              </a:rPr>
              <a:t>C</a:t>
            </a:r>
            <a:r>
              <a:rPr b="1" sz="4400" lang="en-US">
                <a:solidFill>
                  <a:srgbClr val="02A5E3"/>
                </a:solidFill>
              </a:rPr>
              <a:t>(</a:t>
            </a:r>
            <a:r>
              <a:rPr b="1" sz="4400" lang="en-US">
                <a:solidFill>
                  <a:srgbClr val="02A5E3"/>
                </a:solidFill>
              </a:rPr>
              <a:t>M</a:t>
            </a:r>
            <a:r>
              <a:rPr b="1" sz="4400" lang="en-US">
                <a:solidFill>
                  <a:srgbClr val="02A5E3"/>
                </a:solidFill>
              </a:rPr>
              <a:t>P</a:t>
            </a:r>
            <a:r>
              <a:rPr b="1" sz="4400" lang="en-US">
                <a:solidFill>
                  <a:srgbClr val="02A5E3"/>
                </a:solidFill>
              </a:rPr>
              <a:t>C</a:t>
            </a:r>
            <a:r>
              <a:rPr b="1" sz="4400" lang="en-US">
                <a:solidFill>
                  <a:srgbClr val="02A5E3"/>
                </a:solidFill>
              </a:rPr>
              <a:t>S</a:t>
            </a:r>
            <a:r>
              <a:rPr b="1" sz="4400" lang="en-US">
                <a:solidFill>
                  <a:srgbClr val="02A5E3"/>
                </a:solidFill>
              </a:rPr>
              <a:t>)</a:t>
            </a:r>
            <a:endParaRPr b="1" sz="4400" lang="en-US">
              <a:solidFill>
                <a:srgbClr val="02A5E3"/>
              </a:solidFill>
            </a:endParaRPr>
          </a:p>
        </p:txBody>
      </p:sp>
      <p:sp>
        <p:nvSpPr>
          <p:cNvPr id="1048878"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879"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7" name="Slide Number Placeholder 1"/>
          <p:cNvSpPr>
            <a:spLocks noGrp="1"/>
          </p:cNvSpPr>
          <p:nvPr>
            <p:ph type="sldNum" sz="quarter" idx="12"/>
          </p:nvPr>
        </p:nvSpPr>
        <p:spPr/>
        <p:txBody>
          <a:bodyPr/>
          <a:p>
            <a:fld id="{C263D6C4-4840-40CC-AC84-17E24B3B7BDE}" type="slidenum">
              <a:rPr lang="en-US" smtClean="0"/>
              <a:t>10</a:t>
            </a:fld>
            <a:endParaRPr dirty="0" lang="en-US"/>
          </a:p>
        </p:txBody>
      </p:sp>
      <p:sp>
        <p:nvSpPr>
          <p:cNvPr id="1048628" name="TextBox 6"/>
          <p:cNvSpPr txBox="1"/>
          <p:nvPr/>
        </p:nvSpPr>
        <p:spPr>
          <a:xfrm>
            <a:off x="716139" y="805875"/>
            <a:ext cx="10739261" cy="5323840"/>
          </a:xfrm>
          <a:prstGeom prst="rect"/>
          <a:noFill/>
        </p:spPr>
        <p:txBody>
          <a:bodyPr rtlCol="0" wrap="square">
            <a:spAutoFit/>
          </a:bodyPr>
          <a:p>
            <a:pPr algn="l"/>
            <a:r>
              <a:rPr b="1" dirty="0" sz="3200" lang="en-US">
                <a:solidFill>
                  <a:schemeClr val="bg1"/>
                </a:solidFill>
                <a:latin typeface="Rozha One" panose="020B0604020202020204" charset="0"/>
                <a:cs typeface="Rozha One" panose="020B0604020202020204" charset="0"/>
              </a:rPr>
              <a:t>Flow Diagram:</a:t>
            </a:r>
          </a:p>
          <a:p>
            <a:pPr algn="l"/>
            <a:endParaRPr dirty="0" sz="3200" lang="en-US">
              <a:solidFill>
                <a:schemeClr val="bg1"/>
              </a:solidFill>
              <a:latin typeface="Rozha One" panose="020B0604020202020204" charset="0"/>
              <a:cs typeface="Rozha One" panose="020B0604020202020204" charset="0"/>
            </a:endParaRPr>
          </a:p>
          <a:p>
            <a:pPr algn="l" lvl="1">
              <a:buFont typeface="Arial" panose="020B0604020202020204" pitchFamily="34" charset="0"/>
              <a:buChar char="•"/>
            </a:pPr>
            <a:r>
              <a:rPr b="1" dirty="0" sz="2400" lang="en-US">
                <a:solidFill>
                  <a:schemeClr val="bg1"/>
                </a:solidFill>
                <a:latin typeface="Rozha One" panose="020B0604020202020204" charset="0"/>
                <a:cs typeface="Rozha One" panose="020B0604020202020204" charset="0"/>
              </a:rPr>
              <a:t>Initialization:</a:t>
            </a:r>
            <a:endParaRPr dirty="0" sz="2400" lang="en-US">
              <a:solidFill>
                <a:schemeClr val="bg1"/>
              </a:solidFill>
              <a:latin typeface="Rozha One" panose="020B0604020202020204" charset="0"/>
              <a:cs typeface="Rozha One" panose="020B0604020202020204" charset="0"/>
            </a:endParaRPr>
          </a:p>
          <a:p>
            <a:pPr algn="l" indent="-285750" lvl="2" marL="1200150">
              <a:buFont typeface="Arial" panose="020B0604020202020204" pitchFamily="34" charset="0"/>
              <a:buChar char="•"/>
            </a:pPr>
            <a:r>
              <a:rPr dirty="0" sz="2400" lang="en-US">
                <a:solidFill>
                  <a:schemeClr val="bg1"/>
                </a:solidFill>
                <a:latin typeface="Rozha One" panose="020B0604020202020204" charset="0"/>
                <a:cs typeface="Rozha One" panose="020B0604020202020204" charset="0"/>
              </a:rPr>
              <a:t>Set up the main GUI window.</a:t>
            </a:r>
          </a:p>
          <a:p>
            <a:pPr algn="l" indent="-285750" lvl="2" marL="1200150">
              <a:buFont typeface="Arial" panose="020B0604020202020204" pitchFamily="34" charset="0"/>
              <a:buChar char="•"/>
            </a:pPr>
            <a:r>
              <a:rPr dirty="0" sz="2400" lang="en-US">
                <a:solidFill>
                  <a:schemeClr val="bg1"/>
                </a:solidFill>
                <a:latin typeface="Rozha One" panose="020B0604020202020204" charset="0"/>
                <a:cs typeface="Rozha One" panose="020B0604020202020204" charset="0"/>
              </a:rPr>
              <a:t>Initialize global variables for key logging.</a:t>
            </a:r>
          </a:p>
          <a:p>
            <a:pPr algn="l" lvl="1">
              <a:buFont typeface="Arial" panose="020B0604020202020204" pitchFamily="34" charset="0"/>
              <a:buChar char="•"/>
            </a:pPr>
            <a:r>
              <a:rPr b="1" dirty="0" sz="2400" lang="en-US">
                <a:solidFill>
                  <a:schemeClr val="bg1"/>
                </a:solidFill>
                <a:latin typeface="Rozha One" panose="020B0604020202020204" charset="0"/>
                <a:cs typeface="Rozha One" panose="020B0604020202020204" charset="0"/>
              </a:rPr>
              <a:t>Event Capture:</a:t>
            </a:r>
            <a:endParaRPr dirty="0" sz="2400" lang="en-US">
              <a:solidFill>
                <a:schemeClr val="bg1"/>
              </a:solidFill>
              <a:latin typeface="Rozha One" panose="020B0604020202020204" charset="0"/>
              <a:cs typeface="Rozha One" panose="020B0604020202020204" charset="0"/>
            </a:endParaRPr>
          </a:p>
          <a:p>
            <a:pPr algn="l" indent="-285750" lvl="2" marL="1200150">
              <a:buFont typeface="Arial" panose="020B0604020202020204" pitchFamily="34" charset="0"/>
              <a:buChar char="•"/>
            </a:pPr>
            <a:r>
              <a:rPr dirty="0" sz="2400" lang="en-US">
                <a:solidFill>
                  <a:schemeClr val="bg1"/>
                </a:solidFill>
                <a:latin typeface="Rozha One" panose="020B0604020202020204" charset="0"/>
                <a:cs typeface="Rozha One" panose="020B0604020202020204" charset="0"/>
              </a:rPr>
              <a:t>Start capturing key events when the "Start" button is pressed.</a:t>
            </a:r>
          </a:p>
          <a:p>
            <a:pPr algn="l" indent="-285750" lvl="2" marL="1200150">
              <a:buFont typeface="Arial" panose="020B0604020202020204" pitchFamily="34" charset="0"/>
              <a:buChar char="•"/>
            </a:pPr>
            <a:r>
              <a:rPr dirty="0" sz="2400" lang="en-US">
                <a:solidFill>
                  <a:schemeClr val="bg1"/>
                </a:solidFill>
                <a:latin typeface="Rozha One" panose="020B0604020202020204" charset="0"/>
                <a:cs typeface="Rozha One" panose="020B0604020202020204" charset="0"/>
              </a:rPr>
              <a:t>Log key press and release events.</a:t>
            </a:r>
          </a:p>
          <a:p>
            <a:pPr algn="l" lvl="1">
              <a:buFont typeface="Arial" panose="020B0604020202020204" pitchFamily="34" charset="0"/>
              <a:buChar char="•"/>
            </a:pPr>
            <a:r>
              <a:rPr b="1" dirty="0" sz="2400" lang="en-US">
                <a:solidFill>
                  <a:schemeClr val="bg1"/>
                </a:solidFill>
                <a:latin typeface="Rozha One" panose="020B0604020202020204" charset="0"/>
                <a:cs typeface="Rozha One" panose="020B0604020202020204" charset="0"/>
              </a:rPr>
              <a:t>Data Logging:</a:t>
            </a:r>
            <a:endParaRPr dirty="0" sz="2400" lang="en-US">
              <a:solidFill>
                <a:schemeClr val="bg1"/>
              </a:solidFill>
              <a:latin typeface="Rozha One" panose="020B0604020202020204" charset="0"/>
              <a:cs typeface="Rozha One" panose="020B0604020202020204" charset="0"/>
            </a:endParaRPr>
          </a:p>
          <a:p>
            <a:pPr algn="l" indent="-285750" lvl="2" marL="1200150">
              <a:buFont typeface="Arial" panose="020B0604020202020204" pitchFamily="34" charset="0"/>
              <a:buChar char="•"/>
            </a:pPr>
            <a:r>
              <a:rPr dirty="0" sz="2400" lang="en-US">
                <a:solidFill>
                  <a:schemeClr val="bg1"/>
                </a:solidFill>
                <a:latin typeface="Rozha One" panose="020B0604020202020204" charset="0"/>
                <a:cs typeface="Rozha One" panose="020B0604020202020204" charset="0"/>
              </a:rPr>
              <a:t>Continuously update text and JSON log files with captured key events.</a:t>
            </a:r>
          </a:p>
          <a:p>
            <a:pPr algn="l" lvl="1">
              <a:buFont typeface="Arial" panose="020B0604020202020204" pitchFamily="34" charset="0"/>
              <a:buChar char="•"/>
            </a:pPr>
            <a:r>
              <a:rPr b="1" dirty="0" sz="2400" lang="en-US">
                <a:solidFill>
                  <a:schemeClr val="bg1"/>
                </a:solidFill>
                <a:latin typeface="Rozha One" panose="020B0604020202020204" charset="0"/>
                <a:cs typeface="Rozha One" panose="020B0604020202020204" charset="0"/>
              </a:rPr>
              <a:t>Stop Logging:</a:t>
            </a:r>
            <a:endParaRPr dirty="0" sz="2400" lang="en-US">
              <a:solidFill>
                <a:schemeClr val="bg1"/>
              </a:solidFill>
              <a:latin typeface="Rozha One" panose="020B0604020202020204" charset="0"/>
              <a:cs typeface="Rozha One" panose="020B0604020202020204" charset="0"/>
            </a:endParaRPr>
          </a:p>
          <a:p>
            <a:pPr algn="l" indent="-285750" lvl="2" marL="1200150">
              <a:buFont typeface="Arial" panose="020B0604020202020204" pitchFamily="34" charset="0"/>
              <a:buChar char="•"/>
            </a:pPr>
            <a:r>
              <a:rPr dirty="0" sz="2400" lang="en-US">
                <a:solidFill>
                  <a:schemeClr val="bg1"/>
                </a:solidFill>
                <a:latin typeface="Rozha One" panose="020B0604020202020204" charset="0"/>
                <a:cs typeface="Rozha One" panose="020B0604020202020204" charset="0"/>
              </a:rPr>
              <a:t>Stop capturing key events when the "Stop" button is pressed.</a:t>
            </a:r>
          </a:p>
          <a:p>
            <a:pPr algn="l" indent="-285750" lvl="2" marL="1200150">
              <a:buFont typeface="Arial" panose="020B0604020202020204" pitchFamily="34" charset="0"/>
              <a:buChar char="•"/>
            </a:pPr>
            <a:r>
              <a:rPr dirty="0" sz="2400" lang="en-US">
                <a:solidFill>
                  <a:schemeClr val="bg1"/>
                </a:solidFill>
                <a:latin typeface="Rozha One" panose="020B0604020202020204" charset="0"/>
                <a:cs typeface="Rozha One" panose="020B0604020202020204" charset="0"/>
              </a:rPr>
              <a:t>Update the GUI status to indicate the keylogger is stopped.</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1" name="Title 6"/>
          <p:cNvSpPr>
            <a:spLocks noGrp="1"/>
          </p:cNvSpPr>
          <p:nvPr>
            <p:ph type="title"/>
          </p:nvPr>
        </p:nvSpPr>
        <p:spPr>
          <a:xfrm>
            <a:off x="862189" y="719257"/>
            <a:ext cx="11214100" cy="811530"/>
          </a:xfrm>
        </p:spPr>
        <p:txBody>
          <a:bodyPr/>
          <a:p>
            <a:r>
              <a:rPr dirty="0" sz="5400" lang="en-US" u="sng"/>
              <a:t>RESULT</a:t>
            </a:r>
          </a:p>
        </p:txBody>
      </p:sp>
      <p:sp>
        <p:nvSpPr>
          <p:cNvPr id="1048612" name="Text Placeholder 9"/>
          <p:cNvSpPr>
            <a:spLocks noGrp="1"/>
          </p:cNvSpPr>
          <p:nvPr>
            <p:ph type="body" sz="quarter" idx="13"/>
          </p:nvPr>
        </p:nvSpPr>
        <p:spPr>
          <a:xfrm>
            <a:off x="862189" y="3143445"/>
            <a:ext cx="6718300" cy="4093243"/>
          </a:xfrm>
        </p:spPr>
        <p:txBody>
          <a:bodyPr/>
          <a:p>
            <a:pPr algn="l" defTabSz="914400" eaLnBrk="0" fontAlgn="base" hangingPunct="0" indent="0" latinLnBrk="0" lvl="0" marL="0" marR="0" rtl="0">
              <a:lnSpc>
                <a:spcPct val="100000"/>
              </a:lnSpc>
              <a:spcBef>
                <a:spcPct val="0"/>
              </a:spcBef>
              <a:spcAft>
                <a:spcPct val="0"/>
              </a:spcAft>
              <a:buClrTx/>
              <a:buSzTx/>
            </a:pPr>
            <a:endParaRPr altLang="en-US" baseline="0" cap="none" dirty="0" sz="2400" i="0" kumimoji="0" lang="en-US" normalizeH="0" strike="noStrike" u="none">
              <a:ln>
                <a:noFill/>
              </a:ln>
              <a:effectLst/>
              <a:latin typeface="Rozha One" panose="020B0604020202020204" charset="0"/>
              <a:cs typeface="Rozha One" panose="020B0604020202020204" charset="0"/>
            </a:endParaRPr>
          </a:p>
          <a:p>
            <a:pPr defTabSz="914400" eaLnBrk="0" fontAlgn="base" hangingPunct="0">
              <a:spcBef>
                <a:spcPct val="0"/>
              </a:spcBef>
              <a:spcAft>
                <a:spcPct val="0"/>
              </a:spcAft>
            </a:pPr>
            <a:r>
              <a:rPr dirty="0" sz="2400" lang="en-US">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dirty="0" sz="3200" lang="en-US">
                <a:latin typeface="Inter"/>
              </a:rPr>
              <a:t> </a:t>
            </a:r>
          </a:p>
        </p:txBody>
      </p:sp>
      <p:sp>
        <p:nvSpPr>
          <p:cNvPr id="1048613" name="Slide Number Placeholder 1"/>
          <p:cNvSpPr>
            <a:spLocks noGrp="1"/>
          </p:cNvSpPr>
          <p:nvPr>
            <p:ph type="sldNum" sz="quarter" idx="12"/>
          </p:nvPr>
        </p:nvSpPr>
        <p:spPr/>
        <p:txBody>
          <a:bodyPr/>
          <a:p>
            <a:fld id="{C263D6C4-4840-40CC-AC84-17E24B3B7BDE}" type="slidenum">
              <a:rPr lang="en-US" smtClean="0"/>
              <a:t>11</a:t>
            </a:fld>
            <a:endParaRPr dirty="0" lang="en-US"/>
          </a:p>
        </p:txBody>
      </p:sp>
      <p:pic>
        <p:nvPicPr>
          <p:cNvPr id="2097152" name="Picture 2"/>
          <p:cNvPicPr>
            <a:picLocks noChangeAspect="1"/>
          </p:cNvPicPr>
          <p:nvPr/>
        </p:nvPicPr>
        <p:blipFill>
          <a:blip xmlns:r="http://schemas.openxmlformats.org/officeDocument/2006/relationships" r:embed="rId1"/>
          <a:srcRect t="9447" b="9447"/>
          <a:stretch>
            <a:fillRect/>
          </a:stretch>
        </p:blipFill>
        <p:spPr>
          <a:xfrm>
            <a:off x="862189" y="1630203"/>
            <a:ext cx="8511821" cy="963707"/>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8" name="Title 1"/>
          <p:cNvSpPr>
            <a:spLocks noGrp="1"/>
          </p:cNvSpPr>
          <p:nvPr>
            <p:ph type="title"/>
          </p:nvPr>
        </p:nvSpPr>
        <p:spPr>
          <a:xfrm>
            <a:off x="839611" y="760807"/>
            <a:ext cx="11214100" cy="757130"/>
          </a:xfrm>
        </p:spPr>
        <p:txBody>
          <a:bodyPr/>
          <a:p>
            <a:r>
              <a:rPr dirty="0" sz="4800" lang="en-US" u="sng"/>
              <a:t>CONCLUSION</a:t>
            </a:r>
            <a:endParaRPr dirty="0" sz="4800" lang="en-IN" u="sng"/>
          </a:p>
        </p:txBody>
      </p:sp>
      <p:sp>
        <p:nvSpPr>
          <p:cNvPr id="1048609" name="Slide Number Placeholder 2"/>
          <p:cNvSpPr>
            <a:spLocks noGrp="1"/>
          </p:cNvSpPr>
          <p:nvPr>
            <p:ph type="sldNum" sz="quarter" idx="12"/>
          </p:nvPr>
        </p:nvSpPr>
        <p:spPr/>
        <p:txBody>
          <a:bodyPr/>
          <a:p>
            <a:fld id="{C263D6C4-4840-40CC-AC84-17E24B3B7BDE}" type="slidenum">
              <a:rPr lang="en-US" noProof="0" smtClean="0"/>
              <a:t>12</a:t>
            </a:fld>
            <a:endParaRPr dirty="0" lang="en-US" noProof="0"/>
          </a:p>
        </p:txBody>
      </p:sp>
      <p:sp>
        <p:nvSpPr>
          <p:cNvPr id="1048610" name="Text Placeholder 3"/>
          <p:cNvSpPr>
            <a:spLocks noGrp="1"/>
          </p:cNvSpPr>
          <p:nvPr>
            <p:ph type="body" sz="quarter" idx="13"/>
          </p:nvPr>
        </p:nvSpPr>
        <p:spPr>
          <a:xfrm>
            <a:off x="636410" y="1749563"/>
            <a:ext cx="7469011" cy="4093243"/>
          </a:xfrm>
        </p:spPr>
        <p:txBody>
          <a:bodyPr/>
          <a:p>
            <a:pPr algn="just"/>
            <a:r>
              <a:rPr dirty="0" sz="2400" lang="en-US"/>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dirty="0" sz="24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9" name="Title 1"/>
          <p:cNvSpPr>
            <a:spLocks noGrp="1"/>
          </p:cNvSpPr>
          <p:nvPr>
            <p:ph type="ctrTitle"/>
          </p:nvPr>
        </p:nvSpPr>
        <p:spPr>
          <a:xfrm>
            <a:off x="6510797" y="1983634"/>
            <a:ext cx="4945598" cy="1243584"/>
          </a:xfrm>
        </p:spPr>
        <p:txBody>
          <a:bodyPr anchor="b" anchorCtr="1" vert="horz"/>
          <a:p>
            <a:pPr algn="ctr" indent="0" marL="4763">
              <a:buNone/>
            </a:pPr>
            <a:r>
              <a:rPr dirty="0" lang="en-US">
                <a:solidFill>
                  <a:srgbClr val="00B0F0"/>
                </a:solidFill>
                <a:effectLst>
                  <a:outerShdw algn="br" blurRad="38100" dir="2700000" dist="38100" rotWithShape="0">
                    <a:srgbClr val="000000"/>
                  </a:outerShdw>
                </a:effectLst>
                <a:latin typeface="Ink Free" panose="03080402000500000000" pitchFamily="66" charset="0"/>
              </a:rPr>
              <a:t>-Thank You </a:t>
            </a:r>
            <a:endParaRPr dirty="0" lang="en-GB">
              <a:solidFill>
                <a:srgbClr val="00B0F0"/>
              </a:solidFill>
              <a:effectLst>
                <a:outerShdw algn="br" blurRad="38100" dir="2700000" dist="38100" rotWithShape="0">
                  <a:srgbClr val="000000"/>
                </a:outerShdw>
              </a:effectLst>
              <a:latin typeface="Ink Free" panose="03080402000500000000" pitchFamily="66" charset="0"/>
            </a:endParaRPr>
          </a:p>
        </p:txBody>
      </p:sp>
      <p:sp>
        <p:nvSpPr>
          <p:cNvPr id="1048880" name=""/>
          <p:cNvSpPr/>
          <p:nvPr/>
        </p:nvSpPr>
        <p:spPr>
          <a:xfrm>
            <a:off x="10363200" y="1081425"/>
            <a:ext cx="1828800" cy="3048000"/>
          </a:xfrm>
          <a:prstGeom prst="curvedLeftArrow"/>
          <a:solidFill>
            <a:srgbClr val="FFFFFF"/>
          </a:solidFill>
          <a:ln w="25400">
            <a:solidFill>
              <a:srgbClr val="666666"/>
            </a:solidFill>
          </a:ln>
        </p:spPr>
        <p:txBody>
          <a:bodyPr anchor="ctr"/>
          <a:p>
            <a:pPr algn="ctr"/>
            <a:endParaRPr lang="en-US"/>
          </a:p>
        </p:txBody>
      </p:sp>
      <p:sp>
        <p:nvSpPr>
          <p:cNvPr id="1048881" name=""/>
          <p:cNvSpPr/>
          <p:nvPr/>
        </p:nvSpPr>
        <p:spPr>
          <a:xfrm>
            <a:off x="5596397" y="1081425"/>
            <a:ext cx="1828800" cy="3048000"/>
          </a:xfrm>
          <a:prstGeom prst="curvedRightArrow"/>
          <a:solidFill>
            <a:srgbClr val="FFFFFF"/>
          </a:solidFill>
          <a:ln w="25400">
            <a:solidFill>
              <a:srgbClr val="666666"/>
            </a:solidFill>
          </a:ln>
        </p:spPr>
        <p:txBody>
          <a:bodyPr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0"/>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61" name="Title 3"/>
          <p:cNvSpPr>
            <a:spLocks noGrp="1"/>
          </p:cNvSpPr>
          <p:nvPr>
            <p:ph type="title"/>
          </p:nvPr>
        </p:nvSpPr>
        <p:spPr>
          <a:xfrm>
            <a:off x="831850" y="2023534"/>
            <a:ext cx="7781544" cy="859055"/>
          </a:xfrm>
        </p:spPr>
        <p:txBody>
          <a:bodyPr>
            <a:normAutofit fontScale="90000"/>
          </a:bodyPr>
          <a:p>
            <a:r>
              <a:rPr dirty="0" sz="5400" lang="en-US" spc="5" u="sng"/>
              <a:t>KEY LOGGER AND SECURITY</a:t>
            </a:r>
            <a:endParaRPr dirty="0" lang="en-US" u="sng"/>
          </a:p>
        </p:txBody>
      </p:sp>
      <p:sp>
        <p:nvSpPr>
          <p:cNvPr id="1048662" name="Slide Number Placeholder 1"/>
          <p:cNvSpPr>
            <a:spLocks noGrp="1"/>
          </p:cNvSpPr>
          <p:nvPr>
            <p:ph type="sldNum" sz="quarter" idx="12"/>
          </p:nvPr>
        </p:nvSpPr>
        <p:spPr/>
        <p:txBody>
          <a:bodyPr/>
          <a:p>
            <a:fld id="{C263D6C4-4840-40CC-AC84-17E24B3B7BDE}" type="slidenum">
              <a:rPr lang="en-US" smtClean="0"/>
              <a:t>2</a:t>
            </a:fld>
            <a:endParaRPr dirty="0" lang="en-US"/>
          </a:p>
        </p:txBody>
      </p:sp>
      <p:sp>
        <p:nvSpPr>
          <p:cNvPr id="1048663" name="TextBox 8"/>
          <p:cNvSpPr txBox="1"/>
          <p:nvPr/>
        </p:nvSpPr>
        <p:spPr>
          <a:xfrm>
            <a:off x="831850" y="3070578"/>
            <a:ext cx="5734756" cy="2225041"/>
          </a:xfrm>
          <a:prstGeom prst="rect"/>
          <a:noFill/>
        </p:spPr>
        <p:txBody>
          <a:bodyPr rtlCol="0" wrap="square">
            <a:spAutoFit/>
          </a:bodyPr>
          <a:p>
            <a:r>
              <a:rPr dirty="0" sz="2400" lang="en-US">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dirty="0" sz="2400" lang="en-IN">
              <a:solidFill>
                <a:schemeClr val="bg1"/>
              </a:solidFill>
              <a:latin typeface="Rozha One" panose="020B0604020202020204" charset="0"/>
              <a:cs typeface="Rozha One"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64" name="Title 3"/>
          <p:cNvSpPr>
            <a:spLocks noGrp="1"/>
          </p:cNvSpPr>
          <p:nvPr>
            <p:ph type="title"/>
          </p:nvPr>
        </p:nvSpPr>
        <p:spPr>
          <a:xfrm>
            <a:off x="831850" y="2023534"/>
            <a:ext cx="7781544" cy="859055"/>
          </a:xfrm>
        </p:spPr>
        <p:txBody>
          <a:bodyPr>
            <a:normAutofit fontScale="90000"/>
          </a:bodyPr>
          <a:p>
            <a:r>
              <a:rPr dirty="0" sz="5400" lang="en-US" spc="5" u="sng"/>
              <a:t>AGENDA                                               </a:t>
            </a:r>
            <a:br>
              <a:rPr dirty="0" sz="5400" lang="en-US" spc="5" u="sng"/>
            </a:br>
            <a:endParaRPr dirty="0" lang="en-US" u="sng"/>
          </a:p>
        </p:txBody>
      </p:sp>
      <p:sp>
        <p:nvSpPr>
          <p:cNvPr id="1048665" name="Slide Number Placeholder 1"/>
          <p:cNvSpPr>
            <a:spLocks noGrp="1"/>
          </p:cNvSpPr>
          <p:nvPr>
            <p:ph type="sldNum" sz="quarter" idx="12"/>
          </p:nvPr>
        </p:nvSpPr>
        <p:spPr/>
        <p:txBody>
          <a:bodyPr/>
          <a:p>
            <a:fld id="{C263D6C4-4840-40CC-AC84-17E24B3B7BDE}" type="slidenum">
              <a:rPr lang="en-US" smtClean="0"/>
              <a:t>3</a:t>
            </a:fld>
            <a:endParaRPr dirty="0" lang="en-US"/>
          </a:p>
        </p:txBody>
      </p:sp>
      <p:sp>
        <p:nvSpPr>
          <p:cNvPr id="1048666" name="TextBox 8"/>
          <p:cNvSpPr txBox="1"/>
          <p:nvPr/>
        </p:nvSpPr>
        <p:spPr>
          <a:xfrm>
            <a:off x="831850" y="2453061"/>
            <a:ext cx="5734756" cy="3291840"/>
          </a:xfrm>
          <a:prstGeom prst="rect"/>
          <a:noFill/>
        </p:spPr>
        <p:txBody>
          <a:bodyPr rtlCol="0" wrap="square">
            <a:spAutoFit/>
          </a:bodyPr>
          <a:p>
            <a:pPr eaLnBrk="0" fontAlgn="base" hangingPunct="0" lvl="0">
              <a:spcBef>
                <a:spcPct val="0"/>
              </a:spcBef>
              <a:spcAft>
                <a:spcPct val="0"/>
              </a:spcAft>
              <a:buFontTx/>
              <a:buChar char="•"/>
            </a:pPr>
            <a:r>
              <a:rPr altLang="en-US" dirty="0" sz="2400" lang="en-US">
                <a:solidFill>
                  <a:schemeClr val="bg1"/>
                </a:solidFill>
                <a:latin typeface="Rozha One" panose="020B0604020202020204" charset="0"/>
                <a:cs typeface="Rozha One" panose="020B0604020202020204" charset="0"/>
              </a:rPr>
              <a:t>Introduction</a:t>
            </a:r>
          </a:p>
          <a:p>
            <a:pPr eaLnBrk="0" fontAlgn="base" hangingPunct="0" lvl="0">
              <a:spcBef>
                <a:spcPct val="0"/>
              </a:spcBef>
              <a:spcAft>
                <a:spcPct val="0"/>
              </a:spcAft>
              <a:buFontTx/>
              <a:buChar char="•"/>
            </a:pPr>
            <a:r>
              <a:rPr altLang="en-US" dirty="0" sz="2400" lang="en-US">
                <a:solidFill>
                  <a:schemeClr val="bg1"/>
                </a:solidFill>
                <a:latin typeface="Rozha One" panose="020B0604020202020204" charset="0"/>
                <a:cs typeface="Rozha One" panose="020B0604020202020204" charset="0"/>
              </a:rPr>
              <a:t>Problem Statement</a:t>
            </a:r>
          </a:p>
          <a:p>
            <a:pPr eaLnBrk="0" fontAlgn="base" hangingPunct="0" lvl="0">
              <a:spcBef>
                <a:spcPct val="0"/>
              </a:spcBef>
              <a:spcAft>
                <a:spcPct val="0"/>
              </a:spcAft>
              <a:buFontTx/>
              <a:buChar char="•"/>
            </a:pPr>
            <a:r>
              <a:rPr altLang="en-US" dirty="0" sz="2400" lang="en-US">
                <a:solidFill>
                  <a:schemeClr val="bg1"/>
                </a:solidFill>
                <a:latin typeface="Rozha One" panose="020B0604020202020204" charset="0"/>
                <a:cs typeface="Rozha One" panose="020B0604020202020204" charset="0"/>
              </a:rPr>
              <a:t>Project Overview</a:t>
            </a:r>
          </a:p>
          <a:p>
            <a:pPr eaLnBrk="0" fontAlgn="base" hangingPunct="0" lvl="0">
              <a:spcBef>
                <a:spcPct val="0"/>
              </a:spcBef>
              <a:spcAft>
                <a:spcPct val="0"/>
              </a:spcAft>
              <a:buFontTx/>
              <a:buChar char="•"/>
            </a:pPr>
            <a:r>
              <a:rPr altLang="en-US" dirty="0" sz="2400" lang="en-US">
                <a:solidFill>
                  <a:schemeClr val="bg1"/>
                </a:solidFill>
                <a:latin typeface="Rozha One" panose="020B0604020202020204" charset="0"/>
                <a:cs typeface="Rozha One" panose="020B0604020202020204" charset="0"/>
              </a:rPr>
              <a:t>End Users</a:t>
            </a:r>
          </a:p>
          <a:p>
            <a:pPr eaLnBrk="0" fontAlgn="base" hangingPunct="0" lvl="0">
              <a:spcBef>
                <a:spcPct val="0"/>
              </a:spcBef>
              <a:spcAft>
                <a:spcPct val="0"/>
              </a:spcAft>
              <a:buFontTx/>
              <a:buChar char="•"/>
            </a:pPr>
            <a:r>
              <a:rPr altLang="en-US" dirty="0" sz="2400" lang="en-US">
                <a:solidFill>
                  <a:schemeClr val="bg1"/>
                </a:solidFill>
                <a:latin typeface="Rozha One" panose="020B0604020202020204" charset="0"/>
                <a:cs typeface="Rozha One" panose="020B0604020202020204" charset="0"/>
              </a:rPr>
              <a:t>Solution and Value Proposition</a:t>
            </a:r>
          </a:p>
          <a:p>
            <a:pPr eaLnBrk="0" fontAlgn="base" hangingPunct="0" lvl="0">
              <a:spcBef>
                <a:spcPct val="0"/>
              </a:spcBef>
              <a:spcAft>
                <a:spcPct val="0"/>
              </a:spcAft>
              <a:buFontTx/>
              <a:buChar char="•"/>
            </a:pPr>
            <a:r>
              <a:rPr altLang="en-US" dirty="0" sz="2400" lang="en-US">
                <a:solidFill>
                  <a:schemeClr val="bg1"/>
                </a:solidFill>
                <a:latin typeface="Rozha One" panose="020B0604020202020204" charset="0"/>
                <a:cs typeface="Rozha One" panose="020B0604020202020204" charset="0"/>
              </a:rPr>
              <a:t>The "Wow" Factor in Our Solution</a:t>
            </a:r>
          </a:p>
          <a:p>
            <a:pPr eaLnBrk="0" fontAlgn="base" hangingPunct="0" lvl="0">
              <a:spcBef>
                <a:spcPct val="0"/>
              </a:spcBef>
              <a:spcAft>
                <a:spcPct val="0"/>
              </a:spcAft>
              <a:buFontTx/>
              <a:buChar char="•"/>
            </a:pPr>
            <a:r>
              <a:rPr altLang="en-US" dirty="0" sz="2400" lang="en-US">
                <a:solidFill>
                  <a:schemeClr val="bg1"/>
                </a:solidFill>
                <a:latin typeface="Rozha One" panose="020B0604020202020204" charset="0"/>
                <a:cs typeface="Rozha One" panose="020B0604020202020204" charset="0"/>
              </a:rPr>
              <a:t>Modelling</a:t>
            </a:r>
          </a:p>
          <a:p>
            <a:pPr eaLnBrk="0" fontAlgn="base" hangingPunct="0" lvl="0">
              <a:spcBef>
                <a:spcPct val="0"/>
              </a:spcBef>
              <a:spcAft>
                <a:spcPct val="0"/>
              </a:spcAft>
              <a:buFontTx/>
              <a:buChar char="•"/>
            </a:pPr>
            <a:r>
              <a:rPr altLang="en-US" dirty="0" sz="2400" lang="en-US">
                <a:solidFill>
                  <a:schemeClr val="bg1"/>
                </a:solidFill>
                <a:latin typeface="Rozha One" panose="020B0604020202020204" charset="0"/>
                <a:cs typeface="Rozha One" panose="020B0604020202020204" charset="0"/>
              </a:rPr>
              <a:t>Results</a:t>
            </a:r>
          </a:p>
          <a:p>
            <a:pPr eaLnBrk="0" fontAlgn="base" hangingPunct="0" lvl="0">
              <a:spcBef>
                <a:spcPct val="0"/>
              </a:spcBef>
              <a:spcAft>
                <a:spcPct val="0"/>
              </a:spcAft>
              <a:buFontTx/>
              <a:buChar char="•"/>
            </a:pPr>
            <a:r>
              <a:rPr altLang="en-US" dirty="0" sz="2400" lang="en-US">
                <a:solidFill>
                  <a:schemeClr val="bg1"/>
                </a:solidFill>
                <a:latin typeface="Rozha One" panose="020B0604020202020204" charset="0"/>
                <a:cs typeface="Rozha One" panose="020B0604020202020204" charset="0"/>
              </a:rPr>
              <a:t>Conclusion and Q&amp;A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67" name="Title 3"/>
          <p:cNvSpPr>
            <a:spLocks noGrp="1"/>
          </p:cNvSpPr>
          <p:nvPr>
            <p:ph type="title"/>
          </p:nvPr>
        </p:nvSpPr>
        <p:spPr>
          <a:xfrm>
            <a:off x="831850" y="1131711"/>
            <a:ext cx="7781544" cy="859055"/>
          </a:xfrm>
        </p:spPr>
        <p:txBody>
          <a:bodyPr/>
          <a:p>
            <a:r>
              <a:rPr dirty="0" sz="5400" lang="en-IN" spc="-20" u="sng"/>
              <a:t>P</a:t>
            </a:r>
            <a:r>
              <a:rPr dirty="0" sz="5400" lang="en-IN" spc="15" u="sng"/>
              <a:t>ROB</a:t>
            </a:r>
            <a:r>
              <a:rPr dirty="0" sz="5400" lang="en-IN" spc="55" u="sng"/>
              <a:t>L</a:t>
            </a:r>
            <a:r>
              <a:rPr dirty="0" sz="5400" lang="en-IN" spc="-20" u="sng"/>
              <a:t>E</a:t>
            </a:r>
            <a:r>
              <a:rPr dirty="0" sz="5400" lang="en-IN" spc="20" u="sng"/>
              <a:t>M </a:t>
            </a:r>
            <a:r>
              <a:rPr dirty="0" sz="5400" lang="en-IN" spc="10" u="sng"/>
              <a:t>S</a:t>
            </a:r>
            <a:r>
              <a:rPr dirty="0" sz="5400" lang="en-IN" spc="-370" u="sng"/>
              <a:t>T</a:t>
            </a:r>
            <a:r>
              <a:rPr dirty="0" sz="5400" lang="en-IN" spc="-375" u="sng"/>
              <a:t>A</a:t>
            </a:r>
            <a:r>
              <a:rPr dirty="0" sz="5400" lang="en-IN" spc="15" u="sng"/>
              <a:t>T</a:t>
            </a:r>
            <a:r>
              <a:rPr dirty="0" sz="5400" lang="en-IN" spc="-10" u="sng"/>
              <a:t>E</a:t>
            </a:r>
            <a:r>
              <a:rPr dirty="0" sz="5400" lang="en-IN" spc="-20" u="sng"/>
              <a:t>ME</a:t>
            </a:r>
            <a:r>
              <a:rPr dirty="0" sz="5400" lang="en-IN" spc="10" u="sng"/>
              <a:t>NT </a:t>
            </a:r>
            <a:endParaRPr dirty="0" lang="en-US"/>
          </a:p>
        </p:txBody>
      </p:sp>
      <p:sp>
        <p:nvSpPr>
          <p:cNvPr id="1048668" name="Slide Number Placeholder 1"/>
          <p:cNvSpPr>
            <a:spLocks noGrp="1"/>
          </p:cNvSpPr>
          <p:nvPr>
            <p:ph type="sldNum" sz="quarter" idx="12"/>
          </p:nvPr>
        </p:nvSpPr>
        <p:spPr/>
        <p:txBody>
          <a:bodyPr/>
          <a:p>
            <a:fld id="{C263D6C4-4840-40CC-AC84-17E24B3B7BDE}" type="slidenum">
              <a:rPr lang="en-US" smtClean="0"/>
              <a:t>4</a:t>
            </a:fld>
            <a:endParaRPr dirty="0" lang="en-US"/>
          </a:p>
        </p:txBody>
      </p:sp>
      <p:sp>
        <p:nvSpPr>
          <p:cNvPr id="1048669" name="TextBox 6"/>
          <p:cNvSpPr txBox="1"/>
          <p:nvPr/>
        </p:nvSpPr>
        <p:spPr>
          <a:xfrm>
            <a:off x="959556" y="2698044"/>
            <a:ext cx="7653838" cy="2580640"/>
          </a:xfrm>
          <a:prstGeom prst="rect"/>
          <a:noFill/>
        </p:spPr>
        <p:txBody>
          <a:bodyPr rtlCol="0" wrap="square">
            <a:spAutoFit/>
          </a:bodyPr>
          <a:p>
            <a:r>
              <a:rPr b="0" dirty="0" sz="2400" i="0" lang="en-US">
                <a:solidFill>
                  <a:schemeClr val="bg1"/>
                </a:solidFill>
                <a:effectLst/>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dirty="0" sz="2400" lang="en-US">
              <a:solidFill>
                <a:schemeClr val="bg1"/>
              </a:solidFill>
              <a:latin typeface="Rozha One" panose="020B0604020202020204" charset="0"/>
              <a:cs typeface="Rozha One" panose="020B0604020202020204" charset="0"/>
            </a:endParaRPr>
          </a:p>
          <a:p>
            <a:endParaRPr dirty="0" sz="2400" lang="en-I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70" name="Title 3"/>
          <p:cNvSpPr>
            <a:spLocks noGrp="1"/>
          </p:cNvSpPr>
          <p:nvPr>
            <p:ph type="title"/>
          </p:nvPr>
        </p:nvSpPr>
        <p:spPr>
          <a:xfrm>
            <a:off x="831850" y="1131711"/>
            <a:ext cx="7781544" cy="859055"/>
          </a:xfrm>
        </p:spPr>
        <p:txBody>
          <a:bodyPr/>
          <a:p>
            <a:r>
              <a:rPr dirty="0" sz="5400" lang="en-IN" spc="5" u="sng"/>
              <a:t>PROJECT </a:t>
            </a:r>
            <a:r>
              <a:rPr dirty="0" sz="5400" lang="en-IN" spc="-20" u="sng"/>
              <a:t>OVERVIEW</a:t>
            </a:r>
            <a:endParaRPr dirty="0" lang="en-US"/>
          </a:p>
        </p:txBody>
      </p:sp>
      <p:sp>
        <p:nvSpPr>
          <p:cNvPr id="1048671" name="Slide Number Placeholder 1"/>
          <p:cNvSpPr>
            <a:spLocks noGrp="1"/>
          </p:cNvSpPr>
          <p:nvPr>
            <p:ph type="sldNum" sz="quarter" idx="12"/>
          </p:nvPr>
        </p:nvSpPr>
        <p:spPr/>
        <p:txBody>
          <a:bodyPr/>
          <a:p>
            <a:fld id="{C263D6C4-4840-40CC-AC84-17E24B3B7BDE}" type="slidenum">
              <a:rPr lang="en-US" smtClean="0"/>
              <a:t>5</a:t>
            </a:fld>
            <a:endParaRPr dirty="0" lang="en-US"/>
          </a:p>
        </p:txBody>
      </p:sp>
      <p:sp>
        <p:nvSpPr>
          <p:cNvPr id="1048672" name="TextBox 6"/>
          <p:cNvSpPr txBox="1"/>
          <p:nvPr/>
        </p:nvSpPr>
        <p:spPr>
          <a:xfrm>
            <a:off x="959556" y="2698044"/>
            <a:ext cx="7653838" cy="2580640"/>
          </a:xfrm>
          <a:prstGeom prst="rect"/>
          <a:noFill/>
        </p:spPr>
        <p:txBody>
          <a:bodyPr rtlCol="0" wrap="square">
            <a:spAutoFit/>
          </a:bodyPr>
          <a:p>
            <a:r>
              <a:rPr dirty="0" sz="2400" lang="en-US">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dirty="0" sz="2400" lang="en-IN">
              <a:solidFill>
                <a:schemeClr val="bg1"/>
              </a:solidFill>
              <a:latin typeface="Rozha One" panose="020B0604020202020204" charset="0"/>
              <a:cs typeface="Rozha One" panose="020B0604020202020204" charset="0"/>
            </a:endParaRPr>
          </a:p>
          <a:p>
            <a:endParaRPr dirty="0" sz="2400" lang="en-I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73" name="Title 3"/>
          <p:cNvSpPr>
            <a:spLocks noGrp="1"/>
          </p:cNvSpPr>
          <p:nvPr>
            <p:ph type="title"/>
          </p:nvPr>
        </p:nvSpPr>
        <p:spPr>
          <a:xfrm>
            <a:off x="831850" y="1131711"/>
            <a:ext cx="7781544" cy="859055"/>
          </a:xfrm>
        </p:spPr>
        <p:txBody>
          <a:bodyPr>
            <a:normAutofit fontScale="92593"/>
          </a:bodyPr>
          <a:p>
            <a:r>
              <a:rPr dirty="0" sz="5400" lang="en-US" spc="25" u="sng"/>
              <a:t>W</a:t>
            </a:r>
            <a:r>
              <a:rPr dirty="0" sz="5400" lang="en-US" spc="-20" u="sng"/>
              <a:t>H</a:t>
            </a:r>
            <a:r>
              <a:rPr dirty="0" sz="5400" lang="en-US" spc="20" u="sng"/>
              <a:t>O</a:t>
            </a:r>
            <a:r>
              <a:rPr dirty="0" sz="5400" lang="en-US" spc="-235" u="sng"/>
              <a:t> </a:t>
            </a:r>
            <a:r>
              <a:rPr dirty="0" sz="5400" lang="en-US" spc="-10" u="sng"/>
              <a:t>AR</a:t>
            </a:r>
            <a:r>
              <a:rPr dirty="0" sz="5400" lang="en-US" spc="15" u="sng"/>
              <a:t>E</a:t>
            </a:r>
            <a:r>
              <a:rPr dirty="0" sz="5400" lang="en-US" spc="-35" u="sng"/>
              <a:t> </a:t>
            </a:r>
            <a:r>
              <a:rPr dirty="0" sz="5400" lang="en-US" spc="-10" u="sng"/>
              <a:t>T</a:t>
            </a:r>
            <a:r>
              <a:rPr dirty="0" sz="5400" lang="en-US" spc="-15" u="sng"/>
              <a:t>H</a:t>
            </a:r>
            <a:r>
              <a:rPr dirty="0" sz="5400" lang="en-US" spc="15" u="sng"/>
              <a:t>E</a:t>
            </a:r>
            <a:r>
              <a:rPr dirty="0" sz="5400" lang="en-US" spc="-35" u="sng"/>
              <a:t> </a:t>
            </a:r>
            <a:r>
              <a:rPr dirty="0" sz="5400" lang="en-US" spc="-20" u="sng"/>
              <a:t>E</a:t>
            </a:r>
            <a:r>
              <a:rPr dirty="0" sz="5400" lang="en-US" spc="30" u="sng"/>
              <a:t>N</a:t>
            </a:r>
            <a:r>
              <a:rPr dirty="0" sz="5400" lang="en-US" spc="15" u="sng"/>
              <a:t>D</a:t>
            </a:r>
            <a:r>
              <a:rPr dirty="0" sz="5400" lang="en-US" spc="-45" u="sng"/>
              <a:t> </a:t>
            </a:r>
            <a:r>
              <a:rPr dirty="0" sz="5400" lang="en-US" u="sng"/>
              <a:t>U</a:t>
            </a:r>
            <a:r>
              <a:rPr dirty="0" sz="5400" lang="en-US" spc="10" u="sng"/>
              <a:t>S</a:t>
            </a:r>
            <a:r>
              <a:rPr dirty="0" sz="5400" lang="en-US" spc="-25" u="sng"/>
              <a:t>E</a:t>
            </a:r>
            <a:r>
              <a:rPr dirty="0" sz="5400" lang="en-US" spc="-10" u="sng"/>
              <a:t>R</a:t>
            </a:r>
            <a:r>
              <a:rPr dirty="0" sz="5400" lang="en-US" spc="5" u="sng"/>
              <a:t>S?</a:t>
            </a:r>
            <a:endParaRPr dirty="0" lang="en-US"/>
          </a:p>
        </p:txBody>
      </p:sp>
      <p:sp>
        <p:nvSpPr>
          <p:cNvPr id="1048674" name="Slide Number Placeholder 1"/>
          <p:cNvSpPr>
            <a:spLocks noGrp="1"/>
          </p:cNvSpPr>
          <p:nvPr>
            <p:ph type="sldNum" sz="quarter" idx="12"/>
          </p:nvPr>
        </p:nvSpPr>
        <p:spPr/>
        <p:txBody>
          <a:bodyPr/>
          <a:p>
            <a:fld id="{C263D6C4-4840-40CC-AC84-17E24B3B7BDE}" type="slidenum">
              <a:rPr lang="en-US" smtClean="0"/>
              <a:t>6</a:t>
            </a:fld>
            <a:endParaRPr dirty="0" lang="en-US"/>
          </a:p>
        </p:txBody>
      </p:sp>
      <p:sp>
        <p:nvSpPr>
          <p:cNvPr id="1048675" name="TextBox 6"/>
          <p:cNvSpPr txBox="1"/>
          <p:nvPr/>
        </p:nvSpPr>
        <p:spPr>
          <a:xfrm>
            <a:off x="831850" y="2406313"/>
            <a:ext cx="7653838" cy="3774440"/>
          </a:xfrm>
          <a:prstGeom prst="rect"/>
          <a:noFill/>
        </p:spPr>
        <p:txBody>
          <a:bodyPr rtlCol="0" wrap="square">
            <a:spAutoFit/>
          </a:bodyPr>
          <a:p>
            <a:pPr indent="0" marL="0">
              <a:lnSpc>
                <a:spcPct val="150000"/>
              </a:lnSpc>
            </a:pPr>
            <a:r>
              <a:rPr dirty="0" sz="2400" i="0" lang="en-US">
                <a:solidFill>
                  <a:schemeClr val="bg1"/>
                </a:solidFill>
                <a:effectLst/>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dirty="0" sz="2400" lang="en-US">
              <a:solidFill>
                <a:schemeClr val="bg1"/>
              </a:solidFill>
              <a:latin typeface="Rozha One" panose="020B0604020202020204" charset="0"/>
              <a:cs typeface="Rozha One" panose="020B0604020202020204" charset="0"/>
            </a:endParaRPr>
          </a:p>
          <a:p>
            <a:endParaRPr dirty="0" sz="3200" lang="en-I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76" name="Title 3"/>
          <p:cNvSpPr>
            <a:spLocks noGrp="1"/>
          </p:cNvSpPr>
          <p:nvPr>
            <p:ph type="title"/>
          </p:nvPr>
        </p:nvSpPr>
        <p:spPr>
          <a:xfrm>
            <a:off x="831850" y="1820333"/>
            <a:ext cx="9689394" cy="859055"/>
          </a:xfrm>
        </p:spPr>
        <p:txBody>
          <a:bodyPr>
            <a:normAutofit fontScale="90000"/>
          </a:bodyPr>
          <a:p>
            <a:r>
              <a:rPr dirty="0" sz="5400" lang="en-US" spc="-40" u="sng"/>
              <a:t>Y</a:t>
            </a:r>
            <a:r>
              <a:rPr dirty="0" sz="5400" lang="en-US" spc="10" u="sng"/>
              <a:t>O</a:t>
            </a:r>
            <a:r>
              <a:rPr dirty="0" sz="5400" lang="en-US" spc="25" u="sng"/>
              <a:t>U</a:t>
            </a:r>
            <a:r>
              <a:rPr dirty="0" sz="5400" lang="en-US" u="sng"/>
              <a:t>R</a:t>
            </a:r>
            <a:r>
              <a:rPr dirty="0" sz="5400" lang="en-US" spc="5" u="sng"/>
              <a:t> </a:t>
            </a:r>
            <a:r>
              <a:rPr dirty="0" sz="5400" lang="en-US" spc="25" u="sng"/>
              <a:t>S</a:t>
            </a:r>
            <a:r>
              <a:rPr dirty="0" sz="5400" lang="en-US" spc="10" u="sng"/>
              <a:t>O</a:t>
            </a:r>
            <a:r>
              <a:rPr dirty="0" sz="5400" lang="en-US" spc="25" u="sng"/>
              <a:t>LU</a:t>
            </a:r>
            <a:r>
              <a:rPr dirty="0" sz="5400" lang="en-US" spc="-35" u="sng"/>
              <a:t>T</a:t>
            </a:r>
            <a:r>
              <a:rPr dirty="0" sz="5400" lang="en-US" spc="-30" u="sng"/>
              <a:t>I</a:t>
            </a:r>
            <a:r>
              <a:rPr dirty="0" sz="5400" lang="en-US" spc="10" u="sng"/>
              <a:t>O</a:t>
            </a:r>
            <a:r>
              <a:rPr dirty="0" sz="5400" lang="en-US" u="sng"/>
              <a:t>N</a:t>
            </a:r>
            <a:r>
              <a:rPr dirty="0" sz="5400" lang="en-US" spc="-345" u="sng"/>
              <a:t> </a:t>
            </a:r>
            <a:r>
              <a:rPr dirty="0" sz="5400" lang="en-US" spc="-35" u="sng"/>
              <a:t>A</a:t>
            </a:r>
            <a:r>
              <a:rPr dirty="0" sz="5400" lang="en-US" spc="-5" u="sng"/>
              <a:t>N</a:t>
            </a:r>
            <a:r>
              <a:rPr dirty="0" sz="5400" lang="en-US" u="sng"/>
              <a:t>D</a:t>
            </a:r>
            <a:r>
              <a:rPr dirty="0" sz="5400" lang="en-US" spc="35" u="sng"/>
              <a:t> </a:t>
            </a:r>
            <a:r>
              <a:rPr dirty="0" sz="5400" lang="en-US" spc="-30" u="sng"/>
              <a:t>I</a:t>
            </a:r>
            <a:r>
              <a:rPr dirty="0" sz="5400" lang="en-US" spc="-35" u="sng"/>
              <a:t>T</a:t>
            </a:r>
            <a:r>
              <a:rPr dirty="0" sz="5400" lang="en-US" u="sng"/>
              <a:t>S</a:t>
            </a:r>
            <a:r>
              <a:rPr dirty="0" sz="5400" lang="en-US" spc="60" u="sng"/>
              <a:t> </a:t>
            </a:r>
            <a:r>
              <a:rPr dirty="0" sz="5400" lang="en-US" spc="-295" u="sng"/>
              <a:t>V</a:t>
            </a:r>
            <a:r>
              <a:rPr dirty="0" sz="5400" lang="en-US" spc="-35" u="sng"/>
              <a:t>A</a:t>
            </a:r>
            <a:r>
              <a:rPr dirty="0" sz="5400" lang="en-US" spc="25" u="sng"/>
              <a:t>LU</a:t>
            </a:r>
            <a:r>
              <a:rPr dirty="0" sz="5400" lang="en-US" u="sng"/>
              <a:t>E</a:t>
            </a:r>
            <a:r>
              <a:rPr dirty="0" sz="5400" lang="en-US" spc="-65" u="sng"/>
              <a:t> </a:t>
            </a:r>
            <a:r>
              <a:rPr dirty="0" sz="5400" lang="en-US" spc="-15" u="sng"/>
              <a:t>P</a:t>
            </a:r>
            <a:r>
              <a:rPr dirty="0" sz="5400" lang="en-US" spc="-30" u="sng"/>
              <a:t>R</a:t>
            </a:r>
            <a:r>
              <a:rPr dirty="0" sz="5400" lang="en-US" spc="10" u="sng"/>
              <a:t>O</a:t>
            </a:r>
            <a:r>
              <a:rPr dirty="0" sz="5400" lang="en-US" spc="-15" u="sng"/>
              <a:t>P</a:t>
            </a:r>
            <a:r>
              <a:rPr dirty="0" sz="5400" lang="en-US" spc="10" u="sng"/>
              <a:t>O</a:t>
            </a:r>
            <a:r>
              <a:rPr dirty="0" sz="5400" lang="en-US" spc="25" u="sng"/>
              <a:t>S</a:t>
            </a:r>
            <a:r>
              <a:rPr dirty="0" sz="5400" lang="en-US" spc="-30" u="sng"/>
              <a:t>I</a:t>
            </a:r>
            <a:r>
              <a:rPr dirty="0" sz="5400" lang="en-US" spc="-35" u="sng"/>
              <a:t>T</a:t>
            </a:r>
            <a:r>
              <a:rPr dirty="0" sz="5400" lang="en-US" spc="-30" u="sng"/>
              <a:t>I</a:t>
            </a:r>
            <a:r>
              <a:rPr dirty="0" sz="5400" lang="en-US" spc="10" u="sng"/>
              <a:t>O</a:t>
            </a:r>
            <a:r>
              <a:rPr dirty="0" sz="5400" lang="en-US" u="sng"/>
              <a:t>N</a:t>
            </a:r>
            <a:endParaRPr dirty="0" lang="en-US"/>
          </a:p>
        </p:txBody>
      </p:sp>
      <p:sp>
        <p:nvSpPr>
          <p:cNvPr id="1048677" name="Slide Number Placeholder 1"/>
          <p:cNvSpPr>
            <a:spLocks noGrp="1"/>
          </p:cNvSpPr>
          <p:nvPr>
            <p:ph type="sldNum" sz="quarter" idx="12"/>
          </p:nvPr>
        </p:nvSpPr>
        <p:spPr/>
        <p:txBody>
          <a:bodyPr/>
          <a:p>
            <a:fld id="{C263D6C4-4840-40CC-AC84-17E24B3B7BDE}" type="slidenum">
              <a:rPr lang="en-US" smtClean="0"/>
              <a:t>7</a:t>
            </a:fld>
            <a:endParaRPr dirty="0" lang="en-US"/>
          </a:p>
        </p:txBody>
      </p:sp>
      <p:sp>
        <p:nvSpPr>
          <p:cNvPr id="1048678" name="TextBox 6"/>
          <p:cNvSpPr txBox="1"/>
          <p:nvPr/>
        </p:nvSpPr>
        <p:spPr>
          <a:xfrm>
            <a:off x="831850" y="2679388"/>
            <a:ext cx="7653838" cy="2225041"/>
          </a:xfrm>
          <a:prstGeom prst="rect"/>
          <a:noFill/>
        </p:spPr>
        <p:txBody>
          <a:bodyPr rtlCol="0" wrap="square">
            <a:spAutoFit/>
          </a:bodyPr>
          <a:p>
            <a:r>
              <a:rPr dirty="0" sz="2400" lang="en-US">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79" name="Title 3"/>
          <p:cNvSpPr>
            <a:spLocks noGrp="1"/>
          </p:cNvSpPr>
          <p:nvPr>
            <p:ph type="title"/>
          </p:nvPr>
        </p:nvSpPr>
        <p:spPr>
          <a:xfrm>
            <a:off x="831850" y="826911"/>
            <a:ext cx="9429750" cy="859055"/>
          </a:xfrm>
        </p:spPr>
        <p:txBody>
          <a:bodyPr>
            <a:normAutofit fontScale="98148"/>
          </a:bodyPr>
          <a:p>
            <a:r>
              <a:rPr dirty="0" sz="5400" lang="en-US" spc="15" u="sng"/>
              <a:t>THE</a:t>
            </a:r>
            <a:r>
              <a:rPr dirty="0" sz="5400" lang="en-US" spc="20" u="sng"/>
              <a:t> </a:t>
            </a:r>
            <a:r>
              <a:rPr dirty="0" sz="5400" lang="en-US" spc="10" u="sng"/>
              <a:t>WOW</a:t>
            </a:r>
            <a:r>
              <a:rPr dirty="0" sz="5400" lang="en-US" spc="85" u="sng"/>
              <a:t> </a:t>
            </a:r>
            <a:r>
              <a:rPr dirty="0" sz="5400" lang="en-US" spc="10" u="sng"/>
              <a:t>IN</a:t>
            </a:r>
            <a:r>
              <a:rPr dirty="0" sz="5400" lang="en-US" spc="-5" u="sng"/>
              <a:t> </a:t>
            </a:r>
            <a:r>
              <a:rPr dirty="0" sz="5400" lang="en-US" spc="15" u="sng"/>
              <a:t>YOUR</a:t>
            </a:r>
            <a:r>
              <a:rPr dirty="0" sz="5400" lang="en-US" spc="-10" u="sng"/>
              <a:t> </a:t>
            </a:r>
            <a:r>
              <a:rPr dirty="0" sz="5400" lang="en-US" spc="20" u="sng"/>
              <a:t>SOLUTION</a:t>
            </a:r>
            <a:endParaRPr dirty="0" lang="en-US"/>
          </a:p>
        </p:txBody>
      </p:sp>
      <p:sp>
        <p:nvSpPr>
          <p:cNvPr id="1048680" name="Slide Number Placeholder 1"/>
          <p:cNvSpPr>
            <a:spLocks noGrp="1"/>
          </p:cNvSpPr>
          <p:nvPr>
            <p:ph type="sldNum" sz="quarter" idx="12"/>
          </p:nvPr>
        </p:nvSpPr>
        <p:spPr/>
        <p:txBody>
          <a:bodyPr/>
          <a:p>
            <a:fld id="{C263D6C4-4840-40CC-AC84-17E24B3B7BDE}" type="slidenum">
              <a:rPr lang="en-US" smtClean="0"/>
              <a:t>8</a:t>
            </a:fld>
            <a:endParaRPr dirty="0" lang="en-US"/>
          </a:p>
        </p:txBody>
      </p:sp>
      <p:sp>
        <p:nvSpPr>
          <p:cNvPr id="1048681" name="TextBox 6"/>
          <p:cNvSpPr txBox="1"/>
          <p:nvPr/>
        </p:nvSpPr>
        <p:spPr>
          <a:xfrm>
            <a:off x="752827" y="1999913"/>
            <a:ext cx="10298995" cy="4841240"/>
          </a:xfrm>
          <a:prstGeom prst="rect"/>
          <a:noFill/>
        </p:spPr>
        <p:txBody>
          <a:bodyPr rtlCol="0" wrap="square">
            <a:spAutoFit/>
          </a:bodyPr>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sz="2400" i="0" kumimoji="0" lang="en-US" normalizeH="0" strike="noStrike" u="sng">
                <a:ln>
                  <a:noFill/>
                </a:ln>
                <a:solidFill>
                  <a:schemeClr val="bg1"/>
                </a:solidFill>
                <a:effectLst/>
                <a:latin typeface="Rozha One" panose="020B0604020202020204" charset="0"/>
                <a:cs typeface="Rozha One" panose="020B0604020202020204" charset="0"/>
              </a:rPr>
              <a:t>Effortless Transformation</a:t>
            </a:r>
            <a:r>
              <a:rPr altLang="en-US" baseline="0" b="1" cap="none" dirty="0" sz="2400" i="0" kumimoji="0" lang="en-US" normalizeH="0" strike="noStrike" u="none">
                <a:ln>
                  <a:noFill/>
                </a:ln>
                <a:solidFill>
                  <a:schemeClr val="bg1"/>
                </a:solidFill>
                <a:effectLst/>
                <a:latin typeface="Rozha One" panose="020B0604020202020204" charset="0"/>
                <a:cs typeface="Rozha One" panose="020B0604020202020204" charset="0"/>
              </a:rPr>
              <a:t>:</a:t>
            </a:r>
            <a:r>
              <a:rPr altLang="en-US" baseline="0" cap="none" dirty="0" sz="2400" i="0" kumimoji="0" lang="en-US" normalizeH="0" strike="noStrike" u="none">
                <a:ln>
                  <a:noFill/>
                </a:ln>
                <a:solidFill>
                  <a:schemeClr val="bg1"/>
                </a:solidFill>
                <a:effectLst/>
                <a:latin typeface="Rozha One" panose="020B0604020202020204" charset="0"/>
                <a:cs typeface="Rozha One" panose="020B0604020202020204" charset="0"/>
              </a:rPr>
              <a:t> Seamlessly convert your keystrokes into captivating presentations.</a:t>
            </a:r>
          </a:p>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sz="2400" i="0" kumimoji="0" lang="en-US" normalizeH="0" strike="noStrike" u="sng">
                <a:ln>
                  <a:noFill/>
                </a:ln>
                <a:solidFill>
                  <a:schemeClr val="bg1"/>
                </a:solidFill>
                <a:effectLst/>
                <a:latin typeface="Rozha One" panose="020B0604020202020204" charset="0"/>
                <a:cs typeface="Rozha One" panose="020B0604020202020204" charset="0"/>
              </a:rPr>
              <a:t>Cutting-Edge Analysis Tools</a:t>
            </a:r>
            <a:r>
              <a:rPr altLang="en-US" baseline="0" b="1" cap="none" dirty="0" sz="2400" i="0" kumimoji="0" lang="en-US" normalizeH="0" strike="noStrike" u="none">
                <a:ln>
                  <a:noFill/>
                </a:ln>
                <a:solidFill>
                  <a:schemeClr val="bg1"/>
                </a:solidFill>
                <a:effectLst/>
                <a:latin typeface="Rozha One" panose="020B0604020202020204" charset="0"/>
                <a:cs typeface="Rozha One" panose="020B0604020202020204" charset="0"/>
              </a:rPr>
              <a:t>:</a:t>
            </a:r>
            <a:r>
              <a:rPr altLang="en-US" baseline="0" cap="none" dirty="0" sz="2400" i="0" kumimoji="0" lang="en-US" normalizeH="0" strike="noStrike" u="none">
                <a:ln>
                  <a:noFill/>
                </a:ln>
                <a:solidFill>
                  <a:schemeClr val="bg1"/>
                </a:solidFill>
                <a:effectLst/>
                <a:latin typeface="Rozha One" panose="020B0604020202020204" charset="0"/>
                <a:cs typeface="Rozha One" panose="020B0604020202020204" charset="0"/>
              </a:rPr>
              <a:t> Utilize advanced algorithms to extract valuable insights from your typing activities.</a:t>
            </a:r>
          </a:p>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sz="2400" i="0" kumimoji="0" lang="en-US" normalizeH="0" strike="noStrike" u="sng">
                <a:ln>
                  <a:noFill/>
                </a:ln>
                <a:solidFill>
                  <a:schemeClr val="bg1"/>
                </a:solidFill>
                <a:effectLst/>
                <a:latin typeface="Rozha One" panose="020B0604020202020204" charset="0"/>
                <a:cs typeface="Rozha One" panose="020B0604020202020204" charset="0"/>
              </a:rPr>
              <a:t>Seamless Integration</a:t>
            </a:r>
            <a:r>
              <a:rPr altLang="en-US" baseline="0" b="1" cap="none" dirty="0" sz="2400" i="0" kumimoji="0" lang="en-US" normalizeH="0" strike="noStrike" u="none">
                <a:ln>
                  <a:noFill/>
                </a:ln>
                <a:solidFill>
                  <a:schemeClr val="bg1"/>
                </a:solidFill>
                <a:effectLst/>
                <a:latin typeface="Rozha One" panose="020B0604020202020204" charset="0"/>
                <a:cs typeface="Rozha One" panose="020B0604020202020204" charset="0"/>
              </a:rPr>
              <a:t>:</a:t>
            </a:r>
            <a:r>
              <a:rPr altLang="en-US" baseline="0" cap="none" dirty="0" sz="2400" i="0" kumimoji="0" lang="en-US" normalizeH="0" strike="noStrike" u="none">
                <a:ln>
                  <a:noFill/>
                </a:ln>
                <a:solidFill>
                  <a:schemeClr val="bg1"/>
                </a:solidFill>
                <a:effectLst/>
                <a:latin typeface="Rozha One" panose="020B0604020202020204" charset="0"/>
                <a:cs typeface="Rozha One" panose="020B0604020202020204" charset="0"/>
              </a:rPr>
              <a:t> Directly import analyzed data into PowerPoint for streamlined presentation creation.</a:t>
            </a:r>
            <a:endParaRPr altLang="en-US" baseline="0" b="1" cap="none" dirty="0" sz="2400" i="0" kumimoji="0" lang="en-US" normalizeH="0" strike="noStrike" u="none">
              <a:ln>
                <a:noFill/>
              </a:ln>
              <a:solidFill>
                <a:schemeClr val="bg1"/>
              </a:solidFill>
              <a:effectLst/>
              <a:latin typeface="Rozha One" panose="020B0604020202020204" charset="0"/>
              <a:cs typeface="Rozha One" panose="020B0604020202020204" charset="0"/>
            </a:endParaRPr>
          </a:p>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sz="2400" i="0" kumimoji="0" lang="en-US" normalizeH="0" strike="noStrike" u="sng">
                <a:ln>
                  <a:noFill/>
                </a:ln>
                <a:solidFill>
                  <a:schemeClr val="bg1"/>
                </a:solidFill>
                <a:effectLst/>
                <a:latin typeface="Rozha One" panose="020B0604020202020204" charset="0"/>
                <a:cs typeface="Rozha One" panose="020B0604020202020204" charset="0"/>
              </a:rPr>
              <a:t>Boost Productivity</a:t>
            </a:r>
            <a:r>
              <a:rPr altLang="en-US" baseline="0" b="1" cap="none" dirty="0" sz="2400" i="0" kumimoji="0" lang="en-US" normalizeH="0" strike="noStrike" u="none">
                <a:ln>
                  <a:noFill/>
                </a:ln>
                <a:solidFill>
                  <a:schemeClr val="bg1"/>
                </a:solidFill>
                <a:effectLst/>
                <a:latin typeface="Rozha One" panose="020B0604020202020204" charset="0"/>
                <a:cs typeface="Rozha One" panose="020B0604020202020204" charset="0"/>
              </a:rPr>
              <a:t>:</a:t>
            </a:r>
            <a:r>
              <a:rPr altLang="en-US" baseline="0" cap="none" dirty="0" sz="2400" i="0" kumimoji="0" lang="en-US" normalizeH="0" strike="noStrike" u="none">
                <a:ln>
                  <a:noFill/>
                </a:ln>
                <a:solidFill>
                  <a:schemeClr val="bg1"/>
                </a:solidFill>
                <a:effectLst/>
                <a:latin typeface="Rozha One" panose="020B0604020202020204" charset="0"/>
                <a:cs typeface="Rozha One" panose="020B0604020202020204" charset="0"/>
              </a:rPr>
              <a:t> Say goodbye to tedious data collection and hello to efficient workflow optimization.</a:t>
            </a:r>
          </a:p>
          <a:p>
            <a:endParaRPr dirty="0" sz="3200" lang="en-I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82" name="Title 3"/>
          <p:cNvSpPr>
            <a:spLocks noGrp="1"/>
          </p:cNvSpPr>
          <p:nvPr>
            <p:ph type="title"/>
          </p:nvPr>
        </p:nvSpPr>
        <p:spPr>
          <a:xfrm>
            <a:off x="831850" y="826911"/>
            <a:ext cx="9429750" cy="859055"/>
          </a:xfrm>
        </p:spPr>
        <p:txBody>
          <a:bodyPr>
            <a:normAutofit/>
          </a:bodyPr>
          <a:p>
            <a:r>
              <a:rPr dirty="0" lang="en" u="sng"/>
              <a:t>MODELLING</a:t>
            </a:r>
            <a:endParaRPr dirty="0" lang="en-US"/>
          </a:p>
        </p:txBody>
      </p:sp>
      <p:sp>
        <p:nvSpPr>
          <p:cNvPr id="1048683" name="Slide Number Placeholder 1"/>
          <p:cNvSpPr>
            <a:spLocks noGrp="1"/>
          </p:cNvSpPr>
          <p:nvPr>
            <p:ph type="sldNum" sz="quarter" idx="12"/>
          </p:nvPr>
        </p:nvSpPr>
        <p:spPr/>
        <p:txBody>
          <a:bodyPr/>
          <a:p>
            <a:fld id="{C263D6C4-4840-40CC-AC84-17E24B3B7BDE}" type="slidenum">
              <a:rPr lang="en-US" smtClean="0"/>
              <a:t>9</a:t>
            </a:fld>
            <a:endParaRPr dirty="0" lang="en-US"/>
          </a:p>
        </p:txBody>
      </p:sp>
      <p:sp>
        <p:nvSpPr>
          <p:cNvPr id="1048684" name="TextBox 6"/>
          <p:cNvSpPr txBox="1"/>
          <p:nvPr/>
        </p:nvSpPr>
        <p:spPr>
          <a:xfrm>
            <a:off x="752827" y="1999913"/>
            <a:ext cx="7781573" cy="4841240"/>
          </a:xfrm>
          <a:prstGeom prst="rect"/>
          <a:noFill/>
        </p:spPr>
        <p:txBody>
          <a:bodyPr rtlCol="0" wrap="square">
            <a:spAutoFit/>
          </a:bodyPr>
          <a:p>
            <a:pPr>
              <a:lnSpc>
                <a:spcPct val="150000"/>
              </a:lnSpc>
            </a:pPr>
            <a:r>
              <a:rPr b="1" dirty="0" sz="2400" lang="en-US" u="sng">
                <a:solidFill>
                  <a:schemeClr val="bg1"/>
                </a:solidFill>
                <a:latin typeface="Rozha One" panose="020B0604020202020204" charset="0"/>
                <a:cs typeface="Rozha One" panose="020B0604020202020204" charset="0"/>
              </a:rPr>
              <a:t>Modular Design</a:t>
            </a:r>
            <a:r>
              <a:rPr b="1" dirty="0" sz="2400" lang="en-US">
                <a:solidFill>
                  <a:schemeClr val="bg1"/>
                </a:solidFill>
                <a:latin typeface="Rozha One" panose="020B0604020202020204" charset="0"/>
                <a:cs typeface="Rozha One" panose="020B0604020202020204" charset="0"/>
              </a:rPr>
              <a:t>:</a:t>
            </a:r>
            <a:r>
              <a:rPr dirty="0" sz="2400" lang="en-US">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b="1" dirty="0" sz="2400" lang="en-US" u="sng">
                <a:solidFill>
                  <a:schemeClr val="bg1"/>
                </a:solidFill>
                <a:latin typeface="Rozha One" panose="020B0604020202020204" charset="0"/>
                <a:cs typeface="Rozha One" panose="020B0604020202020204" charset="0"/>
              </a:rPr>
              <a:t>Event Handling</a:t>
            </a:r>
            <a:r>
              <a:rPr b="1" dirty="0" sz="2400" lang="en-US">
                <a:solidFill>
                  <a:schemeClr val="bg1"/>
                </a:solidFill>
                <a:latin typeface="Rozha One" panose="020B0604020202020204" charset="0"/>
                <a:cs typeface="Rozha One" panose="020B0604020202020204" charset="0"/>
              </a:rPr>
              <a:t>:</a:t>
            </a:r>
            <a:r>
              <a:rPr dirty="0" sz="2400" lang="en-US">
                <a:solidFill>
                  <a:schemeClr val="bg1"/>
                </a:solidFill>
                <a:latin typeface="Rozha One" panose="020B0604020202020204" charset="0"/>
                <a:cs typeface="Rozha One" panose="020B0604020202020204" charset="0"/>
              </a:rPr>
              <a:t> Utilizes the </a:t>
            </a:r>
            <a:r>
              <a:rPr dirty="0" sz="2400" lang="en-US" err="1">
                <a:solidFill>
                  <a:schemeClr val="bg1"/>
                </a:solidFill>
                <a:latin typeface="Rozha One" panose="020B0604020202020204" charset="0"/>
                <a:cs typeface="Rozha One" panose="020B0604020202020204" charset="0"/>
              </a:rPr>
              <a:t>pynput</a:t>
            </a:r>
            <a:r>
              <a:rPr dirty="0" sz="2400" lang="en-US">
                <a:solidFill>
                  <a:schemeClr val="bg1"/>
                </a:solidFill>
                <a:latin typeface="Rozha One" panose="020B0604020202020204" charset="0"/>
                <a:cs typeface="Rozha One" panose="020B0604020202020204" charset="0"/>
              </a:rPr>
              <a:t> library to capture and handle keyboard events.</a:t>
            </a:r>
          </a:p>
          <a:p>
            <a:pPr>
              <a:lnSpc>
                <a:spcPct val="150000"/>
              </a:lnSpc>
            </a:pPr>
            <a:r>
              <a:rPr b="1" dirty="0" sz="2400" lang="en-US" u="sng">
                <a:solidFill>
                  <a:schemeClr val="bg1"/>
                </a:solidFill>
                <a:latin typeface="Rozha One" panose="020B0604020202020204" charset="0"/>
                <a:cs typeface="Rozha One" panose="020B0604020202020204" charset="0"/>
              </a:rPr>
              <a:t>Data Logging</a:t>
            </a:r>
            <a:r>
              <a:rPr b="1" dirty="0" sz="2400" lang="en-US">
                <a:solidFill>
                  <a:schemeClr val="bg1"/>
                </a:solidFill>
                <a:latin typeface="Rozha One" panose="020B0604020202020204" charset="0"/>
                <a:cs typeface="Rozha One" panose="020B0604020202020204" charset="0"/>
              </a:rPr>
              <a:t>:</a:t>
            </a:r>
            <a:r>
              <a:rPr dirty="0" sz="2400" lang="en-US">
                <a:solidFill>
                  <a:schemeClr val="bg1"/>
                </a:solidFill>
                <a:latin typeface="Rozha One" panose="020B0604020202020204" charset="0"/>
                <a:cs typeface="Rozha One" panose="020B0604020202020204" charset="0"/>
              </a:rPr>
              <a:t> Implements functions to log captured data into text and JSON files.</a:t>
            </a:r>
          </a:p>
          <a:p>
            <a:pPr algn="l" indent="0" lvl="0" marL="0" rtl="0">
              <a:lnSpc>
                <a:spcPct val="150000"/>
              </a:lnSpc>
              <a:spcBef>
                <a:spcPts val="0"/>
              </a:spcBef>
              <a:spcAft>
                <a:spcPts val="0"/>
              </a:spcAft>
              <a:buNone/>
            </a:pPr>
            <a:endParaRPr dirty="0" sz="2400" lang="en-US">
              <a:solidFill>
                <a:schemeClr val="bg1"/>
              </a:solidFill>
              <a:latin typeface="Rozha One" panose="020B0604020202020204" charset="0"/>
              <a:cs typeface="Rozha One" panose="020B0604020202020204" charset="0"/>
            </a:endParaRPr>
          </a:p>
          <a:p>
            <a:endParaRPr dirty="0" sz="3200" lang="en-I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CHALLA TEJA</dc:creator>
  <cp:lastModifiedBy>CHALLA TEJA</cp:lastModifiedBy>
  <dcterms:created xsi:type="dcterms:W3CDTF">2024-06-13T10:53:14Z</dcterms:created>
  <dcterms:modified xsi:type="dcterms:W3CDTF">2024-06-20T09:53:47Z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e66dd9d1889048b4a449225dcc37ec62</vt:lpwstr>
  </property>
</Properties>
</file>