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gradFill>
              <a:gsLst>
                <a:gs pos="0">
                  <a:srgbClr val="2C5D97"/>
                </a:gs>
                <a:gs pos="80000">
                  <a:srgbClr val="3C7CC7"/>
                </a:gs>
                <a:gs pos="100000">
                  <a:srgbClr val="3A7BCB"/>
                </a:gs>
              </a:gsLst>
              <a:lin ang="162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gradFill>
              <a:gsLst>
                <a:gs pos="0">
                  <a:srgbClr val="9B2D2A"/>
                </a:gs>
                <a:gs pos="80000">
                  <a:srgbClr val="CB3D39"/>
                </a:gs>
                <a:gs pos="100000">
                  <a:srgbClr val="CF3B37"/>
                </a:gs>
              </a:gsLst>
              <a:lin ang="162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gradFill>
              <a:gsLst>
                <a:gs pos="0">
                  <a:srgbClr val="769535"/>
                </a:gs>
                <a:gs pos="80000">
                  <a:srgbClr val="9BC348"/>
                </a:gs>
                <a:gs pos="100000">
                  <a:srgbClr val="9DC745"/>
                </a:gs>
              </a:gsLst>
              <a:lin ang="162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gradFill>
              <a:gsLst>
                <a:gs pos="0">
                  <a:srgbClr val="5C417E"/>
                </a:gs>
                <a:gs pos="80000">
                  <a:srgbClr val="7B58A6"/>
                </a:gs>
                <a:gs pos="100000">
                  <a:srgbClr val="7B56A9"/>
                </a:gs>
              </a:gsLst>
              <a:lin ang="162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4"/>
        <c:gapWidth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2F2F2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717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5291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289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329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69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079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578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919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38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1970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9296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588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06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5452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6743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10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7861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5994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6469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38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91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9524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5588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237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336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831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Subramani .S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312203137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NM ID: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13603A12147FB138C984B2AE35BD885F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 B.COM GENERAL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ASAN MEMORIAL COLLEGE OF ARTS AND SCIENCE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443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228600" y="1265416"/>
            <a:ext cx="10827068" cy="55091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collection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1.  Data has been downloaded from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Edunet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2.  used the data collected from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edunet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Feature collection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1.  Feature selected from the given 26 features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2.  Selected 9 features from the given features.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collection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1. Found out the missing values.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2. Calculated the performance level of every employee.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1. Performance level was considered using the rating of the employees.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2. Each employee was rated from high to low based on their performances.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3. At the end, graph was displayed to show the visual representation of the performance level.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Summary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1. Graph was presented for a visualization of the performance level representation.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2. Pie chart provided for the high level candidates to display the performance.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3. Perfect summary of the performance level has been displayed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1820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6" name="图表"/>
          <p:cNvGraphicFramePr/>
          <p:nvPr/>
        </p:nvGraphicFramePr>
        <p:xfrm>
          <a:off x="755332" y="1143634"/>
          <a:ext cx="8312467" cy="49333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613609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By recognizing and encouraging their efforts, providing opportunities for growth and development, addressing any challenges they face, you can unlock their potential and improve their performance.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18278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843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77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76275" y="2044169"/>
            <a:ext cx="6817601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an organization, there are employees give good, average and poor performances.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analyzing this performances data, we can focus on the overall growth of the organization and particular employee’s personal development.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93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739774" y="2149877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Analyzing the performance of the employees by considering the various factors like gender, achievements, ratings, performance score.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order to identify the trends and patterns of different categories of employees like high, medium and low.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identify the strengths, weaknesses, opportunities of the employees.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438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14400" y="1553650"/>
            <a:ext cx="7924800" cy="41871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375050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6" y="764539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083471" y="1143634"/>
            <a:ext cx="8984700" cy="49244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Conditional formatting – missing values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1. Quick identification of missing values.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2. Easy data cleaning and preprocessing.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3. Improved data quality and accuracy.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Filter – remove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1. Filters save time by automating the process of finding and selecting specific data.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2. By reducing data clutter, filters minimize errors and improve data accuracy.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Formula – performance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1. Streamline calculations and reduce manual errors.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2. Save time by performing complex calculations quickly.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table – summary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1. Quickly summarize large datasets.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2. Easily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analyze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and compare data from different perspective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Graph – data visualization</a:t>
            </a:r>
            <a:endParaRPr lang="en-US" altLang="zh-CN" sz="20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1. Present complex data in an easy to understand format.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2. Quickly spot trends, patterns and correlations.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18117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4062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dataset = Kaggle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26 features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Features – 9 features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ID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Name-text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type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Gender- male, female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rating – numerical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Business unit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71077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587192" y="235106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level=IFS(Z8&gt;=5,"VERY HIGH",Z8&gt;=4,"HIGH",Z8&gt;=3,"MED",TRUE,"LOW")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1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2024-09-28T05:02:34Z</dcterms:modified>
</cp:coreProperties>
</file>