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460046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3865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081920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964932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08821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38567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862928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153851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954981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340526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249696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306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8" cy="98554"/>
          </a:xfrm>
          <a:prstGeom prst="rect"/>
          <a:solidFill>
            <a:srgbClr val="969FA7"/>
          </a:solidFill>
          <a:ln w="12700" cmpd="sng" cap="flat">
            <a:noFill/>
            <a:prstDash val="solid"/>
            <a:round/>
          </a:ln>
        </p:spPr>
      </p:sp>
      <p:sp>
        <p:nvSpPr>
          <p:cNvPr id="1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3"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5025676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46547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012696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1703232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8873491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664679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78588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30332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998751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934538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365040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928774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77661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8" cy="98554"/>
          </a:xfrm>
          <a:prstGeom prst="rect"/>
          <a:solidFill>
            <a:srgbClr val="969FA7"/>
          </a:solidFill>
          <a:ln w="12700" cmpd="sng" cap="flat">
            <a:noFill/>
            <a:prstDash val="solid"/>
            <a:round/>
          </a:ln>
        </p:spPr>
      </p:sp>
      <p:sp>
        <p:nvSpPr>
          <p:cNvPr id="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3" cy="365126"/>
          </a:xfrm>
          <a:prstGeom prst="rect"/>
          <a:noFill/>
          <a:ln w="12700" cmpd="sng" cap="flat">
            <a:noFill/>
            <a:prstDash val="solid"/>
            <a:miter/>
          </a:ln>
        </p:spPr>
      </p:pic>
    </p:spTree>
    <p:extLst>
      <p:ext uri="{BB962C8B-B14F-4D97-AF65-F5344CB8AC3E}">
        <p14:creationId xmlns:p14="http://schemas.microsoft.com/office/powerpoint/2010/main" val="19968974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S.SUBRAMANI</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Nellai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Engineering</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B.E/CSE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4016422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47802953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1454101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2419000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79489378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631536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1910593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1827068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83916006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1040192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53387449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2024-04-03T02:30:49Z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