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25df0f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25df0f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25df0fd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25df0fd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24e0b321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24e0b321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25df0fd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25df0fd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25df0fd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25df0fd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25df0fd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25df0fd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5df0fd8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25df0fd8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25df0fd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25df0fd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24e0b32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24e0b32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24e0b32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24e0b32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24e0b32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24e0b32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24e0b32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24e0b32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24e0b32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24e0b32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24e0b321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24e0b321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24e0b321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24e0b32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4e0b32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4e0b32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4e0b321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24e0b32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24e0b321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24e0b321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ensorflow.org/text/tutorials/text_generation#build_the_model" TargetMode="External"/><Relationship Id="rId4" Type="http://schemas.openxmlformats.org/officeDocument/2006/relationships/hyperlink" Target="https://www.tensorflow.org/guide/keras/rn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achinelearningmastery.com/gentle-introduction-long-short-term-memory-networks-experts/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loud.google.com/bigquery-ml/docs/introduction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nalyticsindiamag.com/how-to-deter-adversarial-attacks-in-computer-vision-models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hinelearningmastery.com/recommendations-for-deep-learning-neural-network-practitioners/" TargetMode="External"/><Relationship Id="rId4" Type="http://schemas.openxmlformats.org/officeDocument/2006/relationships/hyperlink" Target="https://www.analyticsvidhya.com/blog/2021/05/tuning-the-hyperparameters-and-layers-of-neural-network-deep-learn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chinelearningmastery.com/transfer-learning-for-deep-learning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Models and Model Training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Satyen 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Networks: Use Cases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89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Accounts for relationship between historical and current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slow and computationally intensive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run multiple dependent requests in parallel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Vanishing Gradient issue: depends on optimizer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retain historical data for long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Recognition, Language Translation, Video Classification, NLP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887" y="2020025"/>
            <a:ext cx="3726875" cy="168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Networks: TensorFlow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RNN layers with TensorFlow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Tensorflow RNN walkthrough: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https://www.tensorflow.org/text/tutorials/text_generation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reading for RNNs with Keras: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https://www.tensorflow.org/guide/keras/rnn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RNNs: Long Short-Term Memory (LSTM)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How can we create model that is dependent on more historical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LSTM - Long Short-Term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Cell (green block) is comprised of multiple nodes/layers, but can be treated as a single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In image, h</a:t>
            </a:r>
            <a:r>
              <a:rPr lang="en"/>
              <a:t>orizontal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arrows </a:t>
            </a:r>
            <a:r>
              <a:rPr lang="en"/>
              <a:t>represent represent between iterations, vertical arrows pass between layers/cells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50" y="2160650"/>
            <a:ext cx="4432924" cy="16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Long Term and Short Term Storage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41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</a:t>
            </a:r>
            <a:r>
              <a:rPr lang="en"/>
              <a:t>for long term memory with continuous horizontal line (Red)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for short term memory between iterations - like generic RNN (Blue)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75" y="1152475"/>
            <a:ext cx="5016726" cy="326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4348000" y="1547400"/>
            <a:ext cx="46530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4348000" y="3138225"/>
            <a:ext cx="4653000" cy="5727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5775550" y="4195450"/>
            <a:ext cx="1896000" cy="2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Forgetting Information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41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off of short term memory and input, calculate what memory to forget (Red)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memory is modified to forget some content (Blue)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75" y="1152475"/>
            <a:ext cx="5016726" cy="326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/>
          <p:nvPr/>
        </p:nvSpPr>
        <p:spPr>
          <a:xfrm>
            <a:off x="4871075" y="2103175"/>
            <a:ext cx="653700" cy="149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5775550" y="4195450"/>
            <a:ext cx="1896000" cy="2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4871075" y="1601900"/>
            <a:ext cx="653700" cy="4359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Updating Storage 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41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Term memory and input is processed (Red)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Processed cell input is used to modify long term memory (Blue)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75" y="1152475"/>
            <a:ext cx="5016726" cy="326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5546625" y="2114275"/>
            <a:ext cx="1253100" cy="149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5775550" y="4195450"/>
            <a:ext cx="1896000" cy="2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6069775" y="1591000"/>
            <a:ext cx="653700" cy="9045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Output 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41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</a:t>
            </a:r>
            <a:r>
              <a:rPr lang="en"/>
              <a:t>memory and input is processed (Red)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Processed data is output and is stored for next iteration in short term memory (Blue)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75" y="1152475"/>
            <a:ext cx="5016726" cy="326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6876100" y="2364700"/>
            <a:ext cx="1253100" cy="135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5775550" y="4195450"/>
            <a:ext cx="1896000" cy="2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7824250" y="1152475"/>
            <a:ext cx="653700" cy="2454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Use Cases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LSTMs are fairly complex, so I’d encourage taking a look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https://machinelearningmastery.com/gentle-introduction-long-short-term-memory-networks-experts/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</a:t>
            </a:r>
            <a:r>
              <a:rPr lang="en"/>
              <a:t>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Video/Audio processing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4654" l="24791" r="25156" t="4436"/>
          <a:stretch/>
        </p:blipFill>
        <p:spPr>
          <a:xfrm>
            <a:off x="5405025" y="1979800"/>
            <a:ext cx="2887776" cy="2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Native Models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58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train models within bigquery with SQL syntax (to create, query, move,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train TensorFlow models externally and import them (cannot view metrics, but can move, query,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https://cloud.google.com/bigquery-ml/docs/introduction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900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 and technical skills for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Basics for model </a:t>
            </a:r>
            <a:r>
              <a:rPr lang="en"/>
              <a:t>optimization</a:t>
            </a:r>
            <a:r>
              <a:rPr lang="en"/>
              <a:t> techniques and 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of deep </a:t>
            </a:r>
            <a:r>
              <a:rPr lang="en"/>
              <a:t>learning models and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to refresh fundamentals and build upon them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245" y="2624000"/>
            <a:ext cx="3272151" cy="210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75" y="2624000"/>
            <a:ext cx="3272151" cy="225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CNNs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is NOT true of a Convolutional Neural Network?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Comprised of different types of network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</a:t>
            </a:r>
            <a:r>
              <a:rPr lang="en"/>
              <a:t> at detecting a feature anywhere in an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Susceptible</a:t>
            </a:r>
            <a:r>
              <a:rPr lang="en"/>
              <a:t> to error when input is translated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Sparse connections between layers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2037775"/>
            <a:ext cx="4053525" cy="27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Examples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0362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 examples: input that has small perturbations that are detected by model, but not by humans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By adding </a:t>
            </a:r>
            <a:r>
              <a:rPr lang="en"/>
              <a:t>algorithmically</a:t>
            </a:r>
            <a:r>
              <a:rPr lang="en"/>
              <a:t> calculated noise to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combat adversarial examples…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Adversarial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https://analyticsindiamag.com/how-to-deter-adversarial-attacks-in-computer-vision-models/</a:t>
            </a:r>
            <a:r>
              <a:rPr lang="en"/>
              <a:t>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900" y="307375"/>
            <a:ext cx="44767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900" y="2473275"/>
            <a:ext cx="4476751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CNNS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correctly orders Convolutional Neural Network layers?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Convolution, Pooling,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ReLU, Convolution,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Pooling, Convolution,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Convolution, ReLU, Pooling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250" y="2108997"/>
            <a:ext cx="4539151" cy="18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CNNs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combination of a filter size and stride size will lead to the largest output size for a given input?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stride, small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stride, large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stride, large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stride, small filter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075" y="2075000"/>
            <a:ext cx="3510125" cy="263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Neural Networks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encouraged optimization procedure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model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Optimize learning rate (or use dynamic rate)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optimizer and loss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batch size and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advice for tuning hyperparameters: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https://machinelearningmastery.com/recommendations-for-deep-learning-neural-network-practitioners/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GridSearch with TensorFlow: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https://www.analyticsvidhya.com/blog/2021/05/tuning-the-hyperparameters-and-layers-of-neural-network-deep-learning/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7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start from pretrained model and…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additional layers and train new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Freeze some of the </a:t>
            </a:r>
            <a:r>
              <a:rPr lang="en"/>
              <a:t>layers</a:t>
            </a:r>
            <a:r>
              <a:rPr lang="en"/>
              <a:t> and further train some layers with our training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models: ResNet, AlexNet,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look for a model used in a similar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Reading: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https://machinelearningmastery.com/transfer-learning-for-deep-learning/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925" y="1602325"/>
            <a:ext cx="3804601" cy="251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Networks: Intuition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 each set of input data has been independent from next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economic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have sequential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Series of images (frames from a video)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NN: Input -&gt; Hidden -&gt;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RNN: Input + Hidden -&gt; Hidden -&gt; Output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7525"/>
            <a:ext cx="4320100" cy="11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Networks: Overview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set of Inputs provided to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layers feed forward (as in traditional 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hidden layer node ALSO </a:t>
            </a:r>
            <a:r>
              <a:rPr lang="en"/>
              <a:t>receives</a:t>
            </a:r>
            <a:r>
              <a:rPr lang="en"/>
              <a:t> a default additional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for first input returned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set of inputs provided to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uses previous hidden layer outputs and current inputs to produce second output prediction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5552"/>
            <a:ext cx="4363749" cy="19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