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1476b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1476b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c5dd831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c5dd831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5dd831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c5dd831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c5dd831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c5dd831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practice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c5dd831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c5dd831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c5dd831c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c5dd831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c4fa7cf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c4fa7cf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e8dfc7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e8dfc7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dd42e4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dd42e4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d42e4e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d42e4e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f32f9e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f32f9e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1476b3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d1476b3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bc8d60d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bc8d60d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Networks: for next time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d47af1d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d47af1d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47af1d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47af1d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47af1d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47af1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47af1de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d47af1d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47af1d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47af1d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47a622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c47a622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47af1d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47af1d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learn.org/stable/modules/model_evaluation.html#classification-metric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ikit-learn.org/stable/modules/generated/sklearn.svm.SVC.html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modules/generated/sklearn.ensemble.RandomForestClassifier.html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55KxvuyfbkatyWK-TD61gkqQnwFCl-vq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ikit-learn.org/stable/modules/generated/sklearn.decomposition.PCA.html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cikit-learn.org/stable/modules/generated/sklearn.discriminant_analysis.LinearDiscriminantAnalysis.html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learn.org/stable/modules/generated/sklearn.ensemble.RandomForestRegressor.html#sklearn.ensemble.RandomForestRegressor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kit-learn.org/stable/modules/classes.html#sklearn-metrics-metric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linear_model.LogisticRegression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gif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Classification, Clustering, and Evaluation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Satyen 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Models: Confusion Matrix (Evaluation)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51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How do we evaluate our classification models?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Confusion Matrix can help visualize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list: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https://scikit-learn.org/stable/modules/model_evaluation.html#classification-metrics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12010" r="0" t="0"/>
          <a:stretch/>
        </p:blipFill>
        <p:spPr>
          <a:xfrm>
            <a:off x="5492100" y="1081100"/>
            <a:ext cx="3411575" cy="21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663" y="3461038"/>
            <a:ext cx="47148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Models: Support Vector Machine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51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Multiclass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against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against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SVM Regression, but creating decision boundaries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Constructs hyperplane minimizing error of predicted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Kernel for non-linear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https://scikit-learn.org/stable/modules/generated/sklearn.svm.SVC.html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2404" l="58611" r="13389" t="17723"/>
          <a:stretch/>
        </p:blipFill>
        <p:spPr>
          <a:xfrm>
            <a:off x="5973400" y="1076200"/>
            <a:ext cx="2285021" cy="3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Models: Decision Trees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51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Regression 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Predicts class instead of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Lends itself better to model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combine trees to form a 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https://scikit-learn.org/stable/modules/generated/sklearn.ensemble.RandomForestClassifier.html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100" y="1152475"/>
            <a:ext cx="3347100" cy="293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Models: K-Means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642225" y="1152475"/>
            <a:ext cx="41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k random centroids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Partition data based off of closest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centroid to mean of partitioned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Throw out partitions, repeat step 2-3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3977175" cy="17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87" y="2745100"/>
            <a:ext cx="4079005" cy="17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Models: </a:t>
            </a:r>
            <a:r>
              <a:rPr lang="en"/>
              <a:t>Hierarchical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8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Establish every datapoint as an individual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nearest clusters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until all data falls into a single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a </a:t>
            </a:r>
            <a:r>
              <a:rPr b="1" lang="en"/>
              <a:t>dendrogram</a:t>
            </a:r>
            <a:r>
              <a:rPr lang="en"/>
              <a:t> ------&gt;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how many target clusters and organize results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925" y="1639571"/>
            <a:ext cx="4749575" cy="2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Models: Evaluation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43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Elbow Method: Observing the Within Cluster Sum of Squares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 for the bottom of the elbow (4-5 clusters on diagram)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practice: run model multiple times to calculate WCSS score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3675"/>
            <a:ext cx="4295475" cy="293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Demo: SciKit Learn Classification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some models!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https://colab.research.google.com/drive/155KxvuyfbkatyWK-TD61gkqQnwFCl-vq?usp=sharing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Reduction: Image Pooling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models can take a REALLY long time to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Colored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256x256 pixels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layers of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Compromise: Dimensionality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pooling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pooling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125" y="1246425"/>
            <a:ext cx="4708474" cy="30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Dimensionality</a:t>
            </a:r>
            <a:r>
              <a:rPr lang="en" sz="2320"/>
              <a:t> Reduction: </a:t>
            </a:r>
            <a:r>
              <a:rPr lang="en" sz="2320"/>
              <a:t>Principal</a:t>
            </a:r>
            <a:r>
              <a:rPr lang="en" sz="2320"/>
              <a:t> Component Analysis (PCA)</a:t>
            </a:r>
            <a:endParaRPr sz="232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47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 through linear algebra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/>
              <a:t>eigenvalues</a:t>
            </a:r>
            <a:r>
              <a:rPr lang="en"/>
              <a:t> to create most important dimensions from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Projecting data in N dimensions into K dimensions (K &lt;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https://scikit-learn.org/stable/modules/generated/sklearn.decomposition.PCA.html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Can be used with a kernel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500" y="1955551"/>
            <a:ext cx="3965775" cy="1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Dimensionality Reduction: Linear Discriminant Analysis (LDA)</a:t>
            </a:r>
            <a:endParaRPr sz="232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47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 reduction through maximizing axis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specify the number of target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2D -&gt; 1D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https://scikit-learn.org/stable/modules/generated/sklearn.discriminant_analysis.LinearDiscriminantAnalysis.html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350" y="1867550"/>
            <a:ext cx="4044250" cy="1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Regression Concepts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type of model is characterized by a optimizing a hyperplane (and the error from a margin)?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Polynomial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Random Forest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Logistic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379" y="1819825"/>
            <a:ext cx="3478950" cy="28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Resources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49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 API is your friend for making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idea to work </a:t>
            </a:r>
            <a:r>
              <a:rPr lang="en"/>
              <a:t>with small dataset, train a weak model, then run the code again with the full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Engineering is at LEAST 50% of the Machine Learning Process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70125"/>
            <a:ext cx="3575700" cy="232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Forward: Neural Networks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Learning: Regression, Classification, Time Series, Reinforcement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50" y="1669400"/>
            <a:ext cx="5838900" cy="2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Preprocessing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</a:t>
            </a:r>
            <a:r>
              <a:rPr lang="en"/>
              <a:t>should</a:t>
            </a:r>
            <a:r>
              <a:rPr lang="en"/>
              <a:t> come LAST?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Dropping Rows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25" y="1581147"/>
            <a:ext cx="6037077" cy="30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Preprocessing 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which point does it make sense to scale our processed data?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After loading data into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After imputing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Just before splitting data into test and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After splitting data into test and train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0276" l="13285" r="18056" t="13030"/>
          <a:stretch/>
        </p:blipFill>
        <p:spPr>
          <a:xfrm>
            <a:off x="5143500" y="1699975"/>
            <a:ext cx="2953149" cy="21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SciKit Learn Models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function call correctly trains a SciKit Learn model?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.fit()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.transform()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.train()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.perform()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100" y="1759400"/>
            <a:ext cx="3650601" cy="19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Models: Hyperparameters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7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Why is understanding concept behind models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Hyperparameters: parameters used to control model training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RandomForestRegressor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depth of the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number of trees in the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evaluation metric to minimize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full list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https://scikit-learn.org/stable/modules/generated/sklearn.ensemble.RandomForestRegressor.html#sklearn.ensemble.RandomForestRegressor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00" y="1540625"/>
            <a:ext cx="3793800" cy="196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Models: Metrics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7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optimize metric when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 “c</a:t>
            </a:r>
            <a:r>
              <a:rPr lang="en"/>
              <a:t>riterion”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r = RandomForestRegressor()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view scores after trained (sklearn.metrics)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max_error(predictions, correct)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mean_absolute_error(predictions, correct)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mean_squared_error(predictions, correct)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list: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https://scikit-learn.org/stable/modules/classes.html#sklearn-metrics-metrics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900" y="1039825"/>
            <a:ext cx="3750300" cy="306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Evaluation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4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variance or too many repetitions (epochs) -&gt;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portion of dataset from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testing set independent of scalers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evaluate with metrics from earlier slide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0" y="2571750"/>
            <a:ext cx="5309400" cy="21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5679475" y="1875450"/>
            <a:ext cx="3212601" cy="1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Models: Logistic Regression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63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outcome between two classes by creating “decision </a:t>
            </a:r>
            <a:r>
              <a:rPr lang="en"/>
              <a:t>boundary</a:t>
            </a:r>
            <a:r>
              <a:rPr lang="en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Plugs weighted inputs into activation function (generally sigmoid)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</a:t>
            </a:r>
            <a:r>
              <a:rPr lang="en"/>
              <a:t> y = </a:t>
            </a:r>
            <a:r>
              <a:rPr lang="en">
                <a:solidFill>
                  <a:srgbClr val="4D5156"/>
                </a:solidFill>
                <a:highlight>
                  <a:srgbClr val="FFFFFF"/>
                </a:highlight>
              </a:rPr>
              <a:t>σ(k₁x₁ + k₂x₂ + 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https://scikit-learn.org/stable/modules/generated/sklearn.linear_model.LogisticRegression.html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8003"/>
          <a:stretch/>
        </p:blipFill>
        <p:spPr>
          <a:xfrm>
            <a:off x="6235550" y="3084125"/>
            <a:ext cx="2542275" cy="1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4750" y="255300"/>
            <a:ext cx="1368300" cy="4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6">
            <a:alphaModFix/>
          </a:blip>
          <a:srcRect b="10416" l="16058" r="0" t="17046"/>
          <a:stretch/>
        </p:blipFill>
        <p:spPr>
          <a:xfrm>
            <a:off x="6562829" y="879525"/>
            <a:ext cx="2450146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