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1A8CC-23B9-4007-BE9A-15C069687D01}" v="2" dt="2023-02-15T16:47:05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B1FD122E-BD1A-3082-632F-8839C72638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80102153"/>
                  </p:ext>
                </p:extLst>
              </p:nvPr>
            </p:nvGraphicFramePr>
            <p:xfrm>
              <a:off x="52919" y="52917"/>
              <a:ext cx="12128497" cy="68156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B1FD122E-BD1A-3082-632F-8839C72638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52919" y="52917"/>
                <a:ext cx="12128497" cy="68156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008E26F-3560-47E5-A911-DE175BBBB4E9}">
  <we:reference id="WA200003233" version="2.0.0.3" store="en-US" storeType="omex"/>
  <we:alternateReferences>
    <we:reference id="WA200003233" version="2.0.0.3" store="omex" storeType="omex"/>
  </we:alternateReferences>
  <we:properties>
    <we:property name="creatorTenantId" value="&quot;41409b46-ab33-493c-afa9-b0f31ca64d2d&quot;"/>
    <we:property name="reportUrl" value="&quot;/groups/me/reports/61a7f766-0329-4e9e-895f-01b152601e89/ReportSection409a2ffb9520fb17dbaf?bookmarkGuid=651eda39-62d9-4760-bd1a-01d34a93fac5&amp;bookmarkUsage=1&amp;ctid=41409b46-ab33-493c-afa9-b0f31ca64d2d&amp;fromEntryPoint=export&quot;"/>
    <we:property name="reportState" value="&quot;CONNECTED&quot;"/>
    <we:property name="reportEmbeddedTime" value="&quot;2023-02-15T16:48:20.272Z&quot;"/>
    <we:property name="creatorSessionId" value="&quot;18fabd9f-b862-4ff2-8801-ea94d847a81e&quot;"/>
    <we:property name="creatorUserId" value="&quot;100300009BDEF292&quot;"/>
    <we:property name="reportName" value="&quot;Placement Report&quot;"/>
    <we:property name="isFiltersActionButtonVisible" value="false"/>
    <we:property name="initialStateBookmark" value="&quot;H4sIAAAAAAAAA+1ZX0/jOBD/KlWkEy8VStKmaXiD0n3hYCuKVjqt0GkST4p3XTvnOBw91O9+Y6dloQuEhQJBWh5QM554fvN/Or32GC8LAYsTmKO35x0o9X0O+nsn8LqeXNE+fz463j89+vtk/3hMZFUYrmTp7V17BvQMzRdeViDsDUT8et71QIgJzOxTDqLErlegLpUEwf/DmpmOjK5w2fXwqhBKg71yasCgvfaS2OmZZAe7PZIImeGXOMXM1NRTLJQ2q+e+n0CY52kShX6eBjFLIad3yvrUwWzmt0IdsJGSBrgkAJaWDqGfRckw8dPIxzCK+gOw9JwLs2ZZjK8KTXqTNRaFtdc+uwSZIfOcchrLWpdrb6RENXefxnfoU1XpDE/RwRhLw82CrvkLQXtLstBEK7LfXdqF+nekkczFvD1/eU6UksuZWFn3hzpnNaRS8Ay19V36jazggM+RfGc/MDDg8Be1II71uWLuGJ16196fnFSu7/4CorLX7hxAybMdQkR/5xZX7SlC/O2W+R176URszQQkjejDPiT9II9jFiML0yiOY//5/tmfzTTOwKwexy9wHqVUhnOUpuOsu6HDxJ6yzkhV0rizT5Vcxbb/s3e7N8hHRJopzTNyw8uC6xAL0MYC3MTmCsFjIFoY3gwzNS9Uya0NzzSu+W7HO92hNEN9sHCxcMj1upyE3Q3ALYmD5fkD+USCBdWolSbbdvxWk9TFCMhyXd3rKqCVcJ9uaUK6CrxEUTP8U6FekCDH9APyrsNIrLwkjAKK0gaIbSREYugQHeHiOaWm0S5O6oRLuRZpLXUHp1V612n+Kggfs/NP2IiilTL2grXYdRWWlRBdL7vggmmUDsgmy9f7q/1oOtpZSztTM8rHG3Gr8h/neS/qYZonLBngMAohSBrr8TtWtVdpnLIiDp6NJWton6Efhoeea2QtaLbNGeCQJmxAo1CW0mgUxQGLANJWu/g9G9cTZL9Zr/mjo/IOCj7jqcCNZhO0G/oxl50pCNCLD4Ybrp6Mu7ESGSC/ja9aP9M0xFlduZI4CRJqFnmQxQmmfjhM4w9eRN7WwJM1y1Yy4v0m94Lj6IJ88cSwDjbDest+t8banrhHDPXgbL8K8g8w2ls6YjZkUZ6lSPNenkVJv/d7GPgAw8CJ2qUiMnWZ2fmc59ZXjXuIxmQ+U1oCUy6hg34URkE8GA7DYNiW7Ha9p5di0IcsGmAUp3k/9AdZ/sFj9s3iZrzq651c6Qd70KMrrPfX4UwZEJ1PXNJ/m6qdqans998nZECb1HjuDrGFQ0AmqpJSD1kN4fdA8FYDwaqJB+D3ekmcJRglwPphnqSNBfH9E+AV5uC2fElqM/St1503HnqOK2F48QtjT5tUeEHvaqzCc2uYU3oHNGv9luEXDOGqnKXet8JVlSkLEjQBifesct2PFwybFrnuV+56kUsmdTn9+At2aX6zyF0u/wfTBZEOhh8AAA==&quot;"/>
    <we:property name="bookmark" value="&quot;H4sIAAAAAAAAA+1ZX0/bSBD/KpGlEy8Rsh07jnkrIX3ptRcRVKmqeBh7x2Hbza5vvebIoXz3zq4TKClgCgGM1DxE8exk5zf/J5NLj/GqFLD8BAv0DrxDpb4vQH/vBV7fkzdpflb44KdRFo0CTINo6EeWS5WGK1l5B5eeAT1H85lXNQh7IRG/eoMMgwjyeIhxkhVR6A/zwjvteyDEFOaWpwBRYd8rUVdKguD/Y3MFHRld46rv4UUplAYraGbAoBV2Tuz0TACD/QHhgNzwc5xhbhrqMZZKm/Vz5KcQFkWWxqFfZEHCMijoO1Vz6sC381uhDthYSQNcEgBLy0YQ5XE6Sv0s9jGM42gIll5wYTYsy8lFqckaZKNlaY36jp2DzJF5TjmNVaPLpTdWol64T5Mb9JmqdY7H6GBMpOFmSdd8QdDeiiw01Yrsd5N2pv4bayRzMe/AX50SpeJyLtbWvVbnpIFUCZ6jth7NvpEVHPAFkkftBwYGHP6yEcSxOVfMHaNT79L7m5PKzd2fQdT22r1DqHi+R4jodWpxNZ4ixN9+Mr9jr5yInZmApBF9FEEaBUWSsARZmMVJkviP98+7+VzjHMz6cfIE51He5bhAaXrOuls6TO0p641VLY07e1/LdWz7v3q3f4V8TKS50jwnNzwtuI6wBG0swG1srlrcB6KD4c0wV4tSVdza8ETjhu/neKc7lGaoD5cuFo643pSTsL8FuCNxsDq9I59IsKAatdZk147faZK6GAFZbap7UwW0Ek0DudaEdBV4jqJh+LdGvSRBjuka8r7DSKy8IowCysoGiG0kRGLoEH3A5WNKTatdnNQpl3Ij0lrqBk6r9L7T/FkQ3mfnX7ARRStl7AUbsZsqLGsh+l5+xgXTKB2QbZavt1f78Wy8t5F2ouaUj1fi1uU/KYpBPMCsSFk6xFEcQpC21uNXrGrP0jhlTRw8n0jW0j5DPwyPPNfIOtBs2zPAIU3ZkEahPKPRKE4CFgNknXbxazauB8h+sV7zV08VPRR8zjOBW80m6Db0j1z2ZiBAL98Ybrh4MO7WSmSA/Da56PxM0xJnTeVKkzRIqVkUQZ6kmPnhKEveeBF5WQNPNyw7yYjXm9xLjuMz8sUDwzrYDusd+90aa3fi7jHUnbP9OsjfwGhv6Yj5iMVFniHNe0Uep9HgzzDwBoaBT2qfisjMZWbvn6KwvmrdQ7Qm84nSEphyCR1EcRgHyXA0CoNRV7Lb9Z5bl5ZvO2ZfLG4m677eK5S+swfdu8J6fR1OlAHRe88lvdtU7c1MbX//PiADuqTGY3eIHRwCclFXlHrIGgh/BoKXGgjWTTwAfzBIkzzFOAUWhUWatRbE10+AZ5iDu/IjqcvQd153Xnjo+VgLw8vfGHu6pMITeldrFV5YwxzTd0Czzm8ZfsMQrspZ6m0rXFWbqiRBU5B4yyrX/XnBsG2R6/7lvlrMrlY/AOyR/bd7HwAA&quot;"/>
    <we:property name="embedUrl" value="&quot;/reportEmbed?reportId=61a7f766-0329-4e9e-895f-01b152601e89&amp;config=eyJjbHVzdGVyVXJsIjoiaHR0cHM6Ly9XQUJJLVNPVVRILUVBU1QtQVNJQS1yZWRpcmVjdC5hbmFseXNpcy53aW5kb3dzLm5ldCIsImVtYmVkRmVhdHVyZXMiOnsibW9kZXJuRW1iZWQiOnRydWUsInVzYWdlTWV0cmljc1ZOZXh0Ijp0cnVlfX0%3D&amp;disableSensitivityBanner=true&quot;"/>
    <we:property name="datasetId" value="&quot;34293dfc-cb2b-40df-ba4d-b04eeee03e8a&quot;"/>
    <we:property name="pageName" value="&quot;ReportSection409a2ffb9520fb17dbaf&quot;"/>
    <we:property name="pageDisplayName" value="&quot;Duplicate of Duplicate of Page 1&quot;"/>
    <we:property name="backgroundColor" value="&quot;#FFFFFF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</cp:revision>
  <dcterms:created xsi:type="dcterms:W3CDTF">2023-02-15T16:46:58Z</dcterms:created>
  <dcterms:modified xsi:type="dcterms:W3CDTF">2023-02-15T16:50:23Z</dcterms:modified>
</cp:coreProperties>
</file>