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86" r:id="rId7"/>
    <p:sldId id="288" r:id="rId8"/>
    <p:sldId id="287" r:id="rId9"/>
    <p:sldId id="290" r:id="rId10"/>
    <p:sldId id="289" r:id="rId11"/>
    <p:sldId id="29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15046"/>
            <a:ext cx="7781544" cy="859055"/>
          </a:xfrm>
          <a:effectLst/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 </a:t>
            </a:r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Management</a:t>
            </a:r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1484"/>
            <a:ext cx="4667613" cy="108077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NAME : BALASUBRAMANIAN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INSTITUTE : BESANT TECHNOLOGIES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035082"/>
            <a:ext cx="11214100" cy="480131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Purpose</a:t>
            </a:r>
            <a:r>
              <a:rPr lang="en-IN" sz="2800" dirty="0" smtClean="0">
                <a:solidFill>
                  <a:schemeClr val="accent2"/>
                </a:solidFill>
              </a:rPr>
              <a:t>: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8557" y="1565468"/>
            <a:ext cx="7824289" cy="1582681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r>
              <a:rPr lang="en-US" sz="1800" dirty="0"/>
              <a:t>This project is a </a:t>
            </a:r>
            <a:r>
              <a:rPr lang="en-US" sz="1800" dirty="0" smtClean="0"/>
              <a:t>student </a:t>
            </a:r>
            <a:r>
              <a:rPr lang="en-US" sz="1800" dirty="0"/>
              <a:t>registration system where users can sign up, log in, and manage student details.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" y="2648021"/>
            <a:ext cx="62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2"/>
                </a:solidFill>
                <a:latin typeface="+mj-lt"/>
              </a:rPr>
              <a:t>Technologies Used :</a:t>
            </a:r>
            <a:endParaRPr lang="en-IN" sz="2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274" y="4480560"/>
            <a:ext cx="3997235" cy="219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100" y="357897"/>
            <a:ext cx="3531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+mj-lt"/>
              </a:rPr>
              <a:t>Project Overview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8557" y="3314979"/>
            <a:ext cx="68948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HTML5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Structure of the web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Styling and layout, using Bootstrap for responsive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JavaScript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For form validation and local storage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Bootstrap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For quick styling and responsive design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48557" y="5291184"/>
            <a:ext cx="81515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Sign Up Page: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 can register with a username, email, and password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Login Page: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 log in using their credentials and access the form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Form Page: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After login, users can fill in student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Manage Students: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Admins (post-login) can view or manage student records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" y="4767964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accent2"/>
                </a:solidFill>
                <a:latin typeface="+mj-lt"/>
              </a:rPr>
              <a:t>pages </a:t>
            </a:r>
            <a:r>
              <a:rPr lang="en-IN" sz="2800" b="1" dirty="0">
                <a:solidFill>
                  <a:schemeClr val="accent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219520"/>
            <a:ext cx="11214100" cy="480131"/>
          </a:xfrm>
        </p:spPr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Home </a:t>
            </a:r>
            <a:r>
              <a:rPr lang="en-IN" sz="2800" dirty="0" smtClean="0">
                <a:solidFill>
                  <a:schemeClr val="accent2"/>
                </a:solidFill>
              </a:rPr>
              <a:t>Page :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277" y="719401"/>
            <a:ext cx="7824289" cy="5114732"/>
          </a:xfrm>
        </p:spPr>
        <p:txBody>
          <a:bodyPr/>
          <a:lstStyle/>
          <a:p>
            <a:pPr marL="0" indent="0" algn="just">
              <a:buClr>
                <a:schemeClr val="bg1"/>
              </a:buClr>
              <a:buNone/>
            </a:pPr>
            <a:r>
              <a:rPr lang="en-US" sz="1800" b="1" dirty="0">
                <a:solidFill>
                  <a:schemeClr val="accent2"/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800" dirty="0"/>
              <a:t>This is the first page users see when visiting the website</a:t>
            </a:r>
            <a:r>
              <a:rPr lang="en-US" sz="1800" dirty="0" smtClean="0"/>
              <a:t>.</a:t>
            </a:r>
          </a:p>
          <a:p>
            <a:pPr marL="0" indent="0" algn="just">
              <a:buClr>
                <a:schemeClr val="bg1"/>
              </a:buClr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</a:t>
            </a:r>
            <a:r>
              <a:rPr lang="en-US" sz="1800" dirty="0" smtClean="0"/>
              <a:t>contains:</a:t>
            </a:r>
          </a:p>
          <a:p>
            <a:pPr marL="0" indent="0" algn="just">
              <a:buClr>
                <a:schemeClr val="bg1"/>
              </a:buClr>
              <a:buNone/>
            </a:pPr>
            <a:endParaRPr lang="en-US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 smtClean="0">
                <a:latin typeface="Arial" panose="020B0604020202020204" pitchFamily="34" charset="0"/>
              </a:rPr>
              <a:t> Sign </a:t>
            </a:r>
            <a:r>
              <a:rPr lang="en-US" altLang="en-US" sz="1800" b="1" dirty="0">
                <a:latin typeface="Arial" panose="020B0604020202020204" pitchFamily="34" charset="0"/>
              </a:rPr>
              <a:t>Up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button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altLang="en-US" sz="1800" dirty="0" smtClean="0">
                <a:latin typeface="Arial" panose="020B0604020202020204" pitchFamily="34" charset="0"/>
              </a:rPr>
              <a:t> Takes </a:t>
            </a:r>
            <a:r>
              <a:rPr lang="en-US" altLang="en-US" sz="1800" dirty="0">
                <a:latin typeface="Arial" panose="020B0604020202020204" pitchFamily="34" charset="0"/>
              </a:rPr>
              <a:t>the user to the Sign Up page.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 smtClean="0">
                <a:latin typeface="Arial" panose="020B0604020202020204" pitchFamily="34" charset="0"/>
              </a:rPr>
              <a:t> Login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button</a:t>
            </a:r>
            <a:r>
              <a:rPr lang="en-US" altLang="en-US" sz="1800" dirty="0" smtClean="0">
                <a:latin typeface="Arial" panose="020B0604020202020204" pitchFamily="34" charset="0"/>
              </a:rPr>
              <a:t>:  Takes </a:t>
            </a:r>
            <a:r>
              <a:rPr lang="en-US" altLang="en-US" sz="1800" dirty="0">
                <a:latin typeface="Arial" panose="020B0604020202020204" pitchFamily="34" charset="0"/>
              </a:rPr>
              <a:t>the user to the Login page.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 smtClean="0">
                <a:latin typeface="Arial" panose="020B0604020202020204" pitchFamily="34" charset="0"/>
              </a:rPr>
              <a:t> Manage Students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button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altLang="en-US" sz="1800" dirty="0" smtClean="0">
                <a:latin typeface="Arial" panose="020B0604020202020204" pitchFamily="34" charset="0"/>
              </a:rPr>
              <a:t> Redirects </a:t>
            </a:r>
            <a:r>
              <a:rPr lang="en-US" altLang="en-US" sz="1800" dirty="0">
                <a:latin typeface="Arial" panose="020B0604020202020204" pitchFamily="34" charset="0"/>
              </a:rPr>
              <a:t>the user to the login page if they </a:t>
            </a:r>
            <a:r>
              <a:rPr lang="en-US" altLang="en-US" sz="1800" dirty="0" smtClean="0">
                <a:latin typeface="Arial" panose="020B0604020202020204" pitchFamily="34" charset="0"/>
              </a:rPr>
              <a:t> aren't </a:t>
            </a:r>
            <a:r>
              <a:rPr lang="en-US" altLang="en-US" sz="1800" dirty="0">
                <a:latin typeface="Arial" panose="020B0604020202020204" pitchFamily="34" charset="0"/>
              </a:rPr>
              <a:t>logged in </a:t>
            </a:r>
            <a:r>
              <a:rPr lang="en-US" altLang="en-US" sz="1800" dirty="0" smtClean="0">
                <a:latin typeface="Arial" panose="020B0604020202020204" pitchFamily="34" charset="0"/>
              </a:rPr>
              <a:t>yet.</a:t>
            </a:r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8274" y="4480560"/>
            <a:ext cx="3997235" cy="219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8277" y="1012527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31868" r="10780"/>
          <a:stretch/>
        </p:blipFill>
        <p:spPr>
          <a:xfrm>
            <a:off x="548277" y="3374291"/>
            <a:ext cx="6531635" cy="31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621360"/>
            <a:ext cx="11214100" cy="480131"/>
          </a:xfrm>
        </p:spPr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Sign Up </a:t>
            </a:r>
            <a:r>
              <a:rPr lang="en-IN" sz="2800" dirty="0" smtClean="0">
                <a:solidFill>
                  <a:schemeClr val="accent2"/>
                </a:solidFill>
              </a:rPr>
              <a:t>Page :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446" y="1274206"/>
            <a:ext cx="7824289" cy="3867376"/>
          </a:xfrm>
        </p:spPr>
        <p:txBody>
          <a:bodyPr/>
          <a:lstStyle/>
          <a:p>
            <a:pPr marL="0" indent="0" algn="just">
              <a:buClr>
                <a:schemeClr val="bg1"/>
              </a:buClr>
              <a:buNone/>
            </a:pPr>
            <a:r>
              <a:rPr lang="en-US" sz="1800" b="1" dirty="0"/>
              <a:t>Description:</a:t>
            </a:r>
            <a:r>
              <a:rPr lang="en-US" sz="1800" dirty="0"/>
              <a:t> This page allows users to register by entering their username, email, and password. On successful registration, the data is stored in </a:t>
            </a:r>
            <a:r>
              <a:rPr lang="en-US" sz="1800" dirty="0" err="1"/>
              <a:t>LocalStorage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 algn="just">
              <a:buClr>
                <a:schemeClr val="bg1"/>
              </a:buClr>
              <a:buNone/>
            </a:pPr>
            <a:r>
              <a:rPr lang="en-US" sz="1800" b="1" dirty="0"/>
              <a:t>Input fields:</a:t>
            </a:r>
            <a:r>
              <a:rPr lang="en-US" sz="1800" dirty="0"/>
              <a:t> Username, email, password.</a:t>
            </a:r>
          </a:p>
          <a:p>
            <a:pPr marL="0" indent="0" algn="just">
              <a:buClr>
                <a:schemeClr val="bg1"/>
              </a:buClr>
              <a:buNone/>
            </a:pPr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59" y="4480560"/>
            <a:ext cx="3997235" cy="219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508"/>
          <a:stretch/>
        </p:blipFill>
        <p:spPr>
          <a:xfrm>
            <a:off x="300446" y="2934975"/>
            <a:ext cx="7171508" cy="37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6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399292"/>
            <a:ext cx="11214100" cy="480131"/>
          </a:xfrm>
        </p:spPr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Login </a:t>
            </a:r>
            <a:r>
              <a:rPr lang="en-IN" sz="2800" dirty="0" smtClean="0">
                <a:solidFill>
                  <a:schemeClr val="accent2"/>
                </a:solidFill>
              </a:rPr>
              <a:t>Page :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6" y="1052137"/>
            <a:ext cx="7824289" cy="3867376"/>
          </a:xfrm>
        </p:spPr>
        <p:txBody>
          <a:bodyPr/>
          <a:lstStyle/>
          <a:p>
            <a:pPr marL="0" indent="0" algn="just">
              <a:buClr>
                <a:schemeClr val="bg1"/>
              </a:buClr>
              <a:buNone/>
            </a:pPr>
            <a:r>
              <a:rPr lang="en-US" sz="1800" b="1" dirty="0"/>
              <a:t>Description:</a:t>
            </a:r>
            <a:r>
              <a:rPr lang="en-US" sz="1800" dirty="0"/>
              <a:t> Users log in here with their email and password. If credentials match the stored data, the user is redirected to the Form page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 algn="just">
              <a:buClr>
                <a:schemeClr val="bg1"/>
              </a:buClr>
              <a:buNone/>
            </a:pPr>
            <a:r>
              <a:rPr lang="en-US" sz="1800" b="1" dirty="0"/>
              <a:t>Input fields:</a:t>
            </a:r>
            <a:r>
              <a:rPr lang="en-US" sz="1800" dirty="0"/>
              <a:t> Email and password.</a:t>
            </a:r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1" y="4480560"/>
            <a:ext cx="3997235" cy="219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80" t="-6993" r="-3780" b="17585"/>
          <a:stretch/>
        </p:blipFill>
        <p:spPr>
          <a:xfrm>
            <a:off x="509451" y="2181857"/>
            <a:ext cx="7197635" cy="36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6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1" y="4480560"/>
            <a:ext cx="3997235" cy="219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50668" y="1025437"/>
            <a:ext cx="8660675" cy="14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/>
              <a:t>Description:</a:t>
            </a:r>
            <a:r>
              <a:rPr lang="en-US" sz="1800" dirty="0"/>
              <a:t> This page allows the user to fill in student details (such as name, age, etc.). The information is stored in </a:t>
            </a:r>
            <a:r>
              <a:rPr lang="en-US" sz="1800" dirty="0" err="1"/>
              <a:t>LocalStorage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Users </a:t>
            </a:r>
            <a:r>
              <a:rPr lang="en-US" sz="1800" dirty="0"/>
              <a:t>can enter student data and submit it.</a:t>
            </a:r>
          </a:p>
          <a:p>
            <a:r>
              <a:rPr lang="en-US" sz="1800" dirty="0"/>
              <a:t>The data gets saved to </a:t>
            </a:r>
            <a:r>
              <a:rPr lang="en-US" sz="1800" dirty="0" err="1"/>
              <a:t>LocalStorage</a:t>
            </a:r>
            <a:r>
              <a:rPr lang="en-US" sz="1800" dirty="0"/>
              <a:t> and can be viewed or updated later.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" y="389247"/>
            <a:ext cx="11214100" cy="535531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Form Page 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41" t="7824" r="141" b="5556"/>
          <a:stretch/>
        </p:blipFill>
        <p:spPr>
          <a:xfrm>
            <a:off x="450668" y="2755079"/>
            <a:ext cx="8123373" cy="39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399292"/>
            <a:ext cx="11214100" cy="1698927"/>
          </a:xfrm>
        </p:spPr>
        <p:txBody>
          <a:bodyPr/>
          <a:lstStyle/>
          <a:p>
            <a:r>
              <a:rPr lang="en-IN" sz="2800" dirty="0">
                <a:solidFill>
                  <a:schemeClr val="accent2"/>
                </a:solidFill>
              </a:rPr>
              <a:t>Manage Students Page </a:t>
            </a:r>
            <a:r>
              <a:rPr lang="en-US" sz="2800" dirty="0" smtClean="0">
                <a:solidFill>
                  <a:schemeClr val="accent2"/>
                </a:solidFill>
              </a:rPr>
              <a:t>:</a:t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/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/>
            </a:r>
            <a:br>
              <a:rPr lang="en-US" sz="2800" dirty="0">
                <a:solidFill>
                  <a:schemeClr val="accent2"/>
                </a:solidFill>
              </a:rPr>
            </a:b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1" y="4097328"/>
            <a:ext cx="9170125" cy="3867376"/>
          </a:xfrm>
        </p:spPr>
        <p:txBody>
          <a:bodyPr/>
          <a:lstStyle/>
          <a:p>
            <a:pPr marL="0" indent="0" algn="just">
              <a:buClr>
                <a:schemeClr val="bg1"/>
              </a:buClr>
              <a:buNone/>
            </a:pPr>
            <a:endParaRPr lang="en-US" sz="1800" dirty="0"/>
          </a:p>
          <a:p>
            <a:pPr marL="0" indent="0" algn="just">
              <a:buClr>
                <a:schemeClr val="bg1"/>
              </a:buClr>
              <a:buNone/>
            </a:pPr>
            <a:endParaRPr lang="en-IN" sz="1800" dirty="0"/>
          </a:p>
          <a:p>
            <a:pPr marL="0" indent="0" algn="just">
              <a:buClr>
                <a:schemeClr val="bg1"/>
              </a:buClr>
              <a:buNone/>
            </a:pPr>
            <a:endParaRPr lang="en-IN" sz="1800" dirty="0"/>
          </a:p>
          <a:p>
            <a:pPr marL="0" indent="0" algn="just">
              <a:buClr>
                <a:schemeClr val="bg1"/>
              </a:buClr>
              <a:buNone/>
            </a:pPr>
            <a:endParaRPr lang="en-IN" sz="1800" dirty="0"/>
          </a:p>
          <a:p>
            <a:pPr marL="0" indent="0" algn="just">
              <a:buClr>
                <a:schemeClr val="bg1"/>
              </a:buClr>
              <a:buNone/>
            </a:pPr>
            <a:endParaRPr lang="en-US" sz="1800" b="1" dirty="0"/>
          </a:p>
          <a:p>
            <a:pPr marL="0" indent="0" algn="just">
              <a:buClr>
                <a:schemeClr val="bg1"/>
              </a:buClr>
              <a:buNone/>
            </a:pPr>
            <a:endParaRPr lang="en-US" sz="1800" b="1" dirty="0"/>
          </a:p>
          <a:p>
            <a:pPr marL="0" indent="0" algn="just">
              <a:buClr>
                <a:schemeClr val="bg1"/>
              </a:buClr>
              <a:buNone/>
            </a:pPr>
            <a:endParaRPr lang="en-US" sz="1800" b="1" dirty="0"/>
          </a:p>
          <a:p>
            <a:pPr marL="0" indent="0" algn="just">
              <a:buClr>
                <a:schemeClr val="bg1"/>
              </a:buClr>
              <a:buNone/>
            </a:pPr>
            <a:endParaRPr 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1" y="4480560"/>
            <a:ext cx="3997235" cy="219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9964" y="1002442"/>
            <a:ext cx="710002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Description: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Manage Students page is accessible after login,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where users (admin)</a:t>
            </a: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 view and manage student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 can: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 student records stored in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Update or delete records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011" t="11289" r="1011" b="-1717"/>
          <a:stretch/>
        </p:blipFill>
        <p:spPr>
          <a:xfrm>
            <a:off x="269964" y="3025983"/>
            <a:ext cx="7537269" cy="38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399292"/>
            <a:ext cx="11214100" cy="1643527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/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/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/>
            </a:r>
            <a:br>
              <a:rPr lang="en-US" sz="2800" dirty="0">
                <a:solidFill>
                  <a:schemeClr val="accent2"/>
                </a:solidFill>
              </a:rPr>
            </a:b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71" y="4480560"/>
            <a:ext cx="3997235" cy="219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29540" y="316117"/>
            <a:ext cx="89868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IN" sz="2800" b="1" dirty="0">
                <a:solidFill>
                  <a:schemeClr val="accent2"/>
                </a:solidFill>
              </a:rPr>
              <a:t>Project Workflow</a:t>
            </a:r>
            <a:r>
              <a:rPr lang="en-US" sz="2800" b="1" dirty="0" smtClean="0">
                <a:solidFill>
                  <a:schemeClr val="accent2"/>
                </a:solidFill>
              </a:rPr>
              <a:t>: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91" y="1550376"/>
            <a:ext cx="110653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29540" y="1129615"/>
            <a:ext cx="10925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Content</a:t>
            </a:r>
            <a:r>
              <a:rPr lang="en-US" b="1" dirty="0" smtClean="0">
                <a:solidFill>
                  <a:schemeClr val="accent2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Step-by-step </a:t>
            </a:r>
            <a:r>
              <a:rPr lang="en-US" b="1" dirty="0">
                <a:solidFill>
                  <a:schemeClr val="bg1"/>
                </a:solidFill>
              </a:rPr>
              <a:t>user journey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visits </a:t>
            </a:r>
            <a:r>
              <a:rPr lang="en-US" b="1" dirty="0">
                <a:solidFill>
                  <a:schemeClr val="bg1"/>
                </a:solidFill>
              </a:rPr>
              <a:t>Home Page</a:t>
            </a:r>
            <a:r>
              <a:rPr lang="en-US" dirty="0">
                <a:solidFill>
                  <a:schemeClr val="bg1"/>
                </a:solidFill>
              </a:rPr>
              <a:t> and either signs up or logs in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signing up, the user is redirected to the </a:t>
            </a:r>
            <a:r>
              <a:rPr lang="en-US" b="1" dirty="0">
                <a:solidFill>
                  <a:schemeClr val="bg1"/>
                </a:solidFill>
              </a:rPr>
              <a:t>Login Page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Upon logging in with correct credentials, the user accesses the </a:t>
            </a:r>
            <a:r>
              <a:rPr lang="en-US" b="1" dirty="0">
                <a:solidFill>
                  <a:schemeClr val="bg1"/>
                </a:solidFill>
              </a:rPr>
              <a:t>Form Page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 the </a:t>
            </a:r>
            <a:r>
              <a:rPr lang="en-US" b="1" dirty="0">
                <a:solidFill>
                  <a:schemeClr val="bg1"/>
                </a:solidFill>
              </a:rPr>
              <a:t>Manage Students Page</a:t>
            </a:r>
            <a:r>
              <a:rPr lang="en-US" dirty="0">
                <a:solidFill>
                  <a:schemeClr val="bg1"/>
                </a:solidFill>
              </a:rPr>
              <a:t>, the user can manage student data.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6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467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Office Theme</vt:lpstr>
      <vt:lpstr>Student Management System</vt:lpstr>
      <vt:lpstr>Purpose:</vt:lpstr>
      <vt:lpstr>Home Page :</vt:lpstr>
      <vt:lpstr>Sign Up Page :</vt:lpstr>
      <vt:lpstr>Login Page :</vt:lpstr>
      <vt:lpstr>Form Page :</vt:lpstr>
      <vt:lpstr>Manage Students Page :   </vt:lpstr>
      <vt:lpstr> 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2024-11-07T05:48:44Z</dcterms:created>
  <dcterms:modified xsi:type="dcterms:W3CDTF">2024-11-15T11:27:19Z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