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652BE3-D4B0-8BD6-E795-0C8B3B38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99" y="4022400"/>
            <a:ext cx="1225402" cy="10546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1609725" y="476753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9400" y="4549750"/>
            <a:ext cx="7305675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Presented By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Name  :  </a:t>
            </a:r>
            <a:r>
              <a:rPr lang="en-US" sz="2400" i="1" spc="10" dirty="0">
                <a:solidFill>
                  <a:srgbClr val="FF0000"/>
                </a:solidFill>
                <a:latin typeface="Trebuchet MS"/>
                <a:cs typeface="Trebuchet MS"/>
              </a:rPr>
              <a:t>Subramaniyam 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Reg No : </a:t>
            </a:r>
            <a:r>
              <a:rPr lang="en-US" sz="2400" i="1" spc="10" dirty="0">
                <a:solidFill>
                  <a:srgbClr val="FF0000"/>
                </a:solidFill>
                <a:latin typeface="Trebuchet MS"/>
                <a:cs typeface="Trebuchet MS"/>
              </a:rPr>
              <a:t>730321104054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Department : </a:t>
            </a:r>
            <a:r>
              <a:rPr lang="en-US" sz="2400" i="1" spc="10" dirty="0">
                <a:solidFill>
                  <a:srgbClr val="FF0000"/>
                </a:solidFill>
                <a:latin typeface="Trebuchet MS"/>
                <a:cs typeface="Trebuchet MS"/>
              </a:rPr>
              <a:t>Computer Science and Engineering</a:t>
            </a:r>
            <a:endParaRPr sz="2400" i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A0C9E-9E85-51D6-E89F-CF291696CED1}"/>
              </a:ext>
            </a:extLst>
          </p:cNvPr>
          <p:cNvSpPr txBox="1"/>
          <p:nvPr/>
        </p:nvSpPr>
        <p:spPr>
          <a:xfrm>
            <a:off x="1720355" y="1104900"/>
            <a:ext cx="9044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 to Google Search using Recurrent Neural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4569" y="159538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RESULTS</a:t>
            </a: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:</a:t>
            </a:r>
            <a:endParaRPr sz="4400" i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EE37F1-2E69-A620-3EF9-2FEC7D152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28910" r="46593" b="10251"/>
          <a:stretch/>
        </p:blipFill>
        <p:spPr>
          <a:xfrm>
            <a:off x="495154" y="1228562"/>
            <a:ext cx="5093690" cy="555323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D886E35-4469-F757-DE0E-F18EA6CF4260}"/>
              </a:ext>
            </a:extLst>
          </p:cNvPr>
          <p:cNvSpPr/>
          <p:nvPr/>
        </p:nvSpPr>
        <p:spPr>
          <a:xfrm>
            <a:off x="457200" y="6324600"/>
            <a:ext cx="3429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BFCE63-F1C2-9510-C962-096954F69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5456" r="34999" b="41185"/>
          <a:stretch/>
        </p:blipFill>
        <p:spPr>
          <a:xfrm>
            <a:off x="6190362" y="1277280"/>
            <a:ext cx="5849238" cy="5553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C66521-542C-A461-6179-997B7DD8FE35}"/>
              </a:ext>
            </a:extLst>
          </p:cNvPr>
          <p:cNvSpPr txBox="1"/>
          <p:nvPr/>
        </p:nvSpPr>
        <p:spPr>
          <a:xfrm>
            <a:off x="2362200" y="850112"/>
            <a:ext cx="2133600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FA3B3-533F-E27E-FA70-8C7A229CF26E}"/>
              </a:ext>
            </a:extLst>
          </p:cNvPr>
          <p:cNvSpPr txBox="1"/>
          <p:nvPr/>
        </p:nvSpPr>
        <p:spPr>
          <a:xfrm>
            <a:off x="8305800" y="74109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73E2-E749-E830-A978-FA03B786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0600"/>
            <a:ext cx="3435668" cy="677108"/>
          </a:xfrm>
        </p:spPr>
        <p:txBody>
          <a:bodyPr/>
          <a:lstStyle/>
          <a:p>
            <a:pPr marL="12700" algn="l" rtl="0">
              <a:spcBef>
                <a:spcPts val="130"/>
              </a:spcBef>
              <a:tabLst>
                <a:tab pos="2727960" algn="l"/>
              </a:tabLst>
            </a:pP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7706C-F01A-A0A0-FE2F-B3D0BB1A9DC1}"/>
              </a:ext>
            </a:extLst>
          </p:cNvPr>
          <p:cNvSpPr txBox="1"/>
          <p:nvPr/>
        </p:nvSpPr>
        <p:spPr>
          <a:xfrm>
            <a:off x="838200" y="2090172"/>
            <a:ext cx="8687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In conclusion, speech recognition technology represents a pivotal advancement in human-computer interaction, offering a wide array of applications and benefits across various industries and domains.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latin typeface="+mj-lt"/>
              </a:rPr>
              <a:t>Finally, we successfully developed the speech to google search using the Recurrent Neural Network Algorithm.</a:t>
            </a:r>
            <a:endParaRPr lang="en-US" sz="2400" dirty="0">
              <a:latin typeface="+mj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4030" y="2660798"/>
            <a:ext cx="2132908" cy="3694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83873-E6CE-799E-1B88-ECDA197DA67B}"/>
              </a:ext>
            </a:extLst>
          </p:cNvPr>
          <p:cNvSpPr txBox="1"/>
          <p:nvPr/>
        </p:nvSpPr>
        <p:spPr>
          <a:xfrm>
            <a:off x="4038600" y="53340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B4EEDCD0-469B-19CE-353C-F5CC1CDC6272}"/>
              </a:ext>
            </a:extLst>
          </p:cNvPr>
          <p:cNvGrpSpPr/>
          <p:nvPr/>
        </p:nvGrpSpPr>
        <p:grpSpPr>
          <a:xfrm flipH="1">
            <a:off x="6266571" y="4789064"/>
            <a:ext cx="1640058" cy="1478501"/>
            <a:chOff x="8658224" y="2647950"/>
            <a:chExt cx="3533775" cy="38100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958C3C53-60A8-1632-9E44-41C13A760F39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7FBC26D-0DAF-8BEF-2BDF-E3DF25BDE637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AD6F969A-245D-814B-9461-EE990D332D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4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5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>
            <a:extLst>
              <a:ext uri="{FF2B5EF4-FFF2-40B4-BE49-F238E27FC236}">
                <a16:creationId xmlns:a16="http://schemas.microsoft.com/office/drawing/2014/main" id="{0E57B7E6-3A93-BDEB-764B-9F49A1DB9CF5}"/>
              </a:ext>
            </a:extLst>
          </p:cNvPr>
          <p:cNvGrpSpPr/>
          <p:nvPr/>
        </p:nvGrpSpPr>
        <p:grpSpPr>
          <a:xfrm>
            <a:off x="819239" y="4515889"/>
            <a:ext cx="1750635" cy="1303886"/>
            <a:chOff x="221040" y="1381125"/>
            <a:chExt cx="1750635" cy="1303886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F38AD82-8BC6-0795-4252-30785ED6602A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DD3D6FFF-837D-7A7C-25FE-5EC901CFD664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 rot="2296835">
            <a:off x="8608120" y="4146799"/>
            <a:ext cx="720655" cy="69128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 rot="2347968">
            <a:off x="9172726" y="4788641"/>
            <a:ext cx="436286" cy="40961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TITLE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E189E-53C1-D23D-DDCE-41539B128CC2}"/>
              </a:ext>
            </a:extLst>
          </p:cNvPr>
          <p:cNvSpPr txBox="1"/>
          <p:nvPr/>
        </p:nvSpPr>
        <p:spPr>
          <a:xfrm>
            <a:off x="524569" y="2725400"/>
            <a:ext cx="9770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Speech to Google Search using Recurrent Neural Network (RNN)</a:t>
            </a:r>
          </a:p>
          <a:p>
            <a:pPr algn="ctr"/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BC7E2C-4F6E-8A04-BB82-8F3FE4C1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01" y="649167"/>
            <a:ext cx="1225402" cy="10546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688DCA-B361-E291-7BA6-512AE019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52" y="1459699"/>
            <a:ext cx="652329" cy="5608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14400" y="1092530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AGENDA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78451-6C25-1832-14E1-2AEE341F08C0}"/>
              </a:ext>
            </a:extLst>
          </p:cNvPr>
          <p:cNvSpPr txBox="1"/>
          <p:nvPr/>
        </p:nvSpPr>
        <p:spPr>
          <a:xfrm>
            <a:off x="1535893" y="2214721"/>
            <a:ext cx="4076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Problem Statement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Project Overview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End Users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Our Solution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Special Features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Modelling Approach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Results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Conclusion</a:t>
            </a: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CE3018C8-BA47-CC2E-E1A6-38F3E9104D25}"/>
              </a:ext>
            </a:extLst>
          </p:cNvPr>
          <p:cNvGrpSpPr/>
          <p:nvPr/>
        </p:nvGrpSpPr>
        <p:grpSpPr>
          <a:xfrm>
            <a:off x="6054361" y="1077384"/>
            <a:ext cx="1750635" cy="1303886"/>
            <a:chOff x="221040" y="1381125"/>
            <a:chExt cx="1750635" cy="1303886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DCCB8988-6176-7687-6E4F-25A63A3C5980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CFE759C-EE3B-65EA-DAF5-3B7899C7D3E7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object 14">
            <a:extLst>
              <a:ext uri="{FF2B5EF4-FFF2-40B4-BE49-F238E27FC236}">
                <a16:creationId xmlns:a16="http://schemas.microsoft.com/office/drawing/2014/main" id="{F18B0F4B-550C-B052-B1F2-F80109C27C84}"/>
              </a:ext>
            </a:extLst>
          </p:cNvPr>
          <p:cNvSpPr/>
          <p:nvPr/>
        </p:nvSpPr>
        <p:spPr>
          <a:xfrm rot="3364769">
            <a:off x="8096633" y="5902563"/>
            <a:ext cx="720655" cy="69128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73757" flipH="1">
            <a:off x="4569980" y="2493302"/>
            <a:ext cx="4824723" cy="3289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60225">
            <a:off x="10041397" y="4010158"/>
            <a:ext cx="2154714" cy="248822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3700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STATEMENT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2D1CE1-7A5A-E237-6C30-8021278C0125}"/>
              </a:ext>
            </a:extLst>
          </p:cNvPr>
          <p:cNvSpPr txBox="1"/>
          <p:nvPr/>
        </p:nvSpPr>
        <p:spPr>
          <a:xfrm>
            <a:off x="676275" y="1865653"/>
            <a:ext cx="9763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Speech recognition systems may struggle with accurately transcribing spoken words, especially in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noisy environments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or with speakers who have accents or speech impediments.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Background noise, such as music, conversations, or machinery, can interfere with speech recognition accuracy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, making it difficult to distinguish spoken words from ambient sounds.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So,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Let’s implement the new speech recognition system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with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help of python program to overcome the issue and solve it.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414223">
            <a:off x="8604433" y="2548580"/>
            <a:ext cx="3533775" cy="3810000"/>
            <a:chOff x="8658224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4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20563-7999-07DE-26FF-69CE08EA885B}"/>
              </a:ext>
            </a:extLst>
          </p:cNvPr>
          <p:cNvSpPr txBox="1"/>
          <p:nvPr/>
        </p:nvSpPr>
        <p:spPr>
          <a:xfrm>
            <a:off x="596559" y="1753270"/>
            <a:ext cx="8748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Our project aims to develop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RNN-based system for speech to google search.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Leveraging deep learning techniques, we seek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accurately identify and capture the user voice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the background and surrounding noise to perform the google search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That is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to Google Assistant or Apple Siri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The system will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 as a tool for blind person’s and the other user’s to quickly perform the search operation without typing the words.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7F94E087-EFD8-B7E9-96C7-127F9904ADE9}"/>
              </a:ext>
            </a:extLst>
          </p:cNvPr>
          <p:cNvGrpSpPr/>
          <p:nvPr/>
        </p:nvGrpSpPr>
        <p:grpSpPr>
          <a:xfrm rot="18391402">
            <a:off x="8134264" y="430612"/>
            <a:ext cx="1196927" cy="872458"/>
            <a:chOff x="221040" y="1381125"/>
            <a:chExt cx="1750635" cy="1303886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D4D9E3B4-4E13-5C39-8A2C-1062C936017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D828825-4CD7-5D9B-CE17-2E51F09F2FAA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51102"/>
            <a:ext cx="646334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WHO ARE THE END USERS?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DB249-717B-836C-9A33-46C04BF89B0A}"/>
              </a:ext>
            </a:extLst>
          </p:cNvPr>
          <p:cNvSpPr txBox="1"/>
          <p:nvPr/>
        </p:nvSpPr>
        <p:spPr>
          <a:xfrm>
            <a:off x="904875" y="2169868"/>
            <a:ext cx="57912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Blind persons,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Dyslexia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persons,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Customer service automation,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Call center operations,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Healthcare professionals,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Educators.</a:t>
            </a: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E0B8D985-872F-B9FA-A04A-3A638A38F5E7}"/>
              </a:ext>
            </a:extLst>
          </p:cNvPr>
          <p:cNvGrpSpPr/>
          <p:nvPr/>
        </p:nvGrpSpPr>
        <p:grpSpPr>
          <a:xfrm rot="19408266">
            <a:off x="6097611" y="4995415"/>
            <a:ext cx="1196927" cy="872458"/>
            <a:chOff x="221040" y="1381125"/>
            <a:chExt cx="1750635" cy="1303886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9DFF89C6-CD15-1A19-3FCB-601BF833D62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6ED324A-6A9E-0DFA-87B1-C0F09D166643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27365">
            <a:off x="9566707" y="3199103"/>
            <a:ext cx="2695574" cy="32480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09" y="609600"/>
            <a:ext cx="1094638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YOUR SOLUTION AND ITS VALUE 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1FA8-8642-3AB2-B659-77806C12020D}"/>
              </a:ext>
            </a:extLst>
          </p:cNvPr>
          <p:cNvSpPr txBox="1"/>
          <p:nvPr/>
        </p:nvSpPr>
        <p:spPr>
          <a:xfrm>
            <a:off x="622809" y="1676400"/>
            <a:ext cx="9500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It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enables individuals with disabilities to interact with technology more easily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providing a means for those with mobility impairments or dyslexia to communicate.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In professional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settings, speech recognition can significantly boost productivity by enabling hands-free operation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facilitating multitasking, and accelerating data entry processes.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Voice interfaces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enhance user experience in devices and applications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offering a more intuitive and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natural way to interact with technology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particularly in contexts where typing is inconvenient or impossible.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SPECIAL FEATURES : 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78677-116F-F7AC-E449-446A0A186B44}"/>
              </a:ext>
            </a:extLst>
          </p:cNvPr>
          <p:cNvSpPr txBox="1"/>
          <p:nvPr/>
        </p:nvSpPr>
        <p:spPr>
          <a:xfrm>
            <a:off x="838200" y="1695450"/>
            <a:ext cx="967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Advanced speech recognition systems employ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noise cancellation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algorithms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filter out background noise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ensuring accurate transcription even in noisy environments.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This feature enables the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detection of specific keywords or phrases within spoken content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facilitating tasks such as voice-activated commands or triggering actions based on predefined keywords.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It enables individuals with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disabilities to interact with technology more easily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, providing a means for those with mobility impairments or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dyslexia to communicate.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00" y="496856"/>
            <a:ext cx="33039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MODELLING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 :</a:t>
            </a:r>
            <a:endParaRPr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7396D-25F3-1B85-C807-1C47130F1F93}"/>
              </a:ext>
            </a:extLst>
          </p:cNvPr>
          <p:cNvSpPr txBox="1"/>
          <p:nvPr/>
        </p:nvSpPr>
        <p:spPr>
          <a:xfrm>
            <a:off x="483433" y="1430703"/>
            <a:ext cx="10667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Feature Extraction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The first step in speech recognition is to extract relevant features from the audio data. Commonly used features include Mel-Frequency Cepstral Coefficients (MFCCs), which represent the short-term power spectrum of a sound, and spectrograms, which visualize the frequency content of audio signals over time.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Inputting the user voice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After feature extraction, the audio data needs to be represented in a format suitable for machine learning algorithms. This typically involves converting the extracted features into numerical arrays or matrices.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algn="just"/>
            <a:r>
              <a:rPr lang="en-US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: Evaluate the performance of your model using appropriate metrics such as accuracy, precision, recall, or F1-score.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algn="just"/>
            <a:r>
              <a:rPr lang="en-US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Deployment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Once you're satisfied with the performance of your model, you can deploy it in your application or system.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607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Söhne</vt:lpstr>
      <vt:lpstr>Trebuchet MS</vt:lpstr>
      <vt:lpstr>Wingdings</vt:lpstr>
      <vt:lpstr>Office Theme</vt:lpstr>
      <vt:lpstr>PowerPoint Presentation</vt:lpstr>
      <vt:lpstr>PROJECT TITLE :</vt:lpstr>
      <vt:lpstr>AGENDA :</vt:lpstr>
      <vt:lpstr>PROBLEM STATEMENT :</vt:lpstr>
      <vt:lpstr>PROJECT OVERVIEW :</vt:lpstr>
      <vt:lpstr>WHO ARE THE END USERS?</vt:lpstr>
      <vt:lpstr>YOUR SOLUTION AND ITS VALUE PROPOSITION</vt:lpstr>
      <vt:lpstr>SPECIAL FEATURES : </vt:lpstr>
      <vt:lpstr>PowerPoint Presentation</vt:lpstr>
      <vt:lpstr>RESULTS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MURUGA</dc:creator>
  <cp:lastModifiedBy>Subramaniyam S</cp:lastModifiedBy>
  <cp:revision>38</cp:revision>
  <dcterms:created xsi:type="dcterms:W3CDTF">2024-04-03T15:02:55Z</dcterms:created>
  <dcterms:modified xsi:type="dcterms:W3CDTF">2024-04-04T14:52:05Z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