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8" r:id="rId11"/>
    <p:sldId id="265" r:id="rId12"/>
    <p:sldId id="26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nudas Kulkarni" userId="d978e0cf67875d0c" providerId="LiveId" clId="{96E8C86C-15E5-42F2-9664-8F31ECB23B95}"/>
    <pc:docChg chg="undo custSel addSld delSld modSld sldOrd">
      <pc:chgData name="Bhanudas Kulkarni" userId="d978e0cf67875d0c" providerId="LiveId" clId="{96E8C86C-15E5-42F2-9664-8F31ECB23B95}" dt="2022-02-08T06:13:26.276" v="912" actId="21"/>
      <pc:docMkLst>
        <pc:docMk/>
      </pc:docMkLst>
      <pc:sldChg chg="modSp mod ord">
        <pc:chgData name="Bhanudas Kulkarni" userId="d978e0cf67875d0c" providerId="LiveId" clId="{96E8C86C-15E5-42F2-9664-8F31ECB23B95}" dt="2022-02-08T05:23:28.022" v="703"/>
        <pc:sldMkLst>
          <pc:docMk/>
          <pc:sldMk cId="300755264" sldId="256"/>
        </pc:sldMkLst>
        <pc:spChg chg="mod">
          <ac:chgData name="Bhanudas Kulkarni" userId="d978e0cf67875d0c" providerId="LiveId" clId="{96E8C86C-15E5-42F2-9664-8F31ECB23B95}" dt="2022-02-08T05:20:14.892" v="697" actId="27636"/>
          <ac:spMkLst>
            <pc:docMk/>
            <pc:sldMk cId="300755264" sldId="256"/>
            <ac:spMk id="2" creationId="{4320F1C7-B502-4003-845D-02997959BE44}"/>
          </ac:spMkLst>
        </pc:spChg>
        <pc:spChg chg="mod">
          <ac:chgData name="Bhanudas Kulkarni" userId="d978e0cf67875d0c" providerId="LiveId" clId="{96E8C86C-15E5-42F2-9664-8F31ECB23B95}" dt="2022-02-08T05:20:14.896" v="698" actId="27636"/>
          <ac:spMkLst>
            <pc:docMk/>
            <pc:sldMk cId="300755264" sldId="256"/>
            <ac:spMk id="3" creationId="{E98A3CF5-B22C-4FA3-8C9C-AFEF233528D3}"/>
          </ac:spMkLst>
        </pc:spChg>
      </pc:sldChg>
      <pc:sldChg chg="modSp mod">
        <pc:chgData name="Bhanudas Kulkarni" userId="d978e0cf67875d0c" providerId="LiveId" clId="{96E8C86C-15E5-42F2-9664-8F31ECB23B95}" dt="2022-02-08T05:20:14.958" v="700" actId="27636"/>
        <pc:sldMkLst>
          <pc:docMk/>
          <pc:sldMk cId="1154697531" sldId="257"/>
        </pc:sldMkLst>
        <pc:spChg chg="mod">
          <ac:chgData name="Bhanudas Kulkarni" userId="d978e0cf67875d0c" providerId="LiveId" clId="{96E8C86C-15E5-42F2-9664-8F31ECB23B95}" dt="2022-02-08T05:20:14.958" v="700" actId="27636"/>
          <ac:spMkLst>
            <pc:docMk/>
            <pc:sldMk cId="1154697531" sldId="257"/>
            <ac:spMk id="2" creationId="{2736585A-17AF-4BF9-BB01-8609238216F6}"/>
          </ac:spMkLst>
        </pc:spChg>
        <pc:spChg chg="mod">
          <ac:chgData name="Bhanudas Kulkarni" userId="d978e0cf67875d0c" providerId="LiveId" clId="{96E8C86C-15E5-42F2-9664-8F31ECB23B95}" dt="2022-02-08T05:20:14.957" v="699" actId="27636"/>
          <ac:spMkLst>
            <pc:docMk/>
            <pc:sldMk cId="1154697531" sldId="257"/>
            <ac:spMk id="3" creationId="{ED323531-C82E-4316-88B4-F3B8B57A1ABF}"/>
          </ac:spMkLst>
        </pc:spChg>
      </pc:sldChg>
      <pc:sldChg chg="modSp mod">
        <pc:chgData name="Bhanudas Kulkarni" userId="d978e0cf67875d0c" providerId="LiveId" clId="{96E8C86C-15E5-42F2-9664-8F31ECB23B95}" dt="2022-02-08T05:20:14.960" v="701" actId="27636"/>
        <pc:sldMkLst>
          <pc:docMk/>
          <pc:sldMk cId="3777309000" sldId="258"/>
        </pc:sldMkLst>
        <pc:spChg chg="mod">
          <ac:chgData name="Bhanudas Kulkarni" userId="d978e0cf67875d0c" providerId="LiveId" clId="{96E8C86C-15E5-42F2-9664-8F31ECB23B95}" dt="2022-02-08T05:20:14.815" v="696"/>
          <ac:spMkLst>
            <pc:docMk/>
            <pc:sldMk cId="3777309000" sldId="258"/>
            <ac:spMk id="2" creationId="{441D753D-E45B-4A1E-BB1B-6CD82F96F4A3}"/>
          </ac:spMkLst>
        </pc:spChg>
        <pc:spChg chg="mod">
          <ac:chgData name="Bhanudas Kulkarni" userId="d978e0cf67875d0c" providerId="LiveId" clId="{96E8C86C-15E5-42F2-9664-8F31ECB23B95}" dt="2022-02-08T05:20:14.960" v="701" actId="27636"/>
          <ac:spMkLst>
            <pc:docMk/>
            <pc:sldMk cId="3777309000" sldId="258"/>
            <ac:spMk id="3" creationId="{9885F0CD-0C47-412C-93AE-717AA47DFC19}"/>
          </ac:spMkLst>
        </pc:spChg>
      </pc:sldChg>
      <pc:sldChg chg="new del">
        <pc:chgData name="Bhanudas Kulkarni" userId="d978e0cf67875d0c" providerId="LiveId" clId="{96E8C86C-15E5-42F2-9664-8F31ECB23B95}" dt="2022-02-08T05:00:02.571" v="146" actId="2696"/>
        <pc:sldMkLst>
          <pc:docMk/>
          <pc:sldMk cId="1982493395" sldId="259"/>
        </pc:sldMkLst>
      </pc:sldChg>
      <pc:sldChg chg="addSp delSp modSp new mod">
        <pc:chgData name="Bhanudas Kulkarni" userId="d978e0cf67875d0c" providerId="LiveId" clId="{96E8C86C-15E5-42F2-9664-8F31ECB23B95}" dt="2022-02-08T05:01:59.783" v="170" actId="14100"/>
        <pc:sldMkLst>
          <pc:docMk/>
          <pc:sldMk cId="3636544463" sldId="259"/>
        </pc:sldMkLst>
        <pc:spChg chg="mod">
          <ac:chgData name="Bhanudas Kulkarni" userId="d978e0cf67875d0c" providerId="LiveId" clId="{96E8C86C-15E5-42F2-9664-8F31ECB23B95}" dt="2022-02-08T05:01:26.466" v="166" actId="255"/>
          <ac:spMkLst>
            <pc:docMk/>
            <pc:sldMk cId="3636544463" sldId="259"/>
            <ac:spMk id="2" creationId="{5F200F2D-03AA-4A3B-8B8D-15063396811A}"/>
          </ac:spMkLst>
        </pc:spChg>
        <pc:spChg chg="del">
          <ac:chgData name="Bhanudas Kulkarni" userId="d978e0cf67875d0c" providerId="LiveId" clId="{96E8C86C-15E5-42F2-9664-8F31ECB23B95}" dt="2022-02-08T05:00:45.407" v="160" actId="931"/>
          <ac:spMkLst>
            <pc:docMk/>
            <pc:sldMk cId="3636544463" sldId="259"/>
            <ac:spMk id="3" creationId="{E400CD3E-F73F-4E40-90AD-6181360B8EE1}"/>
          </ac:spMkLst>
        </pc:spChg>
        <pc:picChg chg="add mod">
          <ac:chgData name="Bhanudas Kulkarni" userId="d978e0cf67875d0c" providerId="LiveId" clId="{96E8C86C-15E5-42F2-9664-8F31ECB23B95}" dt="2022-02-08T05:01:59.783" v="170" actId="14100"/>
          <ac:picMkLst>
            <pc:docMk/>
            <pc:sldMk cId="3636544463" sldId="259"/>
            <ac:picMk id="5" creationId="{AE12F51D-4C0D-4D73-A1C3-DDEA3A8DBF81}"/>
          </ac:picMkLst>
        </pc:picChg>
      </pc:sldChg>
      <pc:sldChg chg="modSp new mod">
        <pc:chgData name="Bhanudas Kulkarni" userId="d978e0cf67875d0c" providerId="LiveId" clId="{96E8C86C-15E5-42F2-9664-8F31ECB23B95}" dt="2022-02-08T05:20:14.815" v="696"/>
        <pc:sldMkLst>
          <pc:docMk/>
          <pc:sldMk cId="1112551189" sldId="260"/>
        </pc:sldMkLst>
        <pc:spChg chg="mod">
          <ac:chgData name="Bhanudas Kulkarni" userId="d978e0cf67875d0c" providerId="LiveId" clId="{96E8C86C-15E5-42F2-9664-8F31ECB23B95}" dt="2022-02-08T05:20:14.815" v="696"/>
          <ac:spMkLst>
            <pc:docMk/>
            <pc:sldMk cId="1112551189" sldId="260"/>
            <ac:spMk id="2" creationId="{B8ECF179-BFF9-4555-9C05-BD6D05D95B2E}"/>
          </ac:spMkLst>
        </pc:spChg>
        <pc:spChg chg="mod">
          <ac:chgData name="Bhanudas Kulkarni" userId="d978e0cf67875d0c" providerId="LiveId" clId="{96E8C86C-15E5-42F2-9664-8F31ECB23B95}" dt="2022-02-08T05:20:14.815" v="696"/>
          <ac:spMkLst>
            <pc:docMk/>
            <pc:sldMk cId="1112551189" sldId="260"/>
            <ac:spMk id="3" creationId="{335064FA-232C-4562-B4A9-761893B9FF05}"/>
          </ac:spMkLst>
        </pc:spChg>
      </pc:sldChg>
      <pc:sldChg chg="modSp new mod">
        <pc:chgData name="Bhanudas Kulkarni" userId="d978e0cf67875d0c" providerId="LiveId" clId="{96E8C86C-15E5-42F2-9664-8F31ECB23B95}" dt="2022-02-08T05:20:14.815" v="696"/>
        <pc:sldMkLst>
          <pc:docMk/>
          <pc:sldMk cId="647894876" sldId="261"/>
        </pc:sldMkLst>
        <pc:spChg chg="mod">
          <ac:chgData name="Bhanudas Kulkarni" userId="d978e0cf67875d0c" providerId="LiveId" clId="{96E8C86C-15E5-42F2-9664-8F31ECB23B95}" dt="2022-02-08T05:20:14.815" v="696"/>
          <ac:spMkLst>
            <pc:docMk/>
            <pc:sldMk cId="647894876" sldId="261"/>
            <ac:spMk id="2" creationId="{887E7C69-2230-480E-9EEE-56BBD692939B}"/>
          </ac:spMkLst>
        </pc:spChg>
        <pc:spChg chg="mod">
          <ac:chgData name="Bhanudas Kulkarni" userId="d978e0cf67875d0c" providerId="LiveId" clId="{96E8C86C-15E5-42F2-9664-8F31ECB23B95}" dt="2022-02-08T05:20:14.815" v="696"/>
          <ac:spMkLst>
            <pc:docMk/>
            <pc:sldMk cId="647894876" sldId="261"/>
            <ac:spMk id="3" creationId="{CE557542-F56B-409E-8538-54899E5EBA2E}"/>
          </ac:spMkLst>
        </pc:spChg>
      </pc:sldChg>
      <pc:sldChg chg="delSp modSp new mod ord">
        <pc:chgData name="Bhanudas Kulkarni" userId="d978e0cf67875d0c" providerId="LiveId" clId="{96E8C86C-15E5-42F2-9664-8F31ECB23B95}" dt="2022-02-08T06:13:26.276" v="912" actId="21"/>
        <pc:sldMkLst>
          <pc:docMk/>
          <pc:sldMk cId="3956141497" sldId="262"/>
        </pc:sldMkLst>
        <pc:spChg chg="mod">
          <ac:chgData name="Bhanudas Kulkarni" userId="d978e0cf67875d0c" providerId="LiveId" clId="{96E8C86C-15E5-42F2-9664-8F31ECB23B95}" dt="2022-02-08T05:23:56.555" v="714" actId="20577"/>
          <ac:spMkLst>
            <pc:docMk/>
            <pc:sldMk cId="3956141497" sldId="262"/>
            <ac:spMk id="2" creationId="{A61CF955-E816-4E30-84C5-6DCD36FC8354}"/>
          </ac:spMkLst>
        </pc:spChg>
        <pc:spChg chg="del mod">
          <ac:chgData name="Bhanudas Kulkarni" userId="d978e0cf67875d0c" providerId="LiveId" clId="{96E8C86C-15E5-42F2-9664-8F31ECB23B95}" dt="2022-02-08T06:13:26.276" v="912" actId="21"/>
          <ac:spMkLst>
            <pc:docMk/>
            <pc:sldMk cId="3956141497" sldId="262"/>
            <ac:spMk id="3" creationId="{F874E80F-5E7D-448D-8469-156F896E3F11}"/>
          </ac:spMkLst>
        </pc:spChg>
      </pc:sldChg>
      <pc:sldChg chg="delSp modSp new mod">
        <pc:chgData name="Bhanudas Kulkarni" userId="d978e0cf67875d0c" providerId="LiveId" clId="{96E8C86C-15E5-42F2-9664-8F31ECB23B95}" dt="2022-02-08T05:48:40.080" v="805" actId="1076"/>
        <pc:sldMkLst>
          <pc:docMk/>
          <pc:sldMk cId="728674993" sldId="263"/>
        </pc:sldMkLst>
        <pc:spChg chg="mod">
          <ac:chgData name="Bhanudas Kulkarni" userId="d978e0cf67875d0c" providerId="LiveId" clId="{96E8C86C-15E5-42F2-9664-8F31ECB23B95}" dt="2022-02-08T05:48:40.080" v="805" actId="1076"/>
          <ac:spMkLst>
            <pc:docMk/>
            <pc:sldMk cId="728674993" sldId="263"/>
            <ac:spMk id="2" creationId="{EFA98B17-5787-4502-A76D-C79FE1DB9F1F}"/>
          </ac:spMkLst>
        </pc:spChg>
        <pc:spChg chg="del mod">
          <ac:chgData name="Bhanudas Kulkarni" userId="d978e0cf67875d0c" providerId="LiveId" clId="{96E8C86C-15E5-42F2-9664-8F31ECB23B95}" dt="2022-02-08T05:48:33.672" v="804" actId="21"/>
          <ac:spMkLst>
            <pc:docMk/>
            <pc:sldMk cId="728674993" sldId="263"/>
            <ac:spMk id="3" creationId="{47C2FE46-2CB1-4D21-803C-FD9CD949750A}"/>
          </ac:spMkLst>
        </pc:spChg>
      </pc:sldChg>
      <pc:sldChg chg="addSp delSp modSp new mod">
        <pc:chgData name="Bhanudas Kulkarni" userId="d978e0cf67875d0c" providerId="LiveId" clId="{96E8C86C-15E5-42F2-9664-8F31ECB23B95}" dt="2022-02-08T06:06:09.227" v="822" actId="14100"/>
        <pc:sldMkLst>
          <pc:docMk/>
          <pc:sldMk cId="126191486" sldId="264"/>
        </pc:sldMkLst>
        <pc:spChg chg="mod">
          <ac:chgData name="Bhanudas Kulkarni" userId="d978e0cf67875d0c" providerId="LiveId" clId="{96E8C86C-15E5-42F2-9664-8F31ECB23B95}" dt="2022-02-08T05:49:11.894" v="817" actId="14100"/>
          <ac:spMkLst>
            <pc:docMk/>
            <pc:sldMk cId="126191486" sldId="264"/>
            <ac:spMk id="2" creationId="{EF072535-68B7-4FD0-8FE2-7577896BF827}"/>
          </ac:spMkLst>
        </pc:spChg>
        <pc:spChg chg="del mod">
          <ac:chgData name="Bhanudas Kulkarni" userId="d978e0cf67875d0c" providerId="LiveId" clId="{96E8C86C-15E5-42F2-9664-8F31ECB23B95}" dt="2022-02-08T06:05:55.332" v="819" actId="931"/>
          <ac:spMkLst>
            <pc:docMk/>
            <pc:sldMk cId="126191486" sldId="264"/>
            <ac:spMk id="3" creationId="{D6D314D3-F0E5-4CEA-A513-D8E30F8EA23B}"/>
          </ac:spMkLst>
        </pc:spChg>
        <pc:picChg chg="add mod">
          <ac:chgData name="Bhanudas Kulkarni" userId="d978e0cf67875d0c" providerId="LiveId" clId="{96E8C86C-15E5-42F2-9664-8F31ECB23B95}" dt="2022-02-08T06:06:09.227" v="822" actId="14100"/>
          <ac:picMkLst>
            <pc:docMk/>
            <pc:sldMk cId="126191486" sldId="264"/>
            <ac:picMk id="5" creationId="{7AE91530-4E33-4A54-9B05-7BE181E3E6D0}"/>
          </ac:picMkLst>
        </pc:picChg>
      </pc:sldChg>
      <pc:sldChg chg="addSp delSp modSp new mod">
        <pc:chgData name="Bhanudas Kulkarni" userId="d978e0cf67875d0c" providerId="LiveId" clId="{96E8C86C-15E5-42F2-9664-8F31ECB23B95}" dt="2022-02-08T06:07:33.749" v="841" actId="14100"/>
        <pc:sldMkLst>
          <pc:docMk/>
          <pc:sldMk cId="1065370490" sldId="265"/>
        </pc:sldMkLst>
        <pc:spChg chg="mod">
          <ac:chgData name="Bhanudas Kulkarni" userId="d978e0cf67875d0c" providerId="LiveId" clId="{96E8C86C-15E5-42F2-9664-8F31ECB23B95}" dt="2022-02-08T06:06:51.498" v="836" actId="123"/>
          <ac:spMkLst>
            <pc:docMk/>
            <pc:sldMk cId="1065370490" sldId="265"/>
            <ac:spMk id="2" creationId="{EDB6B822-3422-4D1B-8D01-565BE6D78070}"/>
          </ac:spMkLst>
        </pc:spChg>
        <pc:spChg chg="del">
          <ac:chgData name="Bhanudas Kulkarni" userId="d978e0cf67875d0c" providerId="LiveId" clId="{96E8C86C-15E5-42F2-9664-8F31ECB23B95}" dt="2022-02-08T06:07:21.309" v="837" actId="931"/>
          <ac:spMkLst>
            <pc:docMk/>
            <pc:sldMk cId="1065370490" sldId="265"/>
            <ac:spMk id="3" creationId="{F12C1588-B418-446A-8F88-06A039F18CA6}"/>
          </ac:spMkLst>
        </pc:spChg>
        <pc:picChg chg="add mod">
          <ac:chgData name="Bhanudas Kulkarni" userId="d978e0cf67875d0c" providerId="LiveId" clId="{96E8C86C-15E5-42F2-9664-8F31ECB23B95}" dt="2022-02-08T06:07:33.749" v="841" actId="14100"/>
          <ac:picMkLst>
            <pc:docMk/>
            <pc:sldMk cId="1065370490" sldId="265"/>
            <ac:picMk id="5" creationId="{20F8BE3E-B909-48D2-8799-B0976236F82E}"/>
          </ac:picMkLst>
        </pc:picChg>
      </pc:sldChg>
      <pc:sldChg chg="addSp delSp modSp new mod">
        <pc:chgData name="Bhanudas Kulkarni" userId="d978e0cf67875d0c" providerId="LiveId" clId="{96E8C86C-15E5-42F2-9664-8F31ECB23B95}" dt="2022-02-08T06:08:21.833" v="857" actId="1076"/>
        <pc:sldMkLst>
          <pc:docMk/>
          <pc:sldMk cId="4179508920" sldId="266"/>
        </pc:sldMkLst>
        <pc:spChg chg="mod">
          <ac:chgData name="Bhanudas Kulkarni" userId="d978e0cf67875d0c" providerId="LiveId" clId="{96E8C86C-15E5-42F2-9664-8F31ECB23B95}" dt="2022-02-08T06:07:52.518" v="850" actId="123"/>
          <ac:spMkLst>
            <pc:docMk/>
            <pc:sldMk cId="4179508920" sldId="266"/>
            <ac:spMk id="2" creationId="{C5DBAC22-667E-4BBD-8FA1-9BC24B56444B}"/>
          </ac:spMkLst>
        </pc:spChg>
        <pc:spChg chg="del">
          <ac:chgData name="Bhanudas Kulkarni" userId="d978e0cf67875d0c" providerId="LiveId" clId="{96E8C86C-15E5-42F2-9664-8F31ECB23B95}" dt="2022-02-08T06:08:05.876" v="851" actId="931"/>
          <ac:spMkLst>
            <pc:docMk/>
            <pc:sldMk cId="4179508920" sldId="266"/>
            <ac:spMk id="3" creationId="{F4DAF0DA-3719-41D4-9E1A-C783F6D89F14}"/>
          </ac:spMkLst>
        </pc:spChg>
        <pc:picChg chg="add mod">
          <ac:chgData name="Bhanudas Kulkarni" userId="d978e0cf67875d0c" providerId="LiveId" clId="{96E8C86C-15E5-42F2-9664-8F31ECB23B95}" dt="2022-02-08T06:08:21.833" v="857" actId="1076"/>
          <ac:picMkLst>
            <pc:docMk/>
            <pc:sldMk cId="4179508920" sldId="266"/>
            <ac:picMk id="5" creationId="{C728652C-FEA9-4F11-B2D0-62BB0F8162D5}"/>
          </ac:picMkLst>
        </pc:picChg>
      </pc:sldChg>
      <pc:sldChg chg="addSp delSp modSp new mod ord">
        <pc:chgData name="Bhanudas Kulkarni" userId="d978e0cf67875d0c" providerId="LiveId" clId="{96E8C86C-15E5-42F2-9664-8F31ECB23B95}" dt="2022-02-08T06:12:16.885" v="907"/>
        <pc:sldMkLst>
          <pc:docMk/>
          <pc:sldMk cId="1285532381" sldId="267"/>
        </pc:sldMkLst>
        <pc:spChg chg="mod">
          <ac:chgData name="Bhanudas Kulkarni" userId="d978e0cf67875d0c" providerId="LiveId" clId="{96E8C86C-15E5-42F2-9664-8F31ECB23B95}" dt="2022-02-08T06:09:07.766" v="869" actId="123"/>
          <ac:spMkLst>
            <pc:docMk/>
            <pc:sldMk cId="1285532381" sldId="267"/>
            <ac:spMk id="2" creationId="{6B704820-DADD-454B-B70B-3D300E42E397}"/>
          </ac:spMkLst>
        </pc:spChg>
        <pc:spChg chg="del">
          <ac:chgData name="Bhanudas Kulkarni" userId="d978e0cf67875d0c" providerId="LiveId" clId="{96E8C86C-15E5-42F2-9664-8F31ECB23B95}" dt="2022-02-08T06:09:15.502" v="870" actId="931"/>
          <ac:spMkLst>
            <pc:docMk/>
            <pc:sldMk cId="1285532381" sldId="267"/>
            <ac:spMk id="3" creationId="{600DA53E-35F8-4795-8562-BCF9FAB3C5C9}"/>
          </ac:spMkLst>
        </pc:spChg>
        <pc:picChg chg="add mod">
          <ac:chgData name="Bhanudas Kulkarni" userId="d978e0cf67875d0c" providerId="LiveId" clId="{96E8C86C-15E5-42F2-9664-8F31ECB23B95}" dt="2022-02-08T06:09:29.388" v="875" actId="14100"/>
          <ac:picMkLst>
            <pc:docMk/>
            <pc:sldMk cId="1285532381" sldId="267"/>
            <ac:picMk id="5" creationId="{16C97650-3637-459F-A21C-4EA38C103724}"/>
          </ac:picMkLst>
        </pc:picChg>
      </pc:sldChg>
      <pc:sldChg chg="addSp delSp modSp new mod ord">
        <pc:chgData name="Bhanudas Kulkarni" userId="d978e0cf67875d0c" providerId="LiveId" clId="{96E8C86C-15E5-42F2-9664-8F31ECB23B95}" dt="2022-02-08T06:12:22.496" v="909"/>
        <pc:sldMkLst>
          <pc:docMk/>
          <pc:sldMk cId="1409286323" sldId="268"/>
        </pc:sldMkLst>
        <pc:spChg chg="mod">
          <ac:chgData name="Bhanudas Kulkarni" userId="d978e0cf67875d0c" providerId="LiveId" clId="{96E8C86C-15E5-42F2-9664-8F31ECB23B95}" dt="2022-02-08T06:11:35.295" v="898" actId="123"/>
          <ac:spMkLst>
            <pc:docMk/>
            <pc:sldMk cId="1409286323" sldId="268"/>
            <ac:spMk id="2" creationId="{6101C0BE-908D-4927-A277-A01E0235C449}"/>
          </ac:spMkLst>
        </pc:spChg>
        <pc:spChg chg="del">
          <ac:chgData name="Bhanudas Kulkarni" userId="d978e0cf67875d0c" providerId="LiveId" clId="{96E8C86C-15E5-42F2-9664-8F31ECB23B95}" dt="2022-02-08T06:11:50.599" v="899" actId="931"/>
          <ac:spMkLst>
            <pc:docMk/>
            <pc:sldMk cId="1409286323" sldId="268"/>
            <ac:spMk id="3" creationId="{58352546-2B83-4E74-A26B-C7A8E9C6C136}"/>
          </ac:spMkLst>
        </pc:spChg>
        <pc:picChg chg="add mod">
          <ac:chgData name="Bhanudas Kulkarni" userId="d978e0cf67875d0c" providerId="LiveId" clId="{96E8C86C-15E5-42F2-9664-8F31ECB23B95}" dt="2022-02-08T06:12:11.072" v="905" actId="14100"/>
          <ac:picMkLst>
            <pc:docMk/>
            <pc:sldMk cId="1409286323" sldId="268"/>
            <ac:picMk id="5" creationId="{D5D149B9-2589-4B5A-B10B-B12A16F11D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2AEA-0F62-41B8-BBE3-AD7C91EB50B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0685-D138-438D-9D2D-308A5814D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2AEA-0F62-41B8-BBE3-AD7C91EB50B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0685-D138-438D-9D2D-308A5814D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81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2AEA-0F62-41B8-BBE3-AD7C91EB50B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0685-D138-438D-9D2D-308A5814D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931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2AEA-0F62-41B8-BBE3-AD7C91EB50B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0685-D138-438D-9D2D-308A5814D4D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2935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2AEA-0F62-41B8-BBE3-AD7C91EB50B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0685-D138-438D-9D2D-308A5814D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918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2AEA-0F62-41B8-BBE3-AD7C91EB50B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0685-D138-438D-9D2D-308A5814D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247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2AEA-0F62-41B8-BBE3-AD7C91EB50B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0685-D138-438D-9D2D-308A5814D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211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2AEA-0F62-41B8-BBE3-AD7C91EB50B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0685-D138-438D-9D2D-308A5814D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137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2AEA-0F62-41B8-BBE3-AD7C91EB50B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0685-D138-438D-9D2D-308A5814D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19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2AEA-0F62-41B8-BBE3-AD7C91EB50B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0685-D138-438D-9D2D-308A5814D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28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2AEA-0F62-41B8-BBE3-AD7C91EB50B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0685-D138-438D-9D2D-308A5814D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43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2AEA-0F62-41B8-BBE3-AD7C91EB50B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0685-D138-438D-9D2D-308A5814D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30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2AEA-0F62-41B8-BBE3-AD7C91EB50B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0685-D138-438D-9D2D-308A5814D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73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2AEA-0F62-41B8-BBE3-AD7C91EB50B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0685-D138-438D-9D2D-308A5814D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76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2AEA-0F62-41B8-BBE3-AD7C91EB50B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0685-D138-438D-9D2D-308A5814D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05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2AEA-0F62-41B8-BBE3-AD7C91EB50B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0685-D138-438D-9D2D-308A5814D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58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2AEA-0F62-41B8-BBE3-AD7C91EB50B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0685-D138-438D-9D2D-308A5814D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99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2AEA-0F62-41B8-BBE3-AD7C91EB50B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20685-D138-438D-9D2D-308A5814D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61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F1C7-B502-4003-845D-02997959B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918" y="0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/>
              <a:t>Torry Harris Business Solutions.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A3CF5-B22C-4FA3-8C9C-AFEF23352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918" y="2601119"/>
            <a:ext cx="9144000" cy="398794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Bootcamp Batch-94,Group-5.</a:t>
            </a:r>
          </a:p>
          <a:p>
            <a:r>
              <a:rPr lang="en-IN" dirty="0"/>
              <a:t>E-Commerce Project on “</a:t>
            </a:r>
            <a:r>
              <a:rPr lang="en-IN" b="1" dirty="0"/>
              <a:t>Green Dreams</a:t>
            </a:r>
            <a:r>
              <a:rPr lang="en-IN" dirty="0"/>
              <a:t>”</a:t>
            </a:r>
          </a:p>
          <a:p>
            <a:pPr algn="just"/>
            <a:r>
              <a:rPr lang="en-IN" dirty="0"/>
              <a:t>			         Presented by-</a:t>
            </a:r>
          </a:p>
          <a:p>
            <a:pPr algn="just"/>
            <a:r>
              <a:rPr lang="en-IN" dirty="0"/>
              <a:t>			 1.Subramanya Pujari</a:t>
            </a:r>
          </a:p>
          <a:p>
            <a:pPr algn="just"/>
            <a:r>
              <a:rPr lang="en-IN" dirty="0"/>
              <a:t>    		               2.Bhanudas Kulkarni</a:t>
            </a:r>
          </a:p>
          <a:p>
            <a:pPr algn="just"/>
            <a:r>
              <a:rPr lang="en-IN" dirty="0"/>
              <a:t>			  3.Brundha Gowda</a:t>
            </a:r>
          </a:p>
          <a:p>
            <a:pPr algn="just"/>
            <a:r>
              <a:rPr lang="en-IN" dirty="0"/>
              <a:t>                                          4.Geethanjali Puttal</a:t>
            </a:r>
          </a:p>
          <a:p>
            <a:r>
              <a:rPr lang="en-IN" dirty="0"/>
              <a:t>5.Desh Deepak Chaudhary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755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C0BE-908D-4927-A277-A01E0235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/>
              <a:t>Customer information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D149B9-2589-4B5A-B10B-B12A16F11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31" y="1586523"/>
            <a:ext cx="9011137" cy="4884615"/>
          </a:xfrm>
        </p:spPr>
      </p:pic>
    </p:spTree>
    <p:extLst>
      <p:ext uri="{BB962C8B-B14F-4D97-AF65-F5344CB8AC3E}">
        <p14:creationId xmlns:p14="http://schemas.microsoft.com/office/powerpoint/2010/main" val="140928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B822-3422-4D1B-8D01-565BE6D7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/>
              <a:t>Product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F8BE3E-B909-48D2-8799-B0976236F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62" y="1656861"/>
            <a:ext cx="9573846" cy="5033107"/>
          </a:xfrm>
        </p:spPr>
      </p:pic>
    </p:spTree>
    <p:extLst>
      <p:ext uri="{BB962C8B-B14F-4D97-AF65-F5344CB8AC3E}">
        <p14:creationId xmlns:p14="http://schemas.microsoft.com/office/powerpoint/2010/main" val="106537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AC22-667E-4BBD-8FA1-9BC24B56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/>
              <a:t>My Cart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8652C-FEA9-4F11-B2D0-62BB0F816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1656863"/>
            <a:ext cx="9190892" cy="4806460"/>
          </a:xfrm>
        </p:spPr>
      </p:pic>
    </p:spTree>
    <p:extLst>
      <p:ext uri="{BB962C8B-B14F-4D97-AF65-F5344CB8AC3E}">
        <p14:creationId xmlns:p14="http://schemas.microsoft.com/office/powerpoint/2010/main" val="417950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F955-E816-4E30-84C5-6DCD36FC8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95614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585A-17AF-4BF9-BB01-860923821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776" y="98612"/>
            <a:ext cx="9144000" cy="981916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23531-C82E-4316-88B4-F3B8B57A1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78541"/>
            <a:ext cx="9144000" cy="4379259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An E-Commerce Project on “Green Dreams". A Green Dreams is a Platform to buy or sell the Plants Online.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pPr algn="just"/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By this Website you can buy or sale as many plants as you need with both indoor and outdoor plants.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69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753D-E45B-4A1E-BB1B-6CD82F96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5F0CD-0C47-412C-93AE-717AA47DF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Hardware requirements</a:t>
            </a:r>
          </a:p>
          <a:p>
            <a:pPr lvl="1"/>
            <a:r>
              <a:rPr lang="en-US" dirty="0"/>
              <a:t>Storage: 250 GB</a:t>
            </a:r>
          </a:p>
          <a:p>
            <a:pPr lvl="1"/>
            <a:r>
              <a:rPr lang="en-US" dirty="0"/>
              <a:t>Ram: 8 GB</a:t>
            </a:r>
          </a:p>
          <a:p>
            <a:pPr lvl="1"/>
            <a:r>
              <a:rPr lang="en-US" dirty="0"/>
              <a:t>Processor: i3 or higher</a:t>
            </a:r>
          </a:p>
          <a:p>
            <a:r>
              <a:rPr lang="en-US" dirty="0"/>
              <a:t>Software requirements:</a:t>
            </a:r>
          </a:p>
          <a:p>
            <a:pPr lvl="1"/>
            <a:r>
              <a:rPr lang="en-US" dirty="0"/>
              <a:t>Programming Language: Java 8.</a:t>
            </a:r>
          </a:p>
          <a:p>
            <a:pPr lvl="1"/>
            <a:r>
              <a:rPr lang="en-US" dirty="0"/>
              <a:t>Front End-</a:t>
            </a:r>
            <a:r>
              <a:rPr lang="en-US" dirty="0" err="1"/>
              <a:t>Thymeleaf</a:t>
            </a:r>
            <a:endParaRPr lang="en-US" dirty="0"/>
          </a:p>
          <a:p>
            <a:pPr lvl="1"/>
            <a:r>
              <a:rPr lang="en-US" dirty="0" err="1"/>
              <a:t>BackEnd-Java,SpringBoot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IDE: Spring Tool Suite.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30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0F2D-03AA-4A3B-8B8D-15063396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931"/>
            <a:ext cx="10515600" cy="1352758"/>
          </a:xfrm>
        </p:spPr>
        <p:txBody>
          <a:bodyPr>
            <a:normAutofit/>
          </a:bodyPr>
          <a:lstStyle/>
          <a:p>
            <a:r>
              <a:rPr lang="en-IN" sz="2000" dirty="0"/>
              <a:t>ER-Diagram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12F51D-4C0D-4D73-A1C3-DDEA3A8DB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358" y="0"/>
            <a:ext cx="8130208" cy="6619461"/>
          </a:xfrm>
        </p:spPr>
      </p:pic>
    </p:spTree>
    <p:extLst>
      <p:ext uri="{BB962C8B-B14F-4D97-AF65-F5344CB8AC3E}">
        <p14:creationId xmlns:p14="http://schemas.microsoft.com/office/powerpoint/2010/main" val="363654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F179-BFF9-4555-9C05-BD6D05D9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064FA-232C-4562-B4A9-761893B9F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make one stop shop for all the Garden needs.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Provide wide range of plants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make gardening easier for the urban population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55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7C69-2230-480E-9EEE-56BBD692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57542-F56B-409E-8538-54899E5EB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Learnt how a team works.</a:t>
            </a:r>
          </a:p>
          <a:p>
            <a:r>
              <a:rPr lang="en-IN" dirty="0"/>
              <a:t>Built a fully functional E-Commerce application.</a:t>
            </a:r>
          </a:p>
          <a:p>
            <a:r>
              <a:rPr lang="en-IN" dirty="0"/>
              <a:t> A friendly website to purchase or sell plants.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89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8B17-5787-4502-A76D-C79FE1DB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488" y="2493108"/>
            <a:ext cx="10353761" cy="1326321"/>
          </a:xfrm>
        </p:spPr>
        <p:txBody>
          <a:bodyPr/>
          <a:lstStyle/>
          <a:p>
            <a:r>
              <a:rPr lang="en-IN" dirty="0"/>
              <a:t>Screenshots of Projects.</a:t>
            </a:r>
          </a:p>
        </p:txBody>
      </p:sp>
    </p:spTree>
    <p:extLst>
      <p:ext uri="{BB962C8B-B14F-4D97-AF65-F5344CB8AC3E}">
        <p14:creationId xmlns:p14="http://schemas.microsoft.com/office/powerpoint/2010/main" val="72867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2535-68B7-4FD0-8FE2-7577896BF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656492"/>
          </a:xfrm>
        </p:spPr>
        <p:txBody>
          <a:bodyPr/>
          <a:lstStyle/>
          <a:p>
            <a:pPr algn="just"/>
            <a:r>
              <a:rPr lang="en-IN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E91530-4E33-4A54-9B05-7BE181E3E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92" y="1375630"/>
            <a:ext cx="9667631" cy="5505288"/>
          </a:xfrm>
        </p:spPr>
      </p:pic>
    </p:spTree>
    <p:extLst>
      <p:ext uri="{BB962C8B-B14F-4D97-AF65-F5344CB8AC3E}">
        <p14:creationId xmlns:p14="http://schemas.microsoft.com/office/powerpoint/2010/main" val="126191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4820-DADD-454B-B70B-3D300E42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/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C97650-3637-459F-A21C-4EA38C103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62" y="1649045"/>
            <a:ext cx="9347200" cy="4712677"/>
          </a:xfrm>
        </p:spPr>
      </p:pic>
    </p:spTree>
    <p:extLst>
      <p:ext uri="{BB962C8B-B14F-4D97-AF65-F5344CB8AC3E}">
        <p14:creationId xmlns:p14="http://schemas.microsoft.com/office/powerpoint/2010/main" val="1285532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78</TotalTime>
  <Words>207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Rockwell</vt:lpstr>
      <vt:lpstr>Wingdings</vt:lpstr>
      <vt:lpstr>Damask</vt:lpstr>
      <vt:lpstr>Torry Harris Business Solutions.</vt:lpstr>
      <vt:lpstr>Introduction</vt:lpstr>
      <vt:lpstr>System Requirements</vt:lpstr>
      <vt:lpstr>ER-Diagram</vt:lpstr>
      <vt:lpstr>Objectives</vt:lpstr>
      <vt:lpstr>Conclusion</vt:lpstr>
      <vt:lpstr>Screenshots of Projects.</vt:lpstr>
      <vt:lpstr>Home page</vt:lpstr>
      <vt:lpstr>Login Page</vt:lpstr>
      <vt:lpstr>Customer information</vt:lpstr>
      <vt:lpstr>Product List</vt:lpstr>
      <vt:lpstr>My Cart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Torry Harris Business Solutions.</dc:title>
  <dc:creator>Bhanudas Kulkarni</dc:creator>
  <cp:lastModifiedBy>Bhanudas Kulkarni</cp:lastModifiedBy>
  <cp:revision>3</cp:revision>
  <dcterms:created xsi:type="dcterms:W3CDTF">2022-02-08T04:55:11Z</dcterms:created>
  <dcterms:modified xsi:type="dcterms:W3CDTF">2022-02-08T06:16:28Z</dcterms:modified>
</cp:coreProperties>
</file>