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812" r:id="rId2"/>
    <p:sldId id="869" r:id="rId3"/>
    <p:sldId id="868" r:id="rId4"/>
    <p:sldId id="857" r:id="rId5"/>
    <p:sldId id="864" r:id="rId6"/>
    <p:sldId id="867" r:id="rId7"/>
    <p:sldId id="862" r:id="rId8"/>
    <p:sldId id="863" r:id="rId9"/>
    <p:sldId id="865" r:id="rId10"/>
    <p:sldId id="870" r:id="rId11"/>
    <p:sldId id="873" r:id="rId12"/>
    <p:sldId id="871" r:id="rId13"/>
    <p:sldId id="872" r:id="rId14"/>
    <p:sldId id="856" r:id="rId15"/>
  </p:sldIdLst>
  <p:sldSz cx="9144000" cy="5143500" type="screen16x9"/>
  <p:notesSz cx="6858000" cy="9144000"/>
  <p:custDataLst>
    <p:tags r:id="rId18"/>
  </p:custDataLst>
  <p:defaultTextStyle>
    <a:defPPr>
      <a:defRPr lang="de-DE"/>
    </a:defPPr>
    <a:lvl1pPr marL="0" algn="l" defTabSz="914321" rtl="0" eaLnBrk="1" latinLnBrk="0" hangingPunct="1">
      <a:defRPr sz="1800" kern="1200">
        <a:solidFill>
          <a:schemeClr val="tx1"/>
        </a:solidFill>
        <a:latin typeface="+mn-lt"/>
        <a:ea typeface="+mn-ea"/>
        <a:cs typeface="+mn-cs"/>
      </a:defRPr>
    </a:lvl1pPr>
    <a:lvl2pPr marL="457161" algn="l" defTabSz="914321" rtl="0" eaLnBrk="1" latinLnBrk="0" hangingPunct="1">
      <a:defRPr sz="1800" kern="1200">
        <a:solidFill>
          <a:schemeClr val="tx1"/>
        </a:solidFill>
        <a:latin typeface="+mn-lt"/>
        <a:ea typeface="+mn-ea"/>
        <a:cs typeface="+mn-cs"/>
      </a:defRPr>
    </a:lvl2pPr>
    <a:lvl3pPr marL="914321" algn="l" defTabSz="914321" rtl="0" eaLnBrk="1" latinLnBrk="0" hangingPunct="1">
      <a:defRPr sz="1800" kern="1200">
        <a:solidFill>
          <a:schemeClr val="tx1"/>
        </a:solidFill>
        <a:latin typeface="+mn-lt"/>
        <a:ea typeface="+mn-ea"/>
        <a:cs typeface="+mn-cs"/>
      </a:defRPr>
    </a:lvl3pPr>
    <a:lvl4pPr marL="1371482" algn="l" defTabSz="914321" rtl="0" eaLnBrk="1" latinLnBrk="0" hangingPunct="1">
      <a:defRPr sz="1800" kern="1200">
        <a:solidFill>
          <a:schemeClr val="tx1"/>
        </a:solidFill>
        <a:latin typeface="+mn-lt"/>
        <a:ea typeface="+mn-ea"/>
        <a:cs typeface="+mn-cs"/>
      </a:defRPr>
    </a:lvl4pPr>
    <a:lvl5pPr marL="1828642" algn="l" defTabSz="914321" rtl="0" eaLnBrk="1" latinLnBrk="0" hangingPunct="1">
      <a:defRPr sz="1800" kern="1200">
        <a:solidFill>
          <a:schemeClr val="tx1"/>
        </a:solidFill>
        <a:latin typeface="+mn-lt"/>
        <a:ea typeface="+mn-ea"/>
        <a:cs typeface="+mn-cs"/>
      </a:defRPr>
    </a:lvl5pPr>
    <a:lvl6pPr marL="2285802" algn="l" defTabSz="914321" rtl="0" eaLnBrk="1" latinLnBrk="0" hangingPunct="1">
      <a:defRPr sz="1800" kern="1200">
        <a:solidFill>
          <a:schemeClr val="tx1"/>
        </a:solidFill>
        <a:latin typeface="+mn-lt"/>
        <a:ea typeface="+mn-ea"/>
        <a:cs typeface="+mn-cs"/>
      </a:defRPr>
    </a:lvl6pPr>
    <a:lvl7pPr marL="2742963" algn="l" defTabSz="914321" rtl="0" eaLnBrk="1" latinLnBrk="0" hangingPunct="1">
      <a:defRPr sz="1800" kern="1200">
        <a:solidFill>
          <a:schemeClr val="tx1"/>
        </a:solidFill>
        <a:latin typeface="+mn-lt"/>
        <a:ea typeface="+mn-ea"/>
        <a:cs typeface="+mn-cs"/>
      </a:defRPr>
    </a:lvl7pPr>
    <a:lvl8pPr marL="3200123" algn="l" defTabSz="914321" rtl="0" eaLnBrk="1" latinLnBrk="0" hangingPunct="1">
      <a:defRPr sz="1800" kern="1200">
        <a:solidFill>
          <a:schemeClr val="tx1"/>
        </a:solidFill>
        <a:latin typeface="+mn-lt"/>
        <a:ea typeface="+mn-ea"/>
        <a:cs typeface="+mn-cs"/>
      </a:defRPr>
    </a:lvl8pPr>
    <a:lvl9pPr marL="3657284" algn="l" defTabSz="914321"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ze, Juul" initials="DJ" lastIdx="18" clrIdx="0">
    <p:extLst>
      <p:ext uri="{19B8F6BF-5375-455C-9EA6-DF929625EA0E}">
        <p15:presenceInfo xmlns:p15="http://schemas.microsoft.com/office/powerpoint/2012/main" userId="S-1-5-21-2052111302-790525478-839522115-89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8B03"/>
    <a:srgbClr val="A873A9"/>
    <a:srgbClr val="7D0063"/>
    <a:srgbClr val="631D76"/>
    <a:srgbClr val="91004B"/>
    <a:srgbClr val="E59AAA"/>
    <a:srgbClr val="EC4371"/>
    <a:srgbClr val="A4B507"/>
    <a:srgbClr val="5B8F22"/>
    <a:srgbClr val="006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95" autoAdjust="0"/>
    <p:restoredTop sz="93177" autoAdjust="0"/>
  </p:normalViewPr>
  <p:slideViewPr>
    <p:cSldViewPr snapToGrid="0">
      <p:cViewPr varScale="1">
        <p:scale>
          <a:sx n="147" d="100"/>
          <a:sy n="147" d="100"/>
        </p:scale>
        <p:origin x="126" y="12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1" d="100"/>
          <a:sy n="81" d="100"/>
        </p:scale>
        <p:origin x="29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facebook.github.io/graphql" TargetMode="External"/><Relationship Id="rId2" Type="http://schemas.openxmlformats.org/officeDocument/2006/relationships/hyperlink" Target="https://en.wikipedia.org/wiki/Linux_Foundation" TargetMode="External"/><Relationship Id="rId1" Type="http://schemas.openxmlformats.org/officeDocument/2006/relationships/hyperlink" Target="https://en.wikipedia.org/wiki/Facebook"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facebook.github.io/graphql" TargetMode="External"/><Relationship Id="rId2" Type="http://schemas.openxmlformats.org/officeDocument/2006/relationships/hyperlink" Target="https://en.wikipedia.org/wiki/Linux_Foundation" TargetMode="External"/><Relationship Id="rId1" Type="http://schemas.openxmlformats.org/officeDocument/2006/relationships/hyperlink" Target="https://en.wikipedia.org/wiki/Facebook"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FA4E1A-B659-484E-AE7A-9E25FA037517}"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US"/>
        </a:p>
      </dgm:t>
    </dgm:pt>
    <dgm:pt modelId="{A7D40298-C5D4-4F3F-A6B5-7B6E8B9E19B6}">
      <dgm:prSet phldrT="[Text]"/>
      <dgm:spPr/>
      <dgm:t>
        <a:bodyPr/>
        <a:lstStyle/>
        <a:p>
          <a:endParaRPr lang="en-US" dirty="0"/>
        </a:p>
      </dgm:t>
    </dgm:pt>
    <dgm:pt modelId="{E223ACC1-C5B9-48B5-937E-2D5012311E6B}" type="parTrans" cxnId="{E899590A-B679-461A-9D23-B70D630A4918}">
      <dgm:prSet/>
      <dgm:spPr/>
      <dgm:t>
        <a:bodyPr/>
        <a:lstStyle/>
        <a:p>
          <a:endParaRPr lang="en-US"/>
        </a:p>
      </dgm:t>
    </dgm:pt>
    <dgm:pt modelId="{C21A108D-55D6-4A32-AD4D-8A84DFB3239C}" type="sibTrans" cxnId="{E899590A-B679-461A-9D23-B70D630A4918}">
      <dgm:prSet/>
      <dgm:spPr/>
      <dgm:t>
        <a:bodyPr/>
        <a:lstStyle/>
        <a:p>
          <a:endParaRPr lang="en-US"/>
        </a:p>
      </dgm:t>
    </dgm:pt>
    <dgm:pt modelId="{593FDD58-3295-47A0-BC26-A08F742FCF3A}">
      <dgm:prSet phldrT="[Text]"/>
      <dgm:spPr/>
      <dgm:t>
        <a:bodyPr/>
        <a:lstStyle/>
        <a:p>
          <a:r>
            <a:rPr lang="en-US" dirty="0" smtClean="0"/>
            <a:t>A data query language for building API</a:t>
          </a:r>
        </a:p>
        <a:p>
          <a:r>
            <a:rPr lang="en-US" dirty="0" smtClean="0"/>
            <a:t>Developed to cope with the need for </a:t>
          </a:r>
          <a:r>
            <a:rPr lang="en-US" b="1" dirty="0" smtClean="0"/>
            <a:t>more flexibility and efficiency in client-server communication</a:t>
          </a:r>
          <a:r>
            <a:rPr lang="en-US" dirty="0" smtClean="0"/>
            <a:t>.</a:t>
          </a:r>
          <a:endParaRPr lang="en-US" dirty="0"/>
        </a:p>
      </dgm:t>
    </dgm:pt>
    <dgm:pt modelId="{2E64779E-165A-4217-94A4-174521562904}" type="parTrans" cxnId="{4E565990-7759-41B3-AA6E-F31D2A61DA0E}">
      <dgm:prSet/>
      <dgm:spPr/>
      <dgm:t>
        <a:bodyPr/>
        <a:lstStyle/>
        <a:p>
          <a:endParaRPr lang="en-US"/>
        </a:p>
      </dgm:t>
    </dgm:pt>
    <dgm:pt modelId="{376A74C4-3371-4801-AE16-B62DE2849ED8}" type="sibTrans" cxnId="{4E565990-7759-41B3-AA6E-F31D2A61DA0E}">
      <dgm:prSet/>
      <dgm:spPr/>
      <dgm:t>
        <a:bodyPr/>
        <a:lstStyle/>
        <a:p>
          <a:endParaRPr lang="en-US"/>
        </a:p>
      </dgm:t>
    </dgm:pt>
    <dgm:pt modelId="{D0708650-306E-4017-8DF0-F764D080854C}">
      <dgm:prSet phldrT="[Text]"/>
      <dgm:spPr/>
      <dgm:t>
        <a:bodyPr/>
        <a:lstStyle/>
        <a:p>
          <a:r>
            <a:rPr lang="en-US" b="0" i="0" dirty="0" smtClean="0"/>
            <a:t>GraphQL was developed internally by </a:t>
          </a:r>
          <a:r>
            <a:rPr lang="en-US" b="0" i="0" dirty="0" smtClean="0">
              <a:hlinkClick xmlns:r="http://schemas.openxmlformats.org/officeDocument/2006/relationships" r:id="rId1" tooltip="Facebook"/>
            </a:rPr>
            <a:t>Facebook</a:t>
          </a:r>
          <a:r>
            <a:rPr lang="en-US" b="0" i="0" dirty="0" smtClean="0"/>
            <a:t> in 2012 before being publicly released in 2015.</a:t>
          </a:r>
          <a:endParaRPr lang="en-US" dirty="0"/>
        </a:p>
      </dgm:t>
    </dgm:pt>
    <dgm:pt modelId="{FB2CAA08-E620-4ED6-B888-21A01133B8B2}" type="parTrans" cxnId="{7D6980D6-F74B-4C97-A4C0-F91F7F8B1DCA}">
      <dgm:prSet/>
      <dgm:spPr/>
      <dgm:t>
        <a:bodyPr/>
        <a:lstStyle/>
        <a:p>
          <a:endParaRPr lang="en-US"/>
        </a:p>
      </dgm:t>
    </dgm:pt>
    <dgm:pt modelId="{0900246D-5698-4506-8515-6338AE9821B9}" type="sibTrans" cxnId="{7D6980D6-F74B-4C97-A4C0-F91F7F8B1DCA}">
      <dgm:prSet/>
      <dgm:spPr/>
      <dgm:t>
        <a:bodyPr/>
        <a:lstStyle/>
        <a:p>
          <a:endParaRPr lang="en-US"/>
        </a:p>
      </dgm:t>
    </dgm:pt>
    <dgm:pt modelId="{AD702716-777D-4DF9-AAE4-05C638D90048}">
      <dgm:prSet phldrT="[Text]"/>
      <dgm:spPr/>
      <dgm:t>
        <a:bodyPr/>
        <a:lstStyle/>
        <a:p>
          <a:r>
            <a:rPr lang="en-US" b="0" i="0" dirty="0" smtClean="0"/>
            <a:t>GraphQL project was moved from Facebook to the newly-established GraphQL Foundation, hosted by the non-profit </a:t>
          </a:r>
          <a:r>
            <a:rPr lang="en-US" b="0" i="0" dirty="0" smtClean="0">
              <a:hlinkClick xmlns:r="http://schemas.openxmlformats.org/officeDocument/2006/relationships" r:id="rId2" tooltip="Linux Foundation"/>
            </a:rPr>
            <a:t>Linux Foundation</a:t>
          </a:r>
          <a:r>
            <a:rPr lang="en-US" b="0" i="0" dirty="0" smtClean="0"/>
            <a:t>.</a:t>
          </a:r>
          <a:endParaRPr lang="en-US" dirty="0" smtClean="0"/>
        </a:p>
      </dgm:t>
    </dgm:pt>
    <dgm:pt modelId="{B8F40F26-6445-4BB5-92D0-3CC0E26EA4BB}" type="parTrans" cxnId="{EF367C6C-CE4F-4D70-9B5C-CB53C6D92B13}">
      <dgm:prSet/>
      <dgm:spPr/>
      <dgm:t>
        <a:bodyPr/>
        <a:lstStyle/>
        <a:p>
          <a:endParaRPr lang="en-US"/>
        </a:p>
      </dgm:t>
    </dgm:pt>
    <dgm:pt modelId="{001A33A4-B4F4-4A06-8A21-3FEAAAC208EB}" type="sibTrans" cxnId="{EF367C6C-CE4F-4D70-9B5C-CB53C6D92B13}">
      <dgm:prSet/>
      <dgm:spPr/>
      <dgm:t>
        <a:bodyPr/>
        <a:lstStyle/>
        <a:p>
          <a:endParaRPr lang="en-US"/>
        </a:p>
      </dgm:t>
    </dgm:pt>
    <dgm:pt modelId="{4264A244-E9C3-43B7-9F87-831129916968}">
      <dgm:prSet phldrT="[Text]"/>
      <dgm:spPr/>
      <dgm:t>
        <a:bodyPr/>
        <a:lstStyle/>
        <a:p>
          <a:r>
            <a:rPr lang="en-US" smtClean="0"/>
            <a:t>Open Source version published in July 2015</a:t>
          </a:r>
          <a:endParaRPr lang="en-US" dirty="0" smtClean="0"/>
        </a:p>
      </dgm:t>
    </dgm:pt>
    <dgm:pt modelId="{7A0CC932-816E-4425-8D9B-66DD332C25FE}" type="parTrans" cxnId="{BD72480E-7FCB-4BD6-82D2-7E2B8704AD42}">
      <dgm:prSet/>
      <dgm:spPr/>
      <dgm:t>
        <a:bodyPr/>
        <a:lstStyle/>
        <a:p>
          <a:endParaRPr lang="en-US"/>
        </a:p>
      </dgm:t>
    </dgm:pt>
    <dgm:pt modelId="{8F4845BD-4C2A-4183-AA5E-927BF31BF519}" type="sibTrans" cxnId="{BD72480E-7FCB-4BD6-82D2-7E2B8704AD42}">
      <dgm:prSet/>
      <dgm:spPr/>
      <dgm:t>
        <a:bodyPr/>
        <a:lstStyle/>
        <a:p>
          <a:endParaRPr lang="en-US"/>
        </a:p>
      </dgm:t>
    </dgm:pt>
    <dgm:pt modelId="{C57DC80A-FE21-4394-8903-9EF1F5B75E7C}">
      <dgm:prSet/>
      <dgm:spPr/>
      <dgm:t>
        <a:bodyPr/>
        <a:lstStyle/>
        <a:p>
          <a:r>
            <a:rPr lang="en-US" smtClean="0"/>
            <a:t>Specification : </a:t>
          </a:r>
          <a:r>
            <a:rPr lang="en-US" smtClean="0">
              <a:hlinkClick xmlns:r="http://schemas.openxmlformats.org/officeDocument/2006/relationships" r:id="rId3"/>
            </a:rPr>
            <a:t>https://facebook.github.io/graphql</a:t>
          </a:r>
          <a:endParaRPr lang="en-US" dirty="0"/>
        </a:p>
      </dgm:t>
    </dgm:pt>
    <dgm:pt modelId="{F29B5BD4-03B8-4884-BB6C-098C6B5794DB}" type="parTrans" cxnId="{6B794FD7-F9E7-43A4-B53C-91A74420984F}">
      <dgm:prSet/>
      <dgm:spPr/>
      <dgm:t>
        <a:bodyPr/>
        <a:lstStyle/>
        <a:p>
          <a:endParaRPr lang="en-US"/>
        </a:p>
      </dgm:t>
    </dgm:pt>
    <dgm:pt modelId="{B39E453D-3A95-47A3-A0F1-316F1BAB70E0}" type="sibTrans" cxnId="{6B794FD7-F9E7-43A4-B53C-91A74420984F}">
      <dgm:prSet/>
      <dgm:spPr/>
      <dgm:t>
        <a:bodyPr/>
        <a:lstStyle/>
        <a:p>
          <a:endParaRPr lang="en-US"/>
        </a:p>
      </dgm:t>
    </dgm:pt>
    <dgm:pt modelId="{FB60C22C-F0A4-4550-9774-2EED4BED77CA}" type="pres">
      <dgm:prSet presAssocID="{77FA4E1A-B659-484E-AE7A-9E25FA037517}" presName="vert0" presStyleCnt="0">
        <dgm:presLayoutVars>
          <dgm:dir/>
          <dgm:animOne val="branch"/>
          <dgm:animLvl val="lvl"/>
        </dgm:presLayoutVars>
      </dgm:prSet>
      <dgm:spPr/>
      <dgm:t>
        <a:bodyPr/>
        <a:lstStyle/>
        <a:p>
          <a:endParaRPr lang="en-US"/>
        </a:p>
      </dgm:t>
    </dgm:pt>
    <dgm:pt modelId="{1841DF22-EDF2-41E5-AE26-7D17FEE681FF}" type="pres">
      <dgm:prSet presAssocID="{A7D40298-C5D4-4F3F-A6B5-7B6E8B9E19B6}" presName="thickLine" presStyleLbl="alignNode1" presStyleIdx="0" presStyleCnt="1" custLinFactNeighborX="354" custLinFactNeighborY="-331"/>
      <dgm:spPr/>
    </dgm:pt>
    <dgm:pt modelId="{083A3305-3797-49A0-8844-EFD07A1F7031}" type="pres">
      <dgm:prSet presAssocID="{A7D40298-C5D4-4F3F-A6B5-7B6E8B9E19B6}" presName="horz1" presStyleCnt="0"/>
      <dgm:spPr/>
    </dgm:pt>
    <dgm:pt modelId="{646585D9-D1C4-4D48-9E3B-28D6365DB644}" type="pres">
      <dgm:prSet presAssocID="{A7D40298-C5D4-4F3F-A6B5-7B6E8B9E19B6}" presName="tx1" presStyleLbl="revTx" presStyleIdx="0" presStyleCnt="6"/>
      <dgm:spPr/>
      <dgm:t>
        <a:bodyPr/>
        <a:lstStyle/>
        <a:p>
          <a:endParaRPr lang="en-US"/>
        </a:p>
      </dgm:t>
    </dgm:pt>
    <dgm:pt modelId="{51BDDE66-D73F-4446-9FD5-5175738DEB34}" type="pres">
      <dgm:prSet presAssocID="{A7D40298-C5D4-4F3F-A6B5-7B6E8B9E19B6}" presName="vert1" presStyleCnt="0"/>
      <dgm:spPr/>
    </dgm:pt>
    <dgm:pt modelId="{0ABCE99D-3AEB-4B19-93C2-01ADFA8F5D63}" type="pres">
      <dgm:prSet presAssocID="{593FDD58-3295-47A0-BC26-A08F742FCF3A}" presName="vertSpace2a" presStyleCnt="0"/>
      <dgm:spPr/>
    </dgm:pt>
    <dgm:pt modelId="{D1B38C30-5B71-4EF5-A36F-AE94B06AA0D6}" type="pres">
      <dgm:prSet presAssocID="{593FDD58-3295-47A0-BC26-A08F742FCF3A}" presName="horz2" presStyleCnt="0"/>
      <dgm:spPr/>
    </dgm:pt>
    <dgm:pt modelId="{361C21E9-E32C-4D46-9A78-8691E2E37F2F}" type="pres">
      <dgm:prSet presAssocID="{593FDD58-3295-47A0-BC26-A08F742FCF3A}" presName="horzSpace2" presStyleCnt="0"/>
      <dgm:spPr/>
    </dgm:pt>
    <dgm:pt modelId="{84E5B2B9-F053-4011-AC3F-0957438CBD20}" type="pres">
      <dgm:prSet presAssocID="{593FDD58-3295-47A0-BC26-A08F742FCF3A}" presName="tx2" presStyleLbl="revTx" presStyleIdx="1" presStyleCnt="6"/>
      <dgm:spPr/>
      <dgm:t>
        <a:bodyPr/>
        <a:lstStyle/>
        <a:p>
          <a:endParaRPr lang="en-US"/>
        </a:p>
      </dgm:t>
    </dgm:pt>
    <dgm:pt modelId="{673E64AA-198E-4957-9C36-C66D31A3F47D}" type="pres">
      <dgm:prSet presAssocID="{593FDD58-3295-47A0-BC26-A08F742FCF3A}" presName="vert2" presStyleCnt="0"/>
      <dgm:spPr/>
    </dgm:pt>
    <dgm:pt modelId="{9139A316-61DA-488F-9F2F-B51351D52F74}" type="pres">
      <dgm:prSet presAssocID="{593FDD58-3295-47A0-BC26-A08F742FCF3A}" presName="thinLine2b" presStyleLbl="callout" presStyleIdx="0" presStyleCnt="5"/>
      <dgm:spPr/>
    </dgm:pt>
    <dgm:pt modelId="{E0DA60DD-260D-4E95-8921-75E7AF0F8021}" type="pres">
      <dgm:prSet presAssocID="{593FDD58-3295-47A0-BC26-A08F742FCF3A}" presName="vertSpace2b" presStyleCnt="0"/>
      <dgm:spPr/>
    </dgm:pt>
    <dgm:pt modelId="{5B331561-013C-4756-9C2E-4246FCEDB95D}" type="pres">
      <dgm:prSet presAssocID="{D0708650-306E-4017-8DF0-F764D080854C}" presName="horz2" presStyleCnt="0"/>
      <dgm:spPr/>
    </dgm:pt>
    <dgm:pt modelId="{CB6AC43A-6ED2-4FF6-B388-784149D0A773}" type="pres">
      <dgm:prSet presAssocID="{D0708650-306E-4017-8DF0-F764D080854C}" presName="horzSpace2" presStyleCnt="0"/>
      <dgm:spPr/>
    </dgm:pt>
    <dgm:pt modelId="{88D49387-DFB2-4003-867E-F3471709C583}" type="pres">
      <dgm:prSet presAssocID="{D0708650-306E-4017-8DF0-F764D080854C}" presName="tx2" presStyleLbl="revTx" presStyleIdx="2" presStyleCnt="6"/>
      <dgm:spPr/>
      <dgm:t>
        <a:bodyPr/>
        <a:lstStyle/>
        <a:p>
          <a:endParaRPr lang="en-US"/>
        </a:p>
      </dgm:t>
    </dgm:pt>
    <dgm:pt modelId="{FB93D946-FE00-4304-86D2-E4859772A653}" type="pres">
      <dgm:prSet presAssocID="{D0708650-306E-4017-8DF0-F764D080854C}" presName="vert2" presStyleCnt="0"/>
      <dgm:spPr/>
    </dgm:pt>
    <dgm:pt modelId="{3FCBD430-7D07-4401-96A0-A020364B6EF8}" type="pres">
      <dgm:prSet presAssocID="{D0708650-306E-4017-8DF0-F764D080854C}" presName="thinLine2b" presStyleLbl="callout" presStyleIdx="1" presStyleCnt="5"/>
      <dgm:spPr/>
    </dgm:pt>
    <dgm:pt modelId="{D9A9035D-62AC-41F4-8994-E38A573CA81B}" type="pres">
      <dgm:prSet presAssocID="{D0708650-306E-4017-8DF0-F764D080854C}" presName="vertSpace2b" presStyleCnt="0"/>
      <dgm:spPr/>
    </dgm:pt>
    <dgm:pt modelId="{E0507AE8-A2AD-4F36-8575-2EF5CF1DF11C}" type="pres">
      <dgm:prSet presAssocID="{AD702716-777D-4DF9-AAE4-05C638D90048}" presName="horz2" presStyleCnt="0"/>
      <dgm:spPr/>
    </dgm:pt>
    <dgm:pt modelId="{45CDDEC8-9BBF-4E96-82A3-A14A88BE7677}" type="pres">
      <dgm:prSet presAssocID="{AD702716-777D-4DF9-AAE4-05C638D90048}" presName="horzSpace2" presStyleCnt="0"/>
      <dgm:spPr/>
    </dgm:pt>
    <dgm:pt modelId="{6B4A3161-87D7-47D5-9A41-2F0E01990DBB}" type="pres">
      <dgm:prSet presAssocID="{AD702716-777D-4DF9-AAE4-05C638D90048}" presName="tx2" presStyleLbl="revTx" presStyleIdx="3" presStyleCnt="6"/>
      <dgm:spPr/>
      <dgm:t>
        <a:bodyPr/>
        <a:lstStyle/>
        <a:p>
          <a:endParaRPr lang="en-US"/>
        </a:p>
      </dgm:t>
    </dgm:pt>
    <dgm:pt modelId="{725EADED-A558-4FCC-843D-9A56C07FE7B9}" type="pres">
      <dgm:prSet presAssocID="{AD702716-777D-4DF9-AAE4-05C638D90048}" presName="vert2" presStyleCnt="0"/>
      <dgm:spPr/>
    </dgm:pt>
    <dgm:pt modelId="{8332F52B-D599-4F6F-BC6D-AE51E110D34C}" type="pres">
      <dgm:prSet presAssocID="{AD702716-777D-4DF9-AAE4-05C638D90048}" presName="thinLine2b" presStyleLbl="callout" presStyleIdx="2" presStyleCnt="5"/>
      <dgm:spPr/>
    </dgm:pt>
    <dgm:pt modelId="{93999C09-1FF5-4F12-8472-B28C25CA6557}" type="pres">
      <dgm:prSet presAssocID="{AD702716-777D-4DF9-AAE4-05C638D90048}" presName="vertSpace2b" presStyleCnt="0"/>
      <dgm:spPr/>
    </dgm:pt>
    <dgm:pt modelId="{8FEA64E3-7E36-43D0-AE0F-17B41544E1B3}" type="pres">
      <dgm:prSet presAssocID="{4264A244-E9C3-43B7-9F87-831129916968}" presName="horz2" presStyleCnt="0"/>
      <dgm:spPr/>
    </dgm:pt>
    <dgm:pt modelId="{6284221E-F646-40C9-82AB-A91EAA225048}" type="pres">
      <dgm:prSet presAssocID="{4264A244-E9C3-43B7-9F87-831129916968}" presName="horzSpace2" presStyleCnt="0"/>
      <dgm:spPr/>
    </dgm:pt>
    <dgm:pt modelId="{DF4A975E-4A95-46E7-AA39-60E68ACCACC7}" type="pres">
      <dgm:prSet presAssocID="{4264A244-E9C3-43B7-9F87-831129916968}" presName="tx2" presStyleLbl="revTx" presStyleIdx="4" presStyleCnt="6"/>
      <dgm:spPr/>
      <dgm:t>
        <a:bodyPr/>
        <a:lstStyle/>
        <a:p>
          <a:endParaRPr lang="en-US"/>
        </a:p>
      </dgm:t>
    </dgm:pt>
    <dgm:pt modelId="{104FBCEE-8B26-49A1-B777-D450683F19B7}" type="pres">
      <dgm:prSet presAssocID="{4264A244-E9C3-43B7-9F87-831129916968}" presName="vert2" presStyleCnt="0"/>
      <dgm:spPr/>
    </dgm:pt>
    <dgm:pt modelId="{9F8CD99B-1F7D-4D1D-AE4A-2EC63AFA33E9}" type="pres">
      <dgm:prSet presAssocID="{4264A244-E9C3-43B7-9F87-831129916968}" presName="thinLine2b" presStyleLbl="callout" presStyleIdx="3" presStyleCnt="5" custLinFactNeighborX="-62" custLinFactNeighborY="88953"/>
      <dgm:spPr/>
    </dgm:pt>
    <dgm:pt modelId="{58DE56D4-8451-438B-9AB4-B2AA60E86037}" type="pres">
      <dgm:prSet presAssocID="{4264A244-E9C3-43B7-9F87-831129916968}" presName="vertSpace2b" presStyleCnt="0"/>
      <dgm:spPr/>
    </dgm:pt>
    <dgm:pt modelId="{2108E8AF-BAE6-46F4-A260-E025F4739BF5}" type="pres">
      <dgm:prSet presAssocID="{C57DC80A-FE21-4394-8903-9EF1F5B75E7C}" presName="horz2" presStyleCnt="0"/>
      <dgm:spPr/>
    </dgm:pt>
    <dgm:pt modelId="{DC5B4B8F-303B-4F9C-9348-0FB8D81ACB70}" type="pres">
      <dgm:prSet presAssocID="{C57DC80A-FE21-4394-8903-9EF1F5B75E7C}" presName="horzSpace2" presStyleCnt="0"/>
      <dgm:spPr/>
    </dgm:pt>
    <dgm:pt modelId="{7A9793F6-496D-4590-A1E0-23A2D7748A7A}" type="pres">
      <dgm:prSet presAssocID="{C57DC80A-FE21-4394-8903-9EF1F5B75E7C}" presName="tx2" presStyleLbl="revTx" presStyleIdx="5" presStyleCnt="6"/>
      <dgm:spPr/>
      <dgm:t>
        <a:bodyPr/>
        <a:lstStyle/>
        <a:p>
          <a:endParaRPr lang="en-US"/>
        </a:p>
      </dgm:t>
    </dgm:pt>
    <dgm:pt modelId="{95D57249-8801-4D22-8F41-95962CC66863}" type="pres">
      <dgm:prSet presAssocID="{C57DC80A-FE21-4394-8903-9EF1F5B75E7C}" presName="vert2" presStyleCnt="0"/>
      <dgm:spPr/>
    </dgm:pt>
    <dgm:pt modelId="{8B59FE09-8CAC-435D-AD55-B940DF01852A}" type="pres">
      <dgm:prSet presAssocID="{C57DC80A-FE21-4394-8903-9EF1F5B75E7C}" presName="thinLine2b" presStyleLbl="callout" presStyleIdx="4" presStyleCnt="5"/>
      <dgm:spPr/>
    </dgm:pt>
    <dgm:pt modelId="{9B82797E-0462-4CE9-A70C-EE7A66CAD4E8}" type="pres">
      <dgm:prSet presAssocID="{C57DC80A-FE21-4394-8903-9EF1F5B75E7C}" presName="vertSpace2b" presStyleCnt="0"/>
      <dgm:spPr/>
    </dgm:pt>
  </dgm:ptLst>
  <dgm:cxnLst>
    <dgm:cxn modelId="{BD72480E-7FCB-4BD6-82D2-7E2B8704AD42}" srcId="{A7D40298-C5D4-4F3F-A6B5-7B6E8B9E19B6}" destId="{4264A244-E9C3-43B7-9F87-831129916968}" srcOrd="3" destOrd="0" parTransId="{7A0CC932-816E-4425-8D9B-66DD332C25FE}" sibTransId="{8F4845BD-4C2A-4183-AA5E-927BF31BF519}"/>
    <dgm:cxn modelId="{E899590A-B679-461A-9D23-B70D630A4918}" srcId="{77FA4E1A-B659-484E-AE7A-9E25FA037517}" destId="{A7D40298-C5D4-4F3F-A6B5-7B6E8B9E19B6}" srcOrd="0" destOrd="0" parTransId="{E223ACC1-C5B9-48B5-937E-2D5012311E6B}" sibTransId="{C21A108D-55D6-4A32-AD4D-8A84DFB3239C}"/>
    <dgm:cxn modelId="{6B80316F-2C35-456E-9481-C85DA5E6CD48}" type="presOf" srcId="{77FA4E1A-B659-484E-AE7A-9E25FA037517}" destId="{FB60C22C-F0A4-4550-9774-2EED4BED77CA}" srcOrd="0" destOrd="0" presId="urn:microsoft.com/office/officeart/2008/layout/LinedList"/>
    <dgm:cxn modelId="{53E304E6-2627-4A0F-86A7-757760C721E1}" type="presOf" srcId="{4264A244-E9C3-43B7-9F87-831129916968}" destId="{DF4A975E-4A95-46E7-AA39-60E68ACCACC7}" srcOrd="0" destOrd="0" presId="urn:microsoft.com/office/officeart/2008/layout/LinedList"/>
    <dgm:cxn modelId="{7D6980D6-F74B-4C97-A4C0-F91F7F8B1DCA}" srcId="{A7D40298-C5D4-4F3F-A6B5-7B6E8B9E19B6}" destId="{D0708650-306E-4017-8DF0-F764D080854C}" srcOrd="1" destOrd="0" parTransId="{FB2CAA08-E620-4ED6-B888-21A01133B8B2}" sibTransId="{0900246D-5698-4506-8515-6338AE9821B9}"/>
    <dgm:cxn modelId="{EF367C6C-CE4F-4D70-9B5C-CB53C6D92B13}" srcId="{A7D40298-C5D4-4F3F-A6B5-7B6E8B9E19B6}" destId="{AD702716-777D-4DF9-AAE4-05C638D90048}" srcOrd="2" destOrd="0" parTransId="{B8F40F26-6445-4BB5-92D0-3CC0E26EA4BB}" sibTransId="{001A33A4-B4F4-4A06-8A21-3FEAAAC208EB}"/>
    <dgm:cxn modelId="{06FFF97A-3FB1-4EC0-ACD3-CDD17C3BE08F}" type="presOf" srcId="{593FDD58-3295-47A0-BC26-A08F742FCF3A}" destId="{84E5B2B9-F053-4011-AC3F-0957438CBD20}" srcOrd="0" destOrd="0" presId="urn:microsoft.com/office/officeart/2008/layout/LinedList"/>
    <dgm:cxn modelId="{4E565990-7759-41B3-AA6E-F31D2A61DA0E}" srcId="{A7D40298-C5D4-4F3F-A6B5-7B6E8B9E19B6}" destId="{593FDD58-3295-47A0-BC26-A08F742FCF3A}" srcOrd="0" destOrd="0" parTransId="{2E64779E-165A-4217-94A4-174521562904}" sibTransId="{376A74C4-3371-4801-AE16-B62DE2849ED8}"/>
    <dgm:cxn modelId="{6B794FD7-F9E7-43A4-B53C-91A74420984F}" srcId="{A7D40298-C5D4-4F3F-A6B5-7B6E8B9E19B6}" destId="{C57DC80A-FE21-4394-8903-9EF1F5B75E7C}" srcOrd="4" destOrd="0" parTransId="{F29B5BD4-03B8-4884-BB6C-098C6B5794DB}" sibTransId="{B39E453D-3A95-47A3-A0F1-316F1BAB70E0}"/>
    <dgm:cxn modelId="{58A413A0-49D7-4CCB-AB89-0144A123EA3E}" type="presOf" srcId="{AD702716-777D-4DF9-AAE4-05C638D90048}" destId="{6B4A3161-87D7-47D5-9A41-2F0E01990DBB}" srcOrd="0" destOrd="0" presId="urn:microsoft.com/office/officeart/2008/layout/LinedList"/>
    <dgm:cxn modelId="{039D7BE2-CDF5-41E4-90E5-0298FEDBB049}" type="presOf" srcId="{A7D40298-C5D4-4F3F-A6B5-7B6E8B9E19B6}" destId="{646585D9-D1C4-4D48-9E3B-28D6365DB644}" srcOrd="0" destOrd="0" presId="urn:microsoft.com/office/officeart/2008/layout/LinedList"/>
    <dgm:cxn modelId="{C1E6E88A-B993-4004-8495-9058351D2F91}" type="presOf" srcId="{D0708650-306E-4017-8DF0-F764D080854C}" destId="{88D49387-DFB2-4003-867E-F3471709C583}" srcOrd="0" destOrd="0" presId="urn:microsoft.com/office/officeart/2008/layout/LinedList"/>
    <dgm:cxn modelId="{B919FCDD-F991-4C26-AA6F-979DF2B0A9BB}" type="presOf" srcId="{C57DC80A-FE21-4394-8903-9EF1F5B75E7C}" destId="{7A9793F6-496D-4590-A1E0-23A2D7748A7A}" srcOrd="0" destOrd="0" presId="urn:microsoft.com/office/officeart/2008/layout/LinedList"/>
    <dgm:cxn modelId="{71848504-1A11-4AF5-8B49-BE15F2D56A9B}" type="presParOf" srcId="{FB60C22C-F0A4-4550-9774-2EED4BED77CA}" destId="{1841DF22-EDF2-41E5-AE26-7D17FEE681FF}" srcOrd="0" destOrd="0" presId="urn:microsoft.com/office/officeart/2008/layout/LinedList"/>
    <dgm:cxn modelId="{24A189B2-97D5-4C6C-BA0E-66F707320D2E}" type="presParOf" srcId="{FB60C22C-F0A4-4550-9774-2EED4BED77CA}" destId="{083A3305-3797-49A0-8844-EFD07A1F7031}" srcOrd="1" destOrd="0" presId="urn:microsoft.com/office/officeart/2008/layout/LinedList"/>
    <dgm:cxn modelId="{015D25A2-28EA-42CB-8A89-849FDFD83130}" type="presParOf" srcId="{083A3305-3797-49A0-8844-EFD07A1F7031}" destId="{646585D9-D1C4-4D48-9E3B-28D6365DB644}" srcOrd="0" destOrd="0" presId="urn:microsoft.com/office/officeart/2008/layout/LinedList"/>
    <dgm:cxn modelId="{3B9A096D-5B74-4496-80A7-566CC3A79FD5}" type="presParOf" srcId="{083A3305-3797-49A0-8844-EFD07A1F7031}" destId="{51BDDE66-D73F-4446-9FD5-5175738DEB34}" srcOrd="1" destOrd="0" presId="urn:microsoft.com/office/officeart/2008/layout/LinedList"/>
    <dgm:cxn modelId="{58F7D500-1D06-4C7E-9896-79D173ACD511}" type="presParOf" srcId="{51BDDE66-D73F-4446-9FD5-5175738DEB34}" destId="{0ABCE99D-3AEB-4B19-93C2-01ADFA8F5D63}" srcOrd="0" destOrd="0" presId="urn:microsoft.com/office/officeart/2008/layout/LinedList"/>
    <dgm:cxn modelId="{0C9BA885-C892-4085-888B-1CB11AC0FBAC}" type="presParOf" srcId="{51BDDE66-D73F-4446-9FD5-5175738DEB34}" destId="{D1B38C30-5B71-4EF5-A36F-AE94B06AA0D6}" srcOrd="1" destOrd="0" presId="urn:microsoft.com/office/officeart/2008/layout/LinedList"/>
    <dgm:cxn modelId="{810C7F65-F460-4068-BD28-FD84AE489C64}" type="presParOf" srcId="{D1B38C30-5B71-4EF5-A36F-AE94B06AA0D6}" destId="{361C21E9-E32C-4D46-9A78-8691E2E37F2F}" srcOrd="0" destOrd="0" presId="urn:microsoft.com/office/officeart/2008/layout/LinedList"/>
    <dgm:cxn modelId="{5A92C9B3-8107-467C-B431-7571BD300C45}" type="presParOf" srcId="{D1B38C30-5B71-4EF5-A36F-AE94B06AA0D6}" destId="{84E5B2B9-F053-4011-AC3F-0957438CBD20}" srcOrd="1" destOrd="0" presId="urn:microsoft.com/office/officeart/2008/layout/LinedList"/>
    <dgm:cxn modelId="{16A111A7-67AF-45DD-8A55-D29C3891B737}" type="presParOf" srcId="{D1B38C30-5B71-4EF5-A36F-AE94B06AA0D6}" destId="{673E64AA-198E-4957-9C36-C66D31A3F47D}" srcOrd="2" destOrd="0" presId="urn:microsoft.com/office/officeart/2008/layout/LinedList"/>
    <dgm:cxn modelId="{1ADB9450-1CFB-41D1-93BF-84E0550A50CB}" type="presParOf" srcId="{51BDDE66-D73F-4446-9FD5-5175738DEB34}" destId="{9139A316-61DA-488F-9F2F-B51351D52F74}" srcOrd="2" destOrd="0" presId="urn:microsoft.com/office/officeart/2008/layout/LinedList"/>
    <dgm:cxn modelId="{9B8730E0-EF25-497F-B9A1-456E07236DDB}" type="presParOf" srcId="{51BDDE66-D73F-4446-9FD5-5175738DEB34}" destId="{E0DA60DD-260D-4E95-8921-75E7AF0F8021}" srcOrd="3" destOrd="0" presId="urn:microsoft.com/office/officeart/2008/layout/LinedList"/>
    <dgm:cxn modelId="{1F46FAE0-3E8E-44C5-99A5-240FDEE657E9}" type="presParOf" srcId="{51BDDE66-D73F-4446-9FD5-5175738DEB34}" destId="{5B331561-013C-4756-9C2E-4246FCEDB95D}" srcOrd="4" destOrd="0" presId="urn:microsoft.com/office/officeart/2008/layout/LinedList"/>
    <dgm:cxn modelId="{620F6B6C-FB34-44B4-AC01-9F39327C0CF1}" type="presParOf" srcId="{5B331561-013C-4756-9C2E-4246FCEDB95D}" destId="{CB6AC43A-6ED2-4FF6-B388-784149D0A773}" srcOrd="0" destOrd="0" presId="urn:microsoft.com/office/officeart/2008/layout/LinedList"/>
    <dgm:cxn modelId="{0A0BE828-B4BE-44B2-AFBE-1A72BB1497E2}" type="presParOf" srcId="{5B331561-013C-4756-9C2E-4246FCEDB95D}" destId="{88D49387-DFB2-4003-867E-F3471709C583}" srcOrd="1" destOrd="0" presId="urn:microsoft.com/office/officeart/2008/layout/LinedList"/>
    <dgm:cxn modelId="{42E93C62-7629-4145-B279-DCCCB5281931}" type="presParOf" srcId="{5B331561-013C-4756-9C2E-4246FCEDB95D}" destId="{FB93D946-FE00-4304-86D2-E4859772A653}" srcOrd="2" destOrd="0" presId="urn:microsoft.com/office/officeart/2008/layout/LinedList"/>
    <dgm:cxn modelId="{E4DD116F-FA6A-4958-8CC8-E4969B8D89EF}" type="presParOf" srcId="{51BDDE66-D73F-4446-9FD5-5175738DEB34}" destId="{3FCBD430-7D07-4401-96A0-A020364B6EF8}" srcOrd="5" destOrd="0" presId="urn:microsoft.com/office/officeart/2008/layout/LinedList"/>
    <dgm:cxn modelId="{1E04F067-D1D3-4629-8AF6-AAC5DD5CA2C5}" type="presParOf" srcId="{51BDDE66-D73F-4446-9FD5-5175738DEB34}" destId="{D9A9035D-62AC-41F4-8994-E38A573CA81B}" srcOrd="6" destOrd="0" presId="urn:microsoft.com/office/officeart/2008/layout/LinedList"/>
    <dgm:cxn modelId="{EE394DB6-505F-416F-871A-CB2C5B0D0B02}" type="presParOf" srcId="{51BDDE66-D73F-4446-9FD5-5175738DEB34}" destId="{E0507AE8-A2AD-4F36-8575-2EF5CF1DF11C}" srcOrd="7" destOrd="0" presId="urn:microsoft.com/office/officeart/2008/layout/LinedList"/>
    <dgm:cxn modelId="{8AC525F4-77CB-4B6A-B63A-C52077694E7B}" type="presParOf" srcId="{E0507AE8-A2AD-4F36-8575-2EF5CF1DF11C}" destId="{45CDDEC8-9BBF-4E96-82A3-A14A88BE7677}" srcOrd="0" destOrd="0" presId="urn:microsoft.com/office/officeart/2008/layout/LinedList"/>
    <dgm:cxn modelId="{E4A9D76C-2516-48FA-838F-92A3745F0BDE}" type="presParOf" srcId="{E0507AE8-A2AD-4F36-8575-2EF5CF1DF11C}" destId="{6B4A3161-87D7-47D5-9A41-2F0E01990DBB}" srcOrd="1" destOrd="0" presId="urn:microsoft.com/office/officeart/2008/layout/LinedList"/>
    <dgm:cxn modelId="{948C19BD-4C59-4DE4-85D9-A5DD5475EE73}" type="presParOf" srcId="{E0507AE8-A2AD-4F36-8575-2EF5CF1DF11C}" destId="{725EADED-A558-4FCC-843D-9A56C07FE7B9}" srcOrd="2" destOrd="0" presId="urn:microsoft.com/office/officeart/2008/layout/LinedList"/>
    <dgm:cxn modelId="{CAC7C3D4-2942-43C7-B67F-C5C488DC39DA}" type="presParOf" srcId="{51BDDE66-D73F-4446-9FD5-5175738DEB34}" destId="{8332F52B-D599-4F6F-BC6D-AE51E110D34C}" srcOrd="8" destOrd="0" presId="urn:microsoft.com/office/officeart/2008/layout/LinedList"/>
    <dgm:cxn modelId="{698717E5-C86F-4C18-91B0-21B6D9BDE9DD}" type="presParOf" srcId="{51BDDE66-D73F-4446-9FD5-5175738DEB34}" destId="{93999C09-1FF5-4F12-8472-B28C25CA6557}" srcOrd="9" destOrd="0" presId="urn:microsoft.com/office/officeart/2008/layout/LinedList"/>
    <dgm:cxn modelId="{0ADDDCC8-EF85-4A7F-A991-940DEC73972F}" type="presParOf" srcId="{51BDDE66-D73F-4446-9FD5-5175738DEB34}" destId="{8FEA64E3-7E36-43D0-AE0F-17B41544E1B3}" srcOrd="10" destOrd="0" presId="urn:microsoft.com/office/officeart/2008/layout/LinedList"/>
    <dgm:cxn modelId="{25105E2C-61E6-4B55-8501-D54049A84E5B}" type="presParOf" srcId="{8FEA64E3-7E36-43D0-AE0F-17B41544E1B3}" destId="{6284221E-F646-40C9-82AB-A91EAA225048}" srcOrd="0" destOrd="0" presId="urn:microsoft.com/office/officeart/2008/layout/LinedList"/>
    <dgm:cxn modelId="{7EF160C8-D0CF-4512-9CD8-9B2265AD87F0}" type="presParOf" srcId="{8FEA64E3-7E36-43D0-AE0F-17B41544E1B3}" destId="{DF4A975E-4A95-46E7-AA39-60E68ACCACC7}" srcOrd="1" destOrd="0" presId="urn:microsoft.com/office/officeart/2008/layout/LinedList"/>
    <dgm:cxn modelId="{A4FCEF50-47A0-4734-B0A3-6BD8AE14B6BC}" type="presParOf" srcId="{8FEA64E3-7E36-43D0-AE0F-17B41544E1B3}" destId="{104FBCEE-8B26-49A1-B777-D450683F19B7}" srcOrd="2" destOrd="0" presId="urn:microsoft.com/office/officeart/2008/layout/LinedList"/>
    <dgm:cxn modelId="{B4A17A23-7B9C-45D1-B93E-119A79113DCC}" type="presParOf" srcId="{51BDDE66-D73F-4446-9FD5-5175738DEB34}" destId="{9F8CD99B-1F7D-4D1D-AE4A-2EC63AFA33E9}" srcOrd="11" destOrd="0" presId="urn:microsoft.com/office/officeart/2008/layout/LinedList"/>
    <dgm:cxn modelId="{59EAD3C2-4A9F-43FD-BFE1-340D93691B1A}" type="presParOf" srcId="{51BDDE66-D73F-4446-9FD5-5175738DEB34}" destId="{58DE56D4-8451-438B-9AB4-B2AA60E86037}" srcOrd="12" destOrd="0" presId="urn:microsoft.com/office/officeart/2008/layout/LinedList"/>
    <dgm:cxn modelId="{BD8A2B6A-DF70-4581-92ED-8EBB0FF6B915}" type="presParOf" srcId="{51BDDE66-D73F-4446-9FD5-5175738DEB34}" destId="{2108E8AF-BAE6-46F4-A260-E025F4739BF5}" srcOrd="13" destOrd="0" presId="urn:microsoft.com/office/officeart/2008/layout/LinedList"/>
    <dgm:cxn modelId="{4C970A13-23B4-4E4D-8F8A-1232A6508FFC}" type="presParOf" srcId="{2108E8AF-BAE6-46F4-A260-E025F4739BF5}" destId="{DC5B4B8F-303B-4F9C-9348-0FB8D81ACB70}" srcOrd="0" destOrd="0" presId="urn:microsoft.com/office/officeart/2008/layout/LinedList"/>
    <dgm:cxn modelId="{01AE3772-25D9-429B-A511-097C3F205605}" type="presParOf" srcId="{2108E8AF-BAE6-46F4-A260-E025F4739BF5}" destId="{7A9793F6-496D-4590-A1E0-23A2D7748A7A}" srcOrd="1" destOrd="0" presId="urn:microsoft.com/office/officeart/2008/layout/LinedList"/>
    <dgm:cxn modelId="{9F4FAF43-4B06-4675-A755-FA741BB8D0C5}" type="presParOf" srcId="{2108E8AF-BAE6-46F4-A260-E025F4739BF5}" destId="{95D57249-8801-4D22-8F41-95962CC66863}" srcOrd="2" destOrd="0" presId="urn:microsoft.com/office/officeart/2008/layout/LinedList"/>
    <dgm:cxn modelId="{616E3AD4-627D-4267-AEE6-98D6AE9D6E94}" type="presParOf" srcId="{51BDDE66-D73F-4446-9FD5-5175738DEB34}" destId="{8B59FE09-8CAC-435D-AD55-B940DF01852A}" srcOrd="14" destOrd="0" presId="urn:microsoft.com/office/officeart/2008/layout/LinedList"/>
    <dgm:cxn modelId="{2F9DAF3D-96F9-4373-AFAF-1D4DD40430BE}" type="presParOf" srcId="{51BDDE66-D73F-4446-9FD5-5175738DEB34}" destId="{9B82797E-0462-4CE9-A70C-EE7A66CAD4E8}" srcOrd="15"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58EB06-D7E8-46A4-8507-FAFD55D1D2B9}"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66261376-58CA-46EC-BD29-18407DE39016}" type="pres">
      <dgm:prSet presAssocID="{6C58EB06-D7E8-46A4-8507-FAFD55D1D2B9}" presName="Name0" presStyleCnt="0">
        <dgm:presLayoutVars>
          <dgm:dir/>
          <dgm:animLvl val="lvl"/>
          <dgm:resizeHandles val="exact"/>
        </dgm:presLayoutVars>
      </dgm:prSet>
      <dgm:spPr/>
      <dgm:t>
        <a:bodyPr/>
        <a:lstStyle/>
        <a:p>
          <a:endParaRPr lang="en-US"/>
        </a:p>
      </dgm:t>
    </dgm:pt>
  </dgm:ptLst>
  <dgm:cxnLst>
    <dgm:cxn modelId="{A58524E9-9415-41F0-884D-FBA3EAEAA2FB}" type="presOf" srcId="{6C58EB06-D7E8-46A4-8507-FAFD55D1D2B9}" destId="{66261376-58CA-46EC-BD29-18407DE39016}"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58EB06-D7E8-46A4-8507-FAFD55D1D2B9}"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66261376-58CA-46EC-BD29-18407DE39016}" type="pres">
      <dgm:prSet presAssocID="{6C58EB06-D7E8-46A4-8507-FAFD55D1D2B9}" presName="Name0" presStyleCnt="0">
        <dgm:presLayoutVars>
          <dgm:dir/>
          <dgm:animLvl val="lvl"/>
          <dgm:resizeHandles val="exact"/>
        </dgm:presLayoutVars>
      </dgm:prSet>
      <dgm:spPr/>
      <dgm:t>
        <a:bodyPr/>
        <a:lstStyle/>
        <a:p>
          <a:endParaRPr lang="en-US"/>
        </a:p>
      </dgm:t>
    </dgm:pt>
  </dgm:ptLst>
  <dgm:cxnLst>
    <dgm:cxn modelId="{A58524E9-9415-41F0-884D-FBA3EAEAA2FB}" type="presOf" srcId="{6C58EB06-D7E8-46A4-8507-FAFD55D1D2B9}" destId="{66261376-58CA-46EC-BD29-18407DE39016}"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1DF22-EDF2-41E5-AE26-7D17FEE681FF}">
      <dsp:nvSpPr>
        <dsp:cNvPr id="0" name=""/>
        <dsp:cNvSpPr/>
      </dsp:nvSpPr>
      <dsp:spPr>
        <a:xfrm>
          <a:off x="0" y="0"/>
          <a:ext cx="6192570"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646585D9-D1C4-4D48-9E3B-28D6365DB644}">
      <dsp:nvSpPr>
        <dsp:cNvPr id="0" name=""/>
        <dsp:cNvSpPr/>
      </dsp:nvSpPr>
      <dsp:spPr>
        <a:xfrm>
          <a:off x="0" y="0"/>
          <a:ext cx="1238514" cy="297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0"/>
        <a:ext cx="1238514" cy="2974896"/>
      </dsp:txXfrm>
    </dsp:sp>
    <dsp:sp modelId="{84E5B2B9-F053-4011-AC3F-0957438CBD20}">
      <dsp:nvSpPr>
        <dsp:cNvPr id="0" name=""/>
        <dsp:cNvSpPr/>
      </dsp:nvSpPr>
      <dsp:spPr>
        <a:xfrm>
          <a:off x="1331402" y="28034"/>
          <a:ext cx="4861167" cy="56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dirty="0" smtClean="0"/>
            <a:t>A data query language for building API</a:t>
          </a:r>
        </a:p>
        <a:p>
          <a:pPr lvl="0" algn="l" defTabSz="444500">
            <a:lnSpc>
              <a:spcPct val="90000"/>
            </a:lnSpc>
            <a:spcBef>
              <a:spcPct val="0"/>
            </a:spcBef>
            <a:spcAft>
              <a:spcPct val="35000"/>
            </a:spcAft>
          </a:pPr>
          <a:r>
            <a:rPr lang="en-US" sz="1000" kern="1200" dirty="0" smtClean="0"/>
            <a:t>Developed to cope with the need for </a:t>
          </a:r>
          <a:r>
            <a:rPr lang="en-US" sz="1000" b="1" kern="1200" dirty="0" smtClean="0"/>
            <a:t>more flexibility and efficiency in client-server communication</a:t>
          </a:r>
          <a:r>
            <a:rPr lang="en-US" sz="1000" kern="1200" dirty="0" smtClean="0"/>
            <a:t>.</a:t>
          </a:r>
          <a:endParaRPr lang="en-US" sz="1000" kern="1200" dirty="0"/>
        </a:p>
      </dsp:txBody>
      <dsp:txXfrm>
        <a:off x="1331402" y="28034"/>
        <a:ext cx="4861167" cy="560698"/>
      </dsp:txXfrm>
    </dsp:sp>
    <dsp:sp modelId="{9139A316-61DA-488F-9F2F-B51351D52F74}">
      <dsp:nvSpPr>
        <dsp:cNvPr id="0" name=""/>
        <dsp:cNvSpPr/>
      </dsp:nvSpPr>
      <dsp:spPr>
        <a:xfrm>
          <a:off x="1238514" y="588733"/>
          <a:ext cx="4954056"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88D49387-DFB2-4003-867E-F3471709C583}">
      <dsp:nvSpPr>
        <dsp:cNvPr id="0" name=""/>
        <dsp:cNvSpPr/>
      </dsp:nvSpPr>
      <dsp:spPr>
        <a:xfrm>
          <a:off x="1331402" y="616767"/>
          <a:ext cx="4861167" cy="56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b="0" i="0" kern="1200" dirty="0" smtClean="0"/>
            <a:t>GraphQL was developed internally by </a:t>
          </a:r>
          <a:r>
            <a:rPr lang="en-US" sz="1000" b="0" i="0" kern="1200" dirty="0" smtClean="0">
              <a:hlinkClick xmlns:r="http://schemas.openxmlformats.org/officeDocument/2006/relationships" r:id="rId1" tooltip="Facebook"/>
            </a:rPr>
            <a:t>Facebook</a:t>
          </a:r>
          <a:r>
            <a:rPr lang="en-US" sz="1000" b="0" i="0" kern="1200" dirty="0" smtClean="0"/>
            <a:t> in 2012 before being publicly released in 2015.</a:t>
          </a:r>
          <a:endParaRPr lang="en-US" sz="1000" kern="1200" dirty="0"/>
        </a:p>
      </dsp:txBody>
      <dsp:txXfrm>
        <a:off x="1331402" y="616767"/>
        <a:ext cx="4861167" cy="560698"/>
      </dsp:txXfrm>
    </dsp:sp>
    <dsp:sp modelId="{3FCBD430-7D07-4401-96A0-A020364B6EF8}">
      <dsp:nvSpPr>
        <dsp:cNvPr id="0" name=""/>
        <dsp:cNvSpPr/>
      </dsp:nvSpPr>
      <dsp:spPr>
        <a:xfrm>
          <a:off x="1238514" y="1177466"/>
          <a:ext cx="4954056"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6B4A3161-87D7-47D5-9A41-2F0E01990DBB}">
      <dsp:nvSpPr>
        <dsp:cNvPr id="0" name=""/>
        <dsp:cNvSpPr/>
      </dsp:nvSpPr>
      <dsp:spPr>
        <a:xfrm>
          <a:off x="1331402" y="1205501"/>
          <a:ext cx="4861167" cy="56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b="0" i="0" kern="1200" dirty="0" smtClean="0"/>
            <a:t>GraphQL project was moved from Facebook to the newly-established GraphQL Foundation, hosted by the non-profit </a:t>
          </a:r>
          <a:r>
            <a:rPr lang="en-US" sz="1000" b="0" i="0" kern="1200" dirty="0" smtClean="0">
              <a:hlinkClick xmlns:r="http://schemas.openxmlformats.org/officeDocument/2006/relationships" r:id="rId2" tooltip="Linux Foundation"/>
            </a:rPr>
            <a:t>Linux Foundation</a:t>
          </a:r>
          <a:r>
            <a:rPr lang="en-US" sz="1000" b="0" i="0" kern="1200" dirty="0" smtClean="0"/>
            <a:t>.</a:t>
          </a:r>
          <a:endParaRPr lang="en-US" sz="1000" kern="1200" dirty="0" smtClean="0"/>
        </a:p>
      </dsp:txBody>
      <dsp:txXfrm>
        <a:off x="1331402" y="1205501"/>
        <a:ext cx="4861167" cy="560698"/>
      </dsp:txXfrm>
    </dsp:sp>
    <dsp:sp modelId="{8332F52B-D599-4F6F-BC6D-AE51E110D34C}">
      <dsp:nvSpPr>
        <dsp:cNvPr id="0" name=""/>
        <dsp:cNvSpPr/>
      </dsp:nvSpPr>
      <dsp:spPr>
        <a:xfrm>
          <a:off x="1238514" y="1766199"/>
          <a:ext cx="4954056"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DF4A975E-4A95-46E7-AA39-60E68ACCACC7}">
      <dsp:nvSpPr>
        <dsp:cNvPr id="0" name=""/>
        <dsp:cNvSpPr/>
      </dsp:nvSpPr>
      <dsp:spPr>
        <a:xfrm>
          <a:off x="1331402" y="1794234"/>
          <a:ext cx="4861167" cy="56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smtClean="0"/>
            <a:t>Open Source version published in July 2015</a:t>
          </a:r>
          <a:endParaRPr lang="en-US" sz="1000" kern="1200" dirty="0" smtClean="0"/>
        </a:p>
      </dsp:txBody>
      <dsp:txXfrm>
        <a:off x="1331402" y="1794234"/>
        <a:ext cx="4861167" cy="560698"/>
      </dsp:txXfrm>
    </dsp:sp>
    <dsp:sp modelId="{9F8CD99B-1F7D-4D1D-AE4A-2EC63AFA33E9}">
      <dsp:nvSpPr>
        <dsp:cNvPr id="0" name=""/>
        <dsp:cNvSpPr/>
      </dsp:nvSpPr>
      <dsp:spPr>
        <a:xfrm>
          <a:off x="1235442" y="2379870"/>
          <a:ext cx="4954056"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7A9793F6-496D-4590-A1E0-23A2D7748A7A}">
      <dsp:nvSpPr>
        <dsp:cNvPr id="0" name=""/>
        <dsp:cNvSpPr/>
      </dsp:nvSpPr>
      <dsp:spPr>
        <a:xfrm>
          <a:off x="1331402" y="2382967"/>
          <a:ext cx="4861167" cy="560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smtClean="0"/>
            <a:t>Specification : </a:t>
          </a:r>
          <a:r>
            <a:rPr lang="en-US" sz="1000" kern="1200" smtClean="0">
              <a:hlinkClick xmlns:r="http://schemas.openxmlformats.org/officeDocument/2006/relationships" r:id="rId3"/>
            </a:rPr>
            <a:t>https://facebook.github.io/graphql</a:t>
          </a:r>
          <a:endParaRPr lang="en-US" sz="1000" kern="1200" dirty="0"/>
        </a:p>
      </dsp:txBody>
      <dsp:txXfrm>
        <a:off x="1331402" y="2382967"/>
        <a:ext cx="4861167" cy="560698"/>
      </dsp:txXfrm>
    </dsp:sp>
    <dsp:sp modelId="{8B59FE09-8CAC-435D-AD55-B940DF01852A}">
      <dsp:nvSpPr>
        <dsp:cNvPr id="0" name=""/>
        <dsp:cNvSpPr/>
      </dsp:nvSpPr>
      <dsp:spPr>
        <a:xfrm>
          <a:off x="1238514" y="2943665"/>
          <a:ext cx="4954056"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D88A55-27A1-4726-B6BA-565570B037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2F60674-C439-4C47-991B-97891DFF18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8B6A92-9AC4-4241-A12D-3E444424FB26}" type="datetimeFigureOut">
              <a:rPr lang="en-IN" smtClean="0"/>
              <a:t>12-09-2019</a:t>
            </a:fld>
            <a:endParaRPr lang="en-IN"/>
          </a:p>
        </p:txBody>
      </p:sp>
      <p:sp>
        <p:nvSpPr>
          <p:cNvPr id="4" name="Footer Placeholder 3">
            <a:extLst>
              <a:ext uri="{FF2B5EF4-FFF2-40B4-BE49-F238E27FC236}">
                <a16:creationId xmlns:a16="http://schemas.microsoft.com/office/drawing/2014/main" id="{4C188F0D-C29C-4E6C-958B-8709D00BDD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7F97745-075A-4829-97D2-C764BFC9ED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3909FF-10D1-4B66-B741-D72AB76F569D}" type="slidenum">
              <a:rPr lang="en-IN" smtClean="0"/>
              <a:t>‹#›</a:t>
            </a:fld>
            <a:endParaRPr lang="en-IN"/>
          </a:p>
        </p:txBody>
      </p:sp>
    </p:spTree>
    <p:extLst>
      <p:ext uri="{BB962C8B-B14F-4D97-AF65-F5344CB8AC3E}">
        <p14:creationId xmlns:p14="http://schemas.microsoft.com/office/powerpoint/2010/main" val="681382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10CCDE-DDDC-4977-B090-4BB893DA5E37}" type="datetimeFigureOut">
              <a:rPr lang="en-US" smtClean="0"/>
              <a:pPr/>
              <a:t>9/12/2019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09035-2A4D-4DEF-8CB7-762938914367}" type="slidenum">
              <a:rPr lang="en-US" smtClean="0"/>
              <a:pPr/>
              <a:t>‹#›</a:t>
            </a:fld>
            <a:endParaRPr lang="en-US"/>
          </a:p>
        </p:txBody>
      </p:sp>
    </p:spTree>
    <p:extLst>
      <p:ext uri="{BB962C8B-B14F-4D97-AF65-F5344CB8AC3E}">
        <p14:creationId xmlns:p14="http://schemas.microsoft.com/office/powerpoint/2010/main" val="3698713974"/>
      </p:ext>
    </p:extLst>
  </p:cSld>
  <p:clrMap bg1="lt1" tx1="dk1" bg2="lt2" tx2="dk2" accent1="accent1" accent2="accent2" accent3="accent3" accent4="accent4" accent5="accent5" accent6="accent6" hlink="hlink" folHlink="folHlink"/>
  <p:notesStyle>
    <a:lvl1pPr marL="0" algn="l" defTabSz="914321" rtl="0" eaLnBrk="1" latinLnBrk="0" hangingPunct="1">
      <a:defRPr sz="1200" kern="1200">
        <a:solidFill>
          <a:schemeClr val="tx1"/>
        </a:solidFill>
        <a:latin typeface="+mn-lt"/>
        <a:ea typeface="+mn-ea"/>
        <a:cs typeface="+mn-cs"/>
      </a:defRPr>
    </a:lvl1pPr>
    <a:lvl2pPr marL="457161" algn="l" defTabSz="914321" rtl="0" eaLnBrk="1" latinLnBrk="0" hangingPunct="1">
      <a:defRPr sz="1200" kern="1200">
        <a:solidFill>
          <a:schemeClr val="tx1"/>
        </a:solidFill>
        <a:latin typeface="+mn-lt"/>
        <a:ea typeface="+mn-ea"/>
        <a:cs typeface="+mn-cs"/>
      </a:defRPr>
    </a:lvl2pPr>
    <a:lvl3pPr marL="914321" algn="l" defTabSz="914321" rtl="0" eaLnBrk="1" latinLnBrk="0" hangingPunct="1">
      <a:defRPr sz="1200" kern="1200">
        <a:solidFill>
          <a:schemeClr val="tx1"/>
        </a:solidFill>
        <a:latin typeface="+mn-lt"/>
        <a:ea typeface="+mn-ea"/>
        <a:cs typeface="+mn-cs"/>
      </a:defRPr>
    </a:lvl3pPr>
    <a:lvl4pPr marL="1371482" algn="l" defTabSz="914321" rtl="0" eaLnBrk="1" latinLnBrk="0" hangingPunct="1">
      <a:defRPr sz="1200" kern="1200">
        <a:solidFill>
          <a:schemeClr val="tx1"/>
        </a:solidFill>
        <a:latin typeface="+mn-lt"/>
        <a:ea typeface="+mn-ea"/>
        <a:cs typeface="+mn-cs"/>
      </a:defRPr>
    </a:lvl4pPr>
    <a:lvl5pPr marL="1828642" algn="l" defTabSz="914321" rtl="0" eaLnBrk="1" latinLnBrk="0" hangingPunct="1">
      <a:defRPr sz="1200" kern="1200">
        <a:solidFill>
          <a:schemeClr val="tx1"/>
        </a:solidFill>
        <a:latin typeface="+mn-lt"/>
        <a:ea typeface="+mn-ea"/>
        <a:cs typeface="+mn-cs"/>
      </a:defRPr>
    </a:lvl5pPr>
    <a:lvl6pPr marL="2285802" algn="l" defTabSz="914321" rtl="0" eaLnBrk="1" latinLnBrk="0" hangingPunct="1">
      <a:defRPr sz="1200" kern="1200">
        <a:solidFill>
          <a:schemeClr val="tx1"/>
        </a:solidFill>
        <a:latin typeface="+mn-lt"/>
        <a:ea typeface="+mn-ea"/>
        <a:cs typeface="+mn-cs"/>
      </a:defRPr>
    </a:lvl6pPr>
    <a:lvl7pPr marL="2742963" algn="l" defTabSz="914321" rtl="0" eaLnBrk="1" latinLnBrk="0" hangingPunct="1">
      <a:defRPr sz="1200" kern="1200">
        <a:solidFill>
          <a:schemeClr val="tx1"/>
        </a:solidFill>
        <a:latin typeface="+mn-lt"/>
        <a:ea typeface="+mn-ea"/>
        <a:cs typeface="+mn-cs"/>
      </a:defRPr>
    </a:lvl7pPr>
    <a:lvl8pPr marL="3200123" algn="l" defTabSz="914321" rtl="0" eaLnBrk="1" latinLnBrk="0" hangingPunct="1">
      <a:defRPr sz="1200" kern="1200">
        <a:solidFill>
          <a:schemeClr val="tx1"/>
        </a:solidFill>
        <a:latin typeface="+mn-lt"/>
        <a:ea typeface="+mn-ea"/>
        <a:cs typeface="+mn-cs"/>
      </a:defRPr>
    </a:lvl8pPr>
    <a:lvl9pPr marL="3657284" algn="l" defTabSz="91432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1.vml"/><Relationship Id="rId6" Type="http://schemas.openxmlformats.org/officeDocument/2006/relationships/image" Target="../media/image8.png"/><Relationship Id="rId5" Type="http://schemas.openxmlformats.org/officeDocument/2006/relationships/image" Target="../media/image3.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image" Target="../media/image3.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9.emf"/><Relationship Id="rId2" Type="http://schemas.openxmlformats.org/officeDocument/2006/relationships/tags" Target="../tags/tag18.xml"/><Relationship Id="rId1" Type="http://schemas.openxmlformats.org/officeDocument/2006/relationships/vmlDrawing" Target="../drawings/vmlDrawing14.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emf"/><Relationship Id="rId2" Type="http://schemas.openxmlformats.org/officeDocument/2006/relationships/tags" Target="../tags/tag20.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9.emf"/><Relationship Id="rId2" Type="http://schemas.openxmlformats.org/officeDocument/2006/relationships/tags" Target="../tags/tag22.xml"/><Relationship Id="rId1" Type="http://schemas.openxmlformats.org/officeDocument/2006/relationships/vmlDrawing" Target="../drawings/vmlDrawing16.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9.emf"/><Relationship Id="rId2" Type="http://schemas.openxmlformats.org/officeDocument/2006/relationships/tags" Target="../tags/tag24.xml"/><Relationship Id="rId1" Type="http://schemas.openxmlformats.org/officeDocument/2006/relationships/vmlDrawing" Target="../drawings/vmlDrawing17.vml"/><Relationship Id="rId6" Type="http://schemas.openxmlformats.org/officeDocument/2006/relationships/image" Target="../media/image3.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emf"/><Relationship Id="rId2" Type="http://schemas.openxmlformats.org/officeDocument/2006/relationships/tags" Target="../tags/tag26.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9.emf"/><Relationship Id="rId2" Type="http://schemas.openxmlformats.org/officeDocument/2006/relationships/tags" Target="../tags/tag30.xml"/><Relationship Id="rId1" Type="http://schemas.openxmlformats.org/officeDocument/2006/relationships/vmlDrawing" Target="../drawings/vmlDrawing20.vml"/><Relationship Id="rId6" Type="http://schemas.openxmlformats.org/officeDocument/2006/relationships/image" Target="../media/image3.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9.emf"/><Relationship Id="rId2" Type="http://schemas.openxmlformats.org/officeDocument/2006/relationships/tags" Target="../tags/tag32.xml"/><Relationship Id="rId1" Type="http://schemas.openxmlformats.org/officeDocument/2006/relationships/vmlDrawing" Target="../drawings/vmlDrawing21.vml"/><Relationship Id="rId6" Type="http://schemas.openxmlformats.org/officeDocument/2006/relationships/image" Target="../media/image3.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9.emf"/><Relationship Id="rId2" Type="http://schemas.openxmlformats.org/officeDocument/2006/relationships/tags" Target="../tags/tag34.xml"/><Relationship Id="rId1" Type="http://schemas.openxmlformats.org/officeDocument/2006/relationships/vmlDrawing" Target="../drawings/vmlDrawing22.vml"/><Relationship Id="rId6" Type="http://schemas.openxmlformats.org/officeDocument/2006/relationships/image" Target="../media/image3.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9.emf"/><Relationship Id="rId2" Type="http://schemas.openxmlformats.org/officeDocument/2006/relationships/tags" Target="../tags/tag36.xml"/><Relationship Id="rId1" Type="http://schemas.openxmlformats.org/officeDocument/2006/relationships/vmlDrawing" Target="../drawings/vmlDrawing23.vml"/><Relationship Id="rId6" Type="http://schemas.openxmlformats.org/officeDocument/2006/relationships/image" Target="../media/image3.e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9.emf"/><Relationship Id="rId2" Type="http://schemas.openxmlformats.org/officeDocument/2006/relationships/tags" Target="../tags/tag38.xml"/><Relationship Id="rId1" Type="http://schemas.openxmlformats.org/officeDocument/2006/relationships/vmlDrawing" Target="../drawings/vmlDrawing24.vml"/><Relationship Id="rId6" Type="http://schemas.openxmlformats.org/officeDocument/2006/relationships/image" Target="../media/image3.e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9.emf"/><Relationship Id="rId2" Type="http://schemas.openxmlformats.org/officeDocument/2006/relationships/tags" Target="../tags/tag40.xml"/><Relationship Id="rId1" Type="http://schemas.openxmlformats.org/officeDocument/2006/relationships/vmlDrawing" Target="../drawings/vmlDrawing25.vml"/><Relationship Id="rId6" Type="http://schemas.openxmlformats.org/officeDocument/2006/relationships/image" Target="../media/image3.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6.vml"/><Relationship Id="rId6" Type="http://schemas.openxmlformats.org/officeDocument/2006/relationships/image" Target="../media/image3.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9.emf"/><Relationship Id="rId2" Type="http://schemas.openxmlformats.org/officeDocument/2006/relationships/tags" Target="../tags/tag44.xml"/><Relationship Id="rId1" Type="http://schemas.openxmlformats.org/officeDocument/2006/relationships/vmlDrawing" Target="../drawings/vmlDrawing27.vml"/><Relationship Id="rId6" Type="http://schemas.openxmlformats.org/officeDocument/2006/relationships/image" Target="../media/image3.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9.emf"/><Relationship Id="rId2" Type="http://schemas.openxmlformats.org/officeDocument/2006/relationships/tags" Target="../tags/tag46.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9.emf"/><Relationship Id="rId2" Type="http://schemas.openxmlformats.org/officeDocument/2006/relationships/tags" Target="../tags/tag48.xml"/><Relationship Id="rId1" Type="http://schemas.openxmlformats.org/officeDocument/2006/relationships/vmlDrawing" Target="../drawings/vmlDrawing29.vml"/><Relationship Id="rId6" Type="http://schemas.openxmlformats.org/officeDocument/2006/relationships/image" Target="../media/image3.emf"/><Relationship Id="rId5" Type="http://schemas.openxmlformats.org/officeDocument/2006/relationships/oleObject" Target="../embeddings/oleObject29.bin"/><Relationship Id="rId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9.emf"/><Relationship Id="rId2" Type="http://schemas.openxmlformats.org/officeDocument/2006/relationships/tags" Target="../tags/tag50.xml"/><Relationship Id="rId1" Type="http://schemas.openxmlformats.org/officeDocument/2006/relationships/vmlDrawing" Target="../drawings/vmlDrawing30.vml"/><Relationship Id="rId6" Type="http://schemas.openxmlformats.org/officeDocument/2006/relationships/image" Target="../media/image3.e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9.emf"/><Relationship Id="rId2" Type="http://schemas.openxmlformats.org/officeDocument/2006/relationships/tags" Target="../tags/tag52.xml"/><Relationship Id="rId1" Type="http://schemas.openxmlformats.org/officeDocument/2006/relationships/vmlDrawing" Target="../drawings/vmlDrawing31.vml"/><Relationship Id="rId6" Type="http://schemas.openxmlformats.org/officeDocument/2006/relationships/image" Target="../media/image3.emf"/><Relationship Id="rId5" Type="http://schemas.openxmlformats.org/officeDocument/2006/relationships/oleObject" Target="../embeddings/oleObject31.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9.emf"/><Relationship Id="rId2" Type="http://schemas.openxmlformats.org/officeDocument/2006/relationships/tags" Target="../tags/tag54.xml"/><Relationship Id="rId1" Type="http://schemas.openxmlformats.org/officeDocument/2006/relationships/vmlDrawing" Target="../drawings/vmlDrawing32.vml"/><Relationship Id="rId6" Type="http://schemas.openxmlformats.org/officeDocument/2006/relationships/image" Target="../media/image3.emf"/><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33.vml"/><Relationship Id="rId6" Type="http://schemas.openxmlformats.org/officeDocument/2006/relationships/image" Target="../media/image3.emf"/><Relationship Id="rId5" Type="http://schemas.openxmlformats.org/officeDocument/2006/relationships/oleObject" Target="../embeddings/oleObject33.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0.png"/><Relationship Id="rId2" Type="http://schemas.openxmlformats.org/officeDocument/2006/relationships/tags" Target="../tags/tag58.xml"/><Relationship Id="rId1" Type="http://schemas.openxmlformats.org/officeDocument/2006/relationships/vmlDrawing" Target="../drawings/vmlDrawing34.vml"/><Relationship Id="rId6" Type="http://schemas.openxmlformats.org/officeDocument/2006/relationships/image" Target="../media/image3.emf"/><Relationship Id="rId5" Type="http://schemas.openxmlformats.org/officeDocument/2006/relationships/oleObject" Target="../embeddings/oleObject34.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35.vml"/><Relationship Id="rId6" Type="http://schemas.openxmlformats.org/officeDocument/2006/relationships/image" Target="../media/image3.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36.vml"/><Relationship Id="rId6" Type="http://schemas.openxmlformats.org/officeDocument/2006/relationships/image" Target="../media/image3.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vmlDrawing" Target="../drawings/vmlDrawing37.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37.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vmlDrawing" Target="../drawings/vmlDrawing38.vml"/><Relationship Id="rId5" Type="http://schemas.openxmlformats.org/officeDocument/2006/relationships/image" Target="../media/image3.emf"/><Relationship Id="rId4" Type="http://schemas.openxmlformats.org/officeDocument/2006/relationships/oleObject" Target="../embeddings/oleObject38.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vmlDrawing" Target="../drawings/vmlDrawing39.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39.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40.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40.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41.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41.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42.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vmlDrawing" Target="../drawings/vmlDrawing43.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43.bin"/></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emf"/><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slideMaster" Target="../slideMasters/slideMaster1.xml"/><Relationship Id="rId4" Type="http://schemas.openxmlformats.org/officeDocument/2006/relationships/tags" Target="../tags/tag76.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3.emf"/><Relationship Id="rId2" Type="http://schemas.openxmlformats.org/officeDocument/2006/relationships/tags" Target="../tags/tag77.xml"/><Relationship Id="rId1" Type="http://schemas.openxmlformats.org/officeDocument/2006/relationships/vmlDrawing" Target="../drawings/vmlDrawing46.vml"/><Relationship Id="rId6" Type="http://schemas.openxmlformats.org/officeDocument/2006/relationships/oleObject" Target="../embeddings/oleObject46.bin"/><Relationship Id="rId5" Type="http://schemas.openxmlformats.org/officeDocument/2006/relationships/slideMaster" Target="../slideMasters/slideMaster1.xml"/><Relationship Id="rId4" Type="http://schemas.openxmlformats.org/officeDocument/2006/relationships/tags" Target="../tags/tag79.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3.emf"/><Relationship Id="rId2" Type="http://schemas.openxmlformats.org/officeDocument/2006/relationships/tags" Target="../tags/tag80.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slideMaster" Target="../slideMasters/slideMaster1.xml"/><Relationship Id="rId4" Type="http://schemas.openxmlformats.org/officeDocument/2006/relationships/tags" Target="../tags/tag82.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3.emf"/><Relationship Id="rId2" Type="http://schemas.openxmlformats.org/officeDocument/2006/relationships/tags" Target="../tags/tag83.xml"/><Relationship Id="rId1" Type="http://schemas.openxmlformats.org/officeDocument/2006/relationships/vmlDrawing" Target="../drawings/vmlDrawing48.vml"/><Relationship Id="rId6" Type="http://schemas.openxmlformats.org/officeDocument/2006/relationships/oleObject" Target="../embeddings/oleObject48.bin"/><Relationship Id="rId5" Type="http://schemas.openxmlformats.org/officeDocument/2006/relationships/slideMaster" Target="../slideMasters/slideMaster1.xml"/><Relationship Id="rId4" Type="http://schemas.openxmlformats.org/officeDocument/2006/relationships/tags" Target="../tags/tag85.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3.emf"/><Relationship Id="rId2" Type="http://schemas.openxmlformats.org/officeDocument/2006/relationships/tags" Target="../tags/tag86.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openxmlformats.org/officeDocument/2006/relationships/slideMaster" Target="../slideMasters/slideMaster1.xml"/><Relationship Id="rId4" Type="http://schemas.openxmlformats.org/officeDocument/2006/relationships/tags" Target="../tags/tag88.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8.png"/><Relationship Id="rId5" Type="http://schemas.openxmlformats.org/officeDocument/2006/relationships/image" Target="../media/image3.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ark blue">
    <p:bg>
      <p:bgPr>
        <a:gradFill>
          <a:gsLst>
            <a:gs pos="0">
              <a:srgbClr val="003478"/>
            </a:gs>
            <a:gs pos="100000">
              <a:srgbClr val="0089C4"/>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1862599180"/>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9706"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91" y="1192"/>
                        <a:ext cx="1587" cy="1190"/>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6A4EE19E-E41D-40A4-A09A-888FA8E2FB8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0"/>
            <a:ext cx="9146909" cy="5147994"/>
          </a:xfrm>
          <a:prstGeom prst="rect">
            <a:avLst/>
          </a:prstGeom>
        </p:spPr>
      </p:pic>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spTree>
    <p:extLst>
      <p:ext uri="{BB962C8B-B14F-4D97-AF65-F5344CB8AC3E}">
        <p14:creationId xmlns:p14="http://schemas.microsoft.com/office/powerpoint/2010/main" val="203938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purple">
    <p:bg>
      <p:bgPr>
        <a:gradFill>
          <a:gsLst>
            <a:gs pos="100000">
              <a:srgbClr val="A873A9"/>
            </a:gs>
            <a:gs pos="18000">
              <a:srgbClr val="7D0063"/>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610347192"/>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95789"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670"/>
            <a:ext cx="9136553" cy="5142165"/>
          </a:xfrm>
          <a:prstGeom prst="rect">
            <a:avLst/>
          </a:prstGeom>
        </p:spPr>
      </p:pic>
    </p:spTree>
    <p:extLst>
      <p:ext uri="{BB962C8B-B14F-4D97-AF65-F5344CB8AC3E}">
        <p14:creationId xmlns:p14="http://schemas.microsoft.com/office/powerpoint/2010/main" val="122712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2"/>
            </p:custDataLst>
            <p:extLst>
              <p:ext uri="{D42A27DB-BD31-4B8C-83A1-F6EECF244321}">
                <p14:modId xmlns:p14="http://schemas.microsoft.com/office/powerpoint/2010/main" val="343766469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6500"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p>
            <a:fld id="{A5163908-529D-4A49-892F-D37C4044DFD8}" type="slidenum">
              <a:rPr lang="en-IN" smtClean="0"/>
              <a:pPr/>
              <a:t>‹#›</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6" y="1217613"/>
            <a:ext cx="8135939" cy="3460750"/>
          </a:xfrm>
        </p:spPr>
        <p:txBody>
          <a:bodyPr>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p>
            <a:r>
              <a:rPr lang="en-US" smtClean="0"/>
              <a:t>Click to edit Master title style</a:t>
            </a:r>
            <a:endParaRPr lang="en-IN" dirty="0"/>
          </a:p>
        </p:txBody>
      </p:sp>
    </p:spTree>
    <p:extLst>
      <p:ext uri="{BB962C8B-B14F-4D97-AF65-F5344CB8AC3E}">
        <p14:creationId xmlns:p14="http://schemas.microsoft.com/office/powerpoint/2010/main" val="4003697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Standard text">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2"/>
            </p:custDataLst>
            <p:extLst>
              <p:ext uri="{D42A27DB-BD31-4B8C-83A1-F6EECF244321}">
                <p14:modId xmlns:p14="http://schemas.microsoft.com/office/powerpoint/2010/main" val="259327231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5896"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6"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Tree>
    <p:extLst>
      <p:ext uri="{BB962C8B-B14F-4D97-AF65-F5344CB8AC3E}">
        <p14:creationId xmlns:p14="http://schemas.microsoft.com/office/powerpoint/2010/main" val="3325164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qua Standard text">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2"/>
            </p:custDataLst>
            <p:extLst>
              <p:ext uri="{D42A27DB-BD31-4B8C-83A1-F6EECF244321}">
                <p14:modId xmlns:p14="http://schemas.microsoft.com/office/powerpoint/2010/main" val="297076569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6920"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6"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4039543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Standard text">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2"/>
            </p:custDataLst>
            <p:extLst>
              <p:ext uri="{D42A27DB-BD31-4B8C-83A1-F6EECF244321}">
                <p14:modId xmlns:p14="http://schemas.microsoft.com/office/powerpoint/2010/main" val="324071917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7944"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6"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4229442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range Standard text">
    <p:bg>
      <p:bgPr>
        <a:solidFill>
          <a:schemeClr val="accent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2"/>
            </p:custDataLst>
            <p:extLst>
              <p:ext uri="{D42A27DB-BD31-4B8C-83A1-F6EECF244321}">
                <p14:modId xmlns:p14="http://schemas.microsoft.com/office/powerpoint/2010/main" val="368816276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8968"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6"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75569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nk Standard text">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2"/>
            </p:custDataLst>
            <p:extLst>
              <p:ext uri="{D42A27DB-BD31-4B8C-83A1-F6EECF244321}">
                <p14:modId xmlns:p14="http://schemas.microsoft.com/office/powerpoint/2010/main" val="6829938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9992"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6"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922531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urple Standard text">
    <p:bg>
      <p:bgPr>
        <a:solidFill>
          <a:schemeClr val="accent6"/>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2"/>
            </p:custDataLst>
            <p:extLst>
              <p:ext uri="{D42A27DB-BD31-4B8C-83A1-F6EECF244321}">
                <p14:modId xmlns:p14="http://schemas.microsoft.com/office/powerpoint/2010/main" val="301174693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61016"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10" name="Text Placeholder 9">
            <a:extLst>
              <a:ext uri="{FF2B5EF4-FFF2-40B4-BE49-F238E27FC236}">
                <a16:creationId xmlns:a16="http://schemas.microsoft.com/office/drawing/2014/main" id="{BDBA78F2-A9DE-4AB8-A4E1-761EACDB9FCC}"/>
              </a:ext>
            </a:extLst>
          </p:cNvPr>
          <p:cNvSpPr>
            <a:spLocks noGrp="1"/>
          </p:cNvSpPr>
          <p:nvPr>
            <p:ph type="body" sz="quarter" idx="14"/>
          </p:nvPr>
        </p:nvSpPr>
        <p:spPr>
          <a:xfrm>
            <a:off x="504826" y="1217613"/>
            <a:ext cx="8135939" cy="3460750"/>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115779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2"/>
            </p:custDataLst>
            <p:extLst>
              <p:ext uri="{D42A27DB-BD31-4B8C-83A1-F6EECF244321}">
                <p14:modId xmlns:p14="http://schemas.microsoft.com/office/powerpoint/2010/main" val="10466752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9567"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p>
            <a:r>
              <a:rPr lang="en-US" smtClean="0"/>
              <a:t>Click to edit Master title style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p>
            <a:fld id="{A5163908-529D-4A49-892F-D37C4044DFD8}" type="slidenum">
              <a:rPr lang="en-IN" smtClean="0"/>
              <a:pPr/>
              <a:t>‹#›</a:t>
            </a:fld>
            <a:endParaRPr lang="en-IN"/>
          </a:p>
        </p:txBody>
      </p:sp>
    </p:spTree>
    <p:extLst>
      <p:ext uri="{BB962C8B-B14F-4D97-AF65-F5344CB8AC3E}">
        <p14:creationId xmlns:p14="http://schemas.microsoft.com/office/powerpoint/2010/main" val="3613425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Title Only">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2"/>
            </p:custDataLst>
            <p:extLst>
              <p:ext uri="{D42A27DB-BD31-4B8C-83A1-F6EECF244321}">
                <p14:modId xmlns:p14="http://schemas.microsoft.com/office/powerpoint/2010/main" val="82894707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80472"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72026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bg>
      <p:bgPr>
        <a:gradFill>
          <a:gsLst>
            <a:gs pos="18000">
              <a:srgbClr val="0089C4"/>
            </a:gs>
            <a:gs pos="100000">
              <a:srgbClr val="629FD5"/>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3965069459"/>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86577"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1" name="Picture 10">
            <a:extLst>
              <a:ext uri="{FF2B5EF4-FFF2-40B4-BE49-F238E27FC236}">
                <a16:creationId xmlns:a16="http://schemas.microsoft.com/office/drawing/2014/main" id="{6A4EE19E-E41D-40A4-A09A-888FA8E2FB8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0"/>
            <a:ext cx="9146909" cy="5147994"/>
          </a:xfrm>
          <a:prstGeom prst="rect">
            <a:avLst/>
          </a:prstGeom>
        </p:spPr>
      </p:pic>
    </p:spTree>
    <p:extLst>
      <p:ext uri="{BB962C8B-B14F-4D97-AF65-F5344CB8AC3E}">
        <p14:creationId xmlns:p14="http://schemas.microsoft.com/office/powerpoint/2010/main" val="3692428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qua Title Only">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2"/>
            </p:custDataLst>
            <p:extLst>
              <p:ext uri="{D42A27DB-BD31-4B8C-83A1-F6EECF244321}">
                <p14:modId xmlns:p14="http://schemas.microsoft.com/office/powerpoint/2010/main" val="292984799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81496"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302669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Title Only">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2"/>
            </p:custDataLst>
            <p:extLst>
              <p:ext uri="{D42A27DB-BD31-4B8C-83A1-F6EECF244321}">
                <p14:modId xmlns:p14="http://schemas.microsoft.com/office/powerpoint/2010/main" val="424101872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82519"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35293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range Title Only">
    <p:bg>
      <p:bgPr>
        <a:solidFill>
          <a:schemeClr val="accent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2"/>
            </p:custDataLst>
            <p:extLst>
              <p:ext uri="{D42A27DB-BD31-4B8C-83A1-F6EECF244321}">
                <p14:modId xmlns:p14="http://schemas.microsoft.com/office/powerpoint/2010/main" val="387357984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83543"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6324845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nk Title Only">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2"/>
            </p:custDataLst>
            <p:extLst>
              <p:ext uri="{D42A27DB-BD31-4B8C-83A1-F6EECF244321}">
                <p14:modId xmlns:p14="http://schemas.microsoft.com/office/powerpoint/2010/main" val="272674220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84567"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370895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urple Title Only">
    <p:bg>
      <p:bgPr>
        <a:solidFill>
          <a:schemeClr val="accent6"/>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61335A-8C71-4906-B035-4841327EAB24}"/>
              </a:ext>
            </a:extLst>
          </p:cNvPr>
          <p:cNvGraphicFramePr>
            <a:graphicFrameLocks noChangeAspect="1"/>
          </p:cNvGraphicFramePr>
          <p:nvPr userDrawn="1">
            <p:custDataLst>
              <p:tags r:id="rId2"/>
            </p:custDataLst>
            <p:extLst>
              <p:ext uri="{D42A27DB-BD31-4B8C-83A1-F6EECF244321}">
                <p14:modId xmlns:p14="http://schemas.microsoft.com/office/powerpoint/2010/main" val="183476160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85591"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F961335A-8C71-4906-B035-4841327EAB24}"/>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7BB393-155A-4310-8B8C-54BB9A9AEEAC}"/>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BFF479DA-8DD6-4320-946F-6447CE9AABD1}"/>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dirty="0"/>
          </a:p>
        </p:txBody>
      </p:sp>
      <p:sp>
        <p:nvSpPr>
          <p:cNvPr id="5" name="Date Placeholder 4">
            <a:extLst>
              <a:ext uri="{FF2B5EF4-FFF2-40B4-BE49-F238E27FC236}">
                <a16:creationId xmlns:a16="http://schemas.microsoft.com/office/drawing/2014/main" id="{F7C6C201-4266-412C-8AC9-E9BCA52E5053}"/>
              </a:ext>
            </a:extLst>
          </p:cNvPr>
          <p:cNvSpPr>
            <a:spLocks noGrp="1"/>
          </p:cNvSpPr>
          <p:nvPr>
            <p:ph type="dt" sz="half" idx="10"/>
          </p:nvPr>
        </p:nvSpPr>
        <p:spPr/>
        <p:txBody>
          <a:bodyPr/>
          <a:lstStyle>
            <a:lvl1pPr>
              <a:defRPr>
                <a:solidFill>
                  <a:schemeClr val="bg1"/>
                </a:solidFill>
              </a:defRPr>
            </a:lvl1pPr>
          </a:lstStyle>
          <a:p>
            <a:endParaRPr lang="en-IN" dirty="0"/>
          </a:p>
        </p:txBody>
      </p:sp>
      <p:sp>
        <p:nvSpPr>
          <p:cNvPr id="6" name="Footer Placeholder 5">
            <a:extLst>
              <a:ext uri="{FF2B5EF4-FFF2-40B4-BE49-F238E27FC236}">
                <a16:creationId xmlns:a16="http://schemas.microsoft.com/office/drawing/2014/main" id="{8B847EA0-0639-4962-AADA-DCC10C6CED96}"/>
              </a:ext>
            </a:extLst>
          </p:cNvPr>
          <p:cNvSpPr>
            <a:spLocks noGrp="1"/>
          </p:cNvSpPr>
          <p:nvPr>
            <p:ph type="ftr" sz="quarter" idx="11"/>
          </p:nvPr>
        </p:nvSpPr>
        <p:spPr/>
        <p:txBody>
          <a:bodyPr/>
          <a:lstStyle>
            <a:lvl1pPr>
              <a:defRPr>
                <a:solidFill>
                  <a:schemeClr val="bg1"/>
                </a:solidFill>
              </a:defRPr>
            </a:lvl1pPr>
          </a:lstStyle>
          <a:p>
            <a:endParaRPr lang="en-IN" dirty="0"/>
          </a:p>
        </p:txBody>
      </p:sp>
      <p:sp>
        <p:nvSpPr>
          <p:cNvPr id="7" name="Slide Number Placeholder 6">
            <a:extLst>
              <a:ext uri="{FF2B5EF4-FFF2-40B4-BE49-F238E27FC236}">
                <a16:creationId xmlns:a16="http://schemas.microsoft.com/office/drawing/2014/main" id="{D24ACDF8-C435-48D3-BF23-1B763DEDD9DB}"/>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IN" smtClean="0"/>
              <a:pPr/>
              <a:t>‹#›</a:t>
            </a:fld>
            <a:endParaRPr lang="en-IN"/>
          </a:p>
        </p:txBody>
      </p:sp>
      <p:pic>
        <p:nvPicPr>
          <p:cNvPr id="8" name="Picture 7">
            <a:extLst>
              <a:ext uri="{FF2B5EF4-FFF2-40B4-BE49-F238E27FC236}">
                <a16:creationId xmlns:a16="http://schemas.microsoft.com/office/drawing/2014/main" id="{EB71E562-413B-4F0D-A2C0-64A59DCF28CC}"/>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633297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2"/>
            </p:custDataLst>
            <p:extLst>
              <p:ext uri="{D42A27DB-BD31-4B8C-83A1-F6EECF244321}">
                <p14:modId xmlns:p14="http://schemas.microsoft.com/office/powerpoint/2010/main" val="341975778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7523"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p>
            <a:r>
              <a:rPr lang="en-US" smtClean="0"/>
              <a:t>Click to edit Master title style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627785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Two Content">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2"/>
            </p:custDataLst>
            <p:extLst>
              <p:ext uri="{D42A27DB-BD31-4B8C-83A1-F6EECF244321}">
                <p14:modId xmlns:p14="http://schemas.microsoft.com/office/powerpoint/2010/main" val="209789960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62040"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476109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qua Two Content">
    <p:bg>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2"/>
            </p:custDataLst>
            <p:extLst>
              <p:ext uri="{D42A27DB-BD31-4B8C-83A1-F6EECF244321}">
                <p14:modId xmlns:p14="http://schemas.microsoft.com/office/powerpoint/2010/main" val="62473512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63064"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042417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Green Two Content">
    <p:bg>
      <p:bgPr>
        <a:solidFill>
          <a:schemeClr val="accent3"/>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2"/>
            </p:custDataLst>
            <p:extLst>
              <p:ext uri="{D42A27DB-BD31-4B8C-83A1-F6EECF244321}">
                <p14:modId xmlns:p14="http://schemas.microsoft.com/office/powerpoint/2010/main" val="265118560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64088"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34153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Orange Two Content">
    <p:bg>
      <p:bgPr>
        <a:solidFill>
          <a:schemeClr val="accent4"/>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2"/>
            </p:custDataLst>
            <p:extLst>
              <p:ext uri="{D42A27DB-BD31-4B8C-83A1-F6EECF244321}">
                <p14:modId xmlns:p14="http://schemas.microsoft.com/office/powerpoint/2010/main" val="335779153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65112"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18258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dark aqua">
    <p:bg>
      <p:bgPr>
        <a:gradFill>
          <a:gsLst>
            <a:gs pos="0">
              <a:srgbClr val="156570"/>
            </a:gs>
            <a:gs pos="100000">
              <a:srgbClr val="1E9D8B"/>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3240807366"/>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87602"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7"/>
            <a:ext cx="9136556" cy="5142166"/>
          </a:xfrm>
          <a:prstGeom prst="rect">
            <a:avLst/>
          </a:prstGeom>
        </p:spPr>
      </p:pic>
    </p:spTree>
    <p:extLst>
      <p:ext uri="{BB962C8B-B14F-4D97-AF65-F5344CB8AC3E}">
        <p14:creationId xmlns:p14="http://schemas.microsoft.com/office/powerpoint/2010/main" val="4107317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Pink Two Content">
    <p:bg>
      <p:bgPr>
        <a:solidFill>
          <a:schemeClr val="accent5"/>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2"/>
            </p:custDataLst>
            <p:extLst>
              <p:ext uri="{D42A27DB-BD31-4B8C-83A1-F6EECF244321}">
                <p14:modId xmlns:p14="http://schemas.microsoft.com/office/powerpoint/2010/main" val="79903294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66136"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494253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Purple Two Content">
    <p:bg>
      <p:bgPr>
        <a:solidFill>
          <a:schemeClr val="accent6"/>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A04ADFE-9A66-4402-ADB9-F737C99AC817}"/>
              </a:ext>
            </a:extLst>
          </p:cNvPr>
          <p:cNvGraphicFramePr>
            <a:graphicFrameLocks noChangeAspect="1"/>
          </p:cNvGraphicFramePr>
          <p:nvPr userDrawn="1">
            <p:custDataLst>
              <p:tags r:id="rId2"/>
            </p:custDataLst>
            <p:extLst>
              <p:ext uri="{D42A27DB-BD31-4B8C-83A1-F6EECF244321}">
                <p14:modId xmlns:p14="http://schemas.microsoft.com/office/powerpoint/2010/main" val="399296401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67160"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5A04ADFE-9A66-4402-ADB9-F737C99AC817}"/>
                          </a:ext>
                        </a:extLst>
                      </p:cNvPr>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BC9F324-D96D-43C9-9F1D-74F1A749ED0A}"/>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Title 4">
            <a:extLst>
              <a:ext uri="{FF2B5EF4-FFF2-40B4-BE49-F238E27FC236}">
                <a16:creationId xmlns:a16="http://schemas.microsoft.com/office/drawing/2014/main" id="{AD6FF390-C074-41B4-BFDD-16F0AF26BAA5}"/>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6" name="Date Placeholder 5">
            <a:extLst>
              <a:ext uri="{FF2B5EF4-FFF2-40B4-BE49-F238E27FC236}">
                <a16:creationId xmlns:a16="http://schemas.microsoft.com/office/drawing/2014/main" id="{8262478C-A2B9-4776-BE79-6136821C6D1B}"/>
              </a:ext>
            </a:extLst>
          </p:cNvPr>
          <p:cNvSpPr>
            <a:spLocks noGrp="1"/>
          </p:cNvSpPr>
          <p:nvPr>
            <p:ph type="dt" sz="half" idx="14"/>
          </p:nvPr>
        </p:nvSpPr>
        <p:spPr/>
        <p:txBody>
          <a:bodyPr/>
          <a:lstStyle>
            <a:lvl1pPr>
              <a:defRPr>
                <a:solidFill>
                  <a:schemeClr val="bg1"/>
                </a:solidFill>
              </a:defRPr>
            </a:lvl1pPr>
          </a:lstStyle>
          <a:p>
            <a:endParaRPr lang="en-IN" dirty="0"/>
          </a:p>
        </p:txBody>
      </p:sp>
      <p:sp>
        <p:nvSpPr>
          <p:cNvPr id="7" name="Footer Placeholder 6">
            <a:extLst>
              <a:ext uri="{FF2B5EF4-FFF2-40B4-BE49-F238E27FC236}">
                <a16:creationId xmlns:a16="http://schemas.microsoft.com/office/drawing/2014/main" id="{B446DDBD-3CF8-4852-AFCD-6916157B8301}"/>
              </a:ext>
            </a:extLst>
          </p:cNvPr>
          <p:cNvSpPr>
            <a:spLocks noGrp="1"/>
          </p:cNvSpPr>
          <p:nvPr>
            <p:ph type="ftr" sz="quarter" idx="15"/>
          </p:nvPr>
        </p:nvSpPr>
        <p:spPr/>
        <p:txBody>
          <a:bodyPr/>
          <a:lstStyle>
            <a:lvl1pPr>
              <a:defRPr>
                <a:solidFill>
                  <a:schemeClr val="bg1"/>
                </a:solidFill>
              </a:defRPr>
            </a:lvl1pPr>
          </a:lstStyle>
          <a:p>
            <a:endParaRPr lang="en-IN" dirty="0"/>
          </a:p>
        </p:txBody>
      </p:sp>
      <p:sp>
        <p:nvSpPr>
          <p:cNvPr id="8" name="Slide Number Placeholder 7">
            <a:extLst>
              <a:ext uri="{FF2B5EF4-FFF2-40B4-BE49-F238E27FC236}">
                <a16:creationId xmlns:a16="http://schemas.microsoft.com/office/drawing/2014/main" id="{99191BF6-7645-4AA5-BBDA-A5098F6872EC}"/>
              </a:ext>
            </a:extLst>
          </p:cNvPr>
          <p:cNvSpPr>
            <a:spLocks noGrp="1"/>
          </p:cNvSpPr>
          <p:nvPr>
            <p:ph type="sldNum" sz="quarter" idx="16"/>
          </p:nvPr>
        </p:nvSpPr>
        <p:spPr/>
        <p:txBody>
          <a:bodyPr/>
          <a:lstStyle>
            <a:lvl1pPr>
              <a:defRPr>
                <a:solidFill>
                  <a:schemeClr val="bg1"/>
                </a:solidFill>
              </a:defRPr>
            </a:lvl1p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C35C9F09-7021-4051-A9D1-030CD6FC330E}"/>
              </a:ext>
            </a:extLst>
          </p:cNvPr>
          <p:cNvSpPr>
            <a:spLocks noGrp="1"/>
          </p:cNvSpPr>
          <p:nvPr>
            <p:ph type="body" sz="quarter" idx="17"/>
          </p:nvPr>
        </p:nvSpPr>
        <p:spPr>
          <a:xfrm>
            <a:off x="504825"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2" name="Text Placeholder 11">
            <a:extLst>
              <a:ext uri="{FF2B5EF4-FFF2-40B4-BE49-F238E27FC236}">
                <a16:creationId xmlns:a16="http://schemas.microsoft.com/office/drawing/2014/main" id="{4809A377-7525-43E7-B08A-D3AD27D17047}"/>
              </a:ext>
            </a:extLst>
          </p:cNvPr>
          <p:cNvSpPr>
            <a:spLocks noGrp="1"/>
          </p:cNvSpPr>
          <p:nvPr>
            <p:ph type="body" sz="quarter" idx="18"/>
          </p:nvPr>
        </p:nvSpPr>
        <p:spPr>
          <a:xfrm>
            <a:off x="4824413" y="1217613"/>
            <a:ext cx="3816350" cy="346075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pic>
        <p:nvPicPr>
          <p:cNvPr id="10" name="Picture 9">
            <a:extLst>
              <a:ext uri="{FF2B5EF4-FFF2-40B4-BE49-F238E27FC236}">
                <a16:creationId xmlns:a16="http://schemas.microsoft.com/office/drawing/2014/main" id="{EE4AB85C-6D68-43DC-9254-2702C4AC327B}"/>
              </a:ext>
            </a:extLst>
          </p:cNvPr>
          <p:cNvPicPr>
            <a:picLocks noChangeAspect="1"/>
          </p:cNvPicPr>
          <p:nvPr userDrawn="1"/>
        </p:nvPicPr>
        <p:blipFill>
          <a:blip r:embed="rId7"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659539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 1">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BF4024-250B-4DF0-88FD-894C7422FA51}"/>
              </a:ext>
            </a:extLst>
          </p:cNvPr>
          <p:cNvGraphicFramePr>
            <a:graphicFrameLocks noChangeAspect="1"/>
          </p:cNvGraphicFramePr>
          <p:nvPr userDrawn="1">
            <p:custDataLst>
              <p:tags r:id="rId2"/>
            </p:custDataLst>
            <p:extLst>
              <p:ext uri="{D42A27DB-BD31-4B8C-83A1-F6EECF244321}">
                <p14:modId xmlns:p14="http://schemas.microsoft.com/office/powerpoint/2010/main" val="212748716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27316"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240ED2-4EC0-4518-89F1-BBB2F52D7439}"/>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6" name="Picture Placeholder 2"/>
          <p:cNvSpPr>
            <a:spLocks noGrp="1"/>
          </p:cNvSpPr>
          <p:nvPr>
            <p:ph type="pic" sz="quarter" idx="14"/>
          </p:nvPr>
        </p:nvSpPr>
        <p:spPr>
          <a:xfrm>
            <a:off x="0" y="0"/>
            <a:ext cx="3492500" cy="5138928"/>
          </a:xfrm>
          <a:prstGeom prst="rect">
            <a:avLst/>
          </a:prstGeom>
        </p:spPr>
        <p:txBody>
          <a:bodyPr/>
          <a:lstStyle>
            <a:lvl1pPr marL="0" indent="0">
              <a:buNone/>
              <a:defRPr sz="1300">
                <a:solidFill>
                  <a:schemeClr val="tx1"/>
                </a:solidFill>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8CB71538-B430-4B25-AB35-31746FF03029}"/>
              </a:ext>
            </a:extLst>
          </p:cNvPr>
          <p:cNvSpPr>
            <a:spLocks noGrp="1"/>
          </p:cNvSpPr>
          <p:nvPr>
            <p:ph type="title"/>
          </p:nvPr>
        </p:nvSpPr>
        <p:spPr>
          <a:xfrm>
            <a:off x="3995937" y="381000"/>
            <a:ext cx="4032052" cy="698501"/>
          </a:xfrm>
        </p:spPr>
        <p:txBody>
          <a:bodyPr/>
          <a:lstStyle/>
          <a:p>
            <a:r>
              <a:rPr lang="en-US" smtClean="0"/>
              <a:t>Click to edit Master title style</a:t>
            </a:r>
            <a:endParaRPr lang="en-IN" dirty="0"/>
          </a:p>
        </p:txBody>
      </p:sp>
      <p:sp>
        <p:nvSpPr>
          <p:cNvPr id="5" name="Date Placeholder 4">
            <a:extLst>
              <a:ext uri="{FF2B5EF4-FFF2-40B4-BE49-F238E27FC236}">
                <a16:creationId xmlns:a16="http://schemas.microsoft.com/office/drawing/2014/main" id="{F342523A-C070-4FDB-86F7-7875D41CCDAE}"/>
              </a:ext>
            </a:extLst>
          </p:cNvPr>
          <p:cNvSpPr>
            <a:spLocks noGrp="1"/>
          </p:cNvSpPr>
          <p:nvPr>
            <p:ph type="dt" sz="half" idx="16"/>
          </p:nvPr>
        </p:nvSpPr>
        <p:spPr/>
        <p:txBody>
          <a:bodyPr/>
          <a:lstStyle/>
          <a:p>
            <a:endParaRPr lang="en-IN" dirty="0"/>
          </a:p>
        </p:txBody>
      </p:sp>
      <p:sp>
        <p:nvSpPr>
          <p:cNvPr id="7" name="Footer Placeholder 6">
            <a:extLst>
              <a:ext uri="{FF2B5EF4-FFF2-40B4-BE49-F238E27FC236}">
                <a16:creationId xmlns:a16="http://schemas.microsoft.com/office/drawing/2014/main" id="{910264BD-5203-49E4-BC0F-3E4178D54B1D}"/>
              </a:ext>
            </a:extLst>
          </p:cNvPr>
          <p:cNvSpPr>
            <a:spLocks noGrp="1"/>
          </p:cNvSpPr>
          <p:nvPr>
            <p:ph type="ftr" sz="quarter" idx="17"/>
          </p:nvPr>
        </p:nvSpPr>
        <p:spPr/>
        <p:txBody>
          <a:bodyPr/>
          <a:lstStyle/>
          <a:p>
            <a:endParaRPr lang="en-IN" dirty="0"/>
          </a:p>
        </p:txBody>
      </p:sp>
      <p:sp>
        <p:nvSpPr>
          <p:cNvPr id="8" name="Slide Number Placeholder 7">
            <a:extLst>
              <a:ext uri="{FF2B5EF4-FFF2-40B4-BE49-F238E27FC236}">
                <a16:creationId xmlns:a16="http://schemas.microsoft.com/office/drawing/2014/main" id="{3E744C28-1BF7-4E7F-A965-D914E61E58F3}"/>
              </a:ext>
            </a:extLst>
          </p:cNvPr>
          <p:cNvSpPr>
            <a:spLocks noGrp="1"/>
          </p:cNvSpPr>
          <p:nvPr>
            <p:ph type="sldNum" sz="quarter" idx="18"/>
          </p:nvPr>
        </p:nvSpPr>
        <p:spPr/>
        <p:txBody>
          <a:bodyPr/>
          <a:lstStyle/>
          <a:p>
            <a:fld id="{A5163908-529D-4A49-892F-D37C4044DFD8}" type="slidenum">
              <a:rPr lang="en-IN" smtClean="0"/>
              <a:pPr/>
              <a:t>‹#›</a:t>
            </a:fld>
            <a:endParaRPr lang="en-IN"/>
          </a:p>
        </p:txBody>
      </p:sp>
      <p:sp>
        <p:nvSpPr>
          <p:cNvPr id="12" name="Text Placeholder 11">
            <a:extLst>
              <a:ext uri="{FF2B5EF4-FFF2-40B4-BE49-F238E27FC236}">
                <a16:creationId xmlns:a16="http://schemas.microsoft.com/office/drawing/2014/main" id="{0A17CC56-2B12-4A59-950F-3DCB9600CEDE}"/>
              </a:ext>
            </a:extLst>
          </p:cNvPr>
          <p:cNvSpPr>
            <a:spLocks noGrp="1"/>
          </p:cNvSpPr>
          <p:nvPr>
            <p:ph type="body" sz="quarter" idx="19"/>
          </p:nvPr>
        </p:nvSpPr>
        <p:spPr>
          <a:xfrm>
            <a:off x="3995936" y="1217613"/>
            <a:ext cx="4644828" cy="34607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031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Vertical image - 2">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493118-70BE-49DA-9C6C-347B4D8A8BC0}"/>
              </a:ext>
            </a:extLst>
          </p:cNvPr>
          <p:cNvGraphicFramePr>
            <a:graphicFrameLocks noChangeAspect="1"/>
          </p:cNvGraphicFramePr>
          <p:nvPr userDrawn="1">
            <p:custDataLst>
              <p:tags r:id="rId2"/>
            </p:custDataLst>
            <p:extLst>
              <p:ext uri="{D42A27DB-BD31-4B8C-83A1-F6EECF244321}">
                <p14:modId xmlns:p14="http://schemas.microsoft.com/office/powerpoint/2010/main" val="136238593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28338"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C1B156F3-CF8C-4CDD-A03E-A24D93085D28}"/>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6" name="Picture Placeholder 2"/>
          <p:cNvSpPr>
            <a:spLocks noGrp="1"/>
          </p:cNvSpPr>
          <p:nvPr>
            <p:ph type="pic" sz="quarter" idx="14"/>
          </p:nvPr>
        </p:nvSpPr>
        <p:spPr>
          <a:xfrm>
            <a:off x="5651500" y="0"/>
            <a:ext cx="3492500" cy="5138928"/>
          </a:xfrm>
          <a:prstGeom prst="rect">
            <a:avLst/>
          </a:prstGeom>
        </p:spPr>
        <p:txBody>
          <a:bodyPr/>
          <a:lstStyle>
            <a:lvl1pPr marL="0" indent="0">
              <a:buNone/>
              <a:defRPr sz="1300">
                <a:solidFill>
                  <a:schemeClr val="tx1"/>
                </a:solidFill>
              </a:defRPr>
            </a:lvl1pPr>
          </a:lstStyle>
          <a:p>
            <a:r>
              <a:rPr lang="en-US" smtClean="0"/>
              <a:t>Click icon to add picture</a:t>
            </a:r>
            <a:endParaRPr lang="en-US" dirty="0"/>
          </a:p>
        </p:txBody>
      </p:sp>
      <p:sp>
        <p:nvSpPr>
          <p:cNvPr id="3" name="Title 2">
            <a:extLst>
              <a:ext uri="{FF2B5EF4-FFF2-40B4-BE49-F238E27FC236}">
                <a16:creationId xmlns:a16="http://schemas.microsoft.com/office/drawing/2014/main" id="{7923F61C-4E8C-4FD1-B6ED-B2BBE09DECD2}"/>
              </a:ext>
            </a:extLst>
          </p:cNvPr>
          <p:cNvSpPr>
            <a:spLocks noGrp="1"/>
          </p:cNvSpPr>
          <p:nvPr>
            <p:ph type="title"/>
          </p:nvPr>
        </p:nvSpPr>
        <p:spPr>
          <a:xfrm>
            <a:off x="504827" y="381000"/>
            <a:ext cx="4535575" cy="698501"/>
          </a:xfrm>
        </p:spPr>
        <p:txBody>
          <a:bodyPr/>
          <a:lstStyle/>
          <a:p>
            <a:r>
              <a:rPr lang="en-US" smtClean="0"/>
              <a:t>Click to edit Master title style</a:t>
            </a:r>
            <a:endParaRPr lang="en-IN" dirty="0"/>
          </a:p>
        </p:txBody>
      </p:sp>
      <p:sp>
        <p:nvSpPr>
          <p:cNvPr id="2" name="Date Placeholder 1">
            <a:extLst>
              <a:ext uri="{FF2B5EF4-FFF2-40B4-BE49-F238E27FC236}">
                <a16:creationId xmlns:a16="http://schemas.microsoft.com/office/drawing/2014/main" id="{9615EEC5-0A06-4B5F-809B-FA1044DD4102}"/>
              </a:ext>
            </a:extLst>
          </p:cNvPr>
          <p:cNvSpPr>
            <a:spLocks noGrp="1"/>
          </p:cNvSpPr>
          <p:nvPr>
            <p:ph type="dt" sz="half" idx="16"/>
          </p:nvPr>
        </p:nvSpPr>
        <p:spPr/>
        <p:txBody>
          <a:bodyPr/>
          <a:lstStyle/>
          <a:p>
            <a:endParaRPr lang="en-IN" dirty="0"/>
          </a:p>
        </p:txBody>
      </p:sp>
      <p:sp>
        <p:nvSpPr>
          <p:cNvPr id="7" name="Footer Placeholder 6">
            <a:extLst>
              <a:ext uri="{FF2B5EF4-FFF2-40B4-BE49-F238E27FC236}">
                <a16:creationId xmlns:a16="http://schemas.microsoft.com/office/drawing/2014/main" id="{131F658F-CD8F-4E6E-BDBA-CBEEDB568400}"/>
              </a:ext>
            </a:extLst>
          </p:cNvPr>
          <p:cNvSpPr>
            <a:spLocks noGrp="1"/>
          </p:cNvSpPr>
          <p:nvPr>
            <p:ph type="ftr" sz="quarter" idx="17"/>
          </p:nvPr>
        </p:nvSpPr>
        <p:spPr/>
        <p:txBody>
          <a:bodyPr/>
          <a:lstStyle/>
          <a:p>
            <a:endParaRPr lang="en-IN" dirty="0"/>
          </a:p>
        </p:txBody>
      </p:sp>
      <p:sp>
        <p:nvSpPr>
          <p:cNvPr id="11" name="Slide Number Placeholder 10">
            <a:extLst>
              <a:ext uri="{FF2B5EF4-FFF2-40B4-BE49-F238E27FC236}">
                <a16:creationId xmlns:a16="http://schemas.microsoft.com/office/drawing/2014/main" id="{79D84B06-2D47-45F2-9684-460ADDAA2DA0}"/>
              </a:ext>
            </a:extLst>
          </p:cNvPr>
          <p:cNvSpPr>
            <a:spLocks noGrp="1"/>
          </p:cNvSpPr>
          <p:nvPr>
            <p:ph type="sldNum" sz="quarter" idx="18"/>
          </p:nvPr>
        </p:nvSpPr>
        <p:spPr/>
        <p:txBody>
          <a:bodyPr/>
          <a:lstStyle/>
          <a:p>
            <a:fld id="{A5163908-529D-4A49-892F-D37C4044DFD8}" type="slidenum">
              <a:rPr lang="en-IN" smtClean="0"/>
              <a:pPr/>
              <a:t>‹#›</a:t>
            </a:fld>
            <a:endParaRPr lang="en-IN"/>
          </a:p>
        </p:txBody>
      </p:sp>
      <p:sp>
        <p:nvSpPr>
          <p:cNvPr id="12" name="Text Placeholder 11">
            <a:extLst>
              <a:ext uri="{FF2B5EF4-FFF2-40B4-BE49-F238E27FC236}">
                <a16:creationId xmlns:a16="http://schemas.microsoft.com/office/drawing/2014/main" id="{DA4E067B-840F-47D3-B48B-45596F55FF9C}"/>
              </a:ext>
            </a:extLst>
          </p:cNvPr>
          <p:cNvSpPr>
            <a:spLocks noGrp="1"/>
          </p:cNvSpPr>
          <p:nvPr>
            <p:ph type="body" sz="quarter" idx="19"/>
          </p:nvPr>
        </p:nvSpPr>
        <p:spPr>
          <a:xfrm>
            <a:off x="504825" y="1217613"/>
            <a:ext cx="4535576" cy="3460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0" name="Text Placeholder 9">
            <a:extLst>
              <a:ext uri="{FF2B5EF4-FFF2-40B4-BE49-F238E27FC236}">
                <a16:creationId xmlns:a16="http://schemas.microsoft.com/office/drawing/2014/main" id="{7A2ED915-94F6-46CD-826E-92A745D55295}"/>
              </a:ext>
            </a:extLst>
          </p:cNvPr>
          <p:cNvSpPr>
            <a:spLocks noGrp="1"/>
          </p:cNvSpPr>
          <p:nvPr>
            <p:ph type="body" sz="quarter" idx="22" hasCustomPrompt="1"/>
          </p:nvPr>
        </p:nvSpPr>
        <p:spPr>
          <a:xfrm>
            <a:off x="8280764" y="216001"/>
            <a:ext cx="360000" cy="457297"/>
          </a:xfrm>
          <a:blipFill dpi="0" rotWithShape="1">
            <a:blip r:embed="rId7">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4211924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 1">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796B7A6-8E09-43BE-AD8E-4D7F6C40B1CE}"/>
              </a:ext>
            </a:extLst>
          </p:cNvPr>
          <p:cNvGraphicFramePr>
            <a:graphicFrameLocks noChangeAspect="1"/>
          </p:cNvGraphicFramePr>
          <p:nvPr userDrawn="1">
            <p:custDataLst>
              <p:tags r:id="rId2"/>
            </p:custDataLst>
            <p:extLst>
              <p:ext uri="{D42A27DB-BD31-4B8C-83A1-F6EECF244321}">
                <p14:modId xmlns:p14="http://schemas.microsoft.com/office/powerpoint/2010/main" val="108436214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8547"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80C839-211D-4D2C-84AA-B3FFFB3A69E6}"/>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6" name="Picture Placeholder 2"/>
          <p:cNvSpPr>
            <a:spLocks noGrp="1"/>
          </p:cNvSpPr>
          <p:nvPr>
            <p:ph type="pic" sz="quarter" idx="14"/>
          </p:nvPr>
        </p:nvSpPr>
        <p:spPr>
          <a:xfrm>
            <a:off x="2" y="1217613"/>
            <a:ext cx="5656880" cy="3460751"/>
          </a:xfrm>
          <a:prstGeom prst="rect">
            <a:avLst/>
          </a:prstGeom>
        </p:spPr>
        <p:txBody>
          <a:bodyPr/>
          <a:lstStyle>
            <a:lvl1pPr marL="0" indent="0">
              <a:buNone/>
              <a:defRPr sz="1300">
                <a:solidFill>
                  <a:schemeClr val="tx1"/>
                </a:solidFill>
              </a:defRPr>
            </a:lvl1pPr>
          </a:lstStyle>
          <a:p>
            <a:r>
              <a:rPr lang="en-US" smtClean="0"/>
              <a:t>Click icon to add picture</a:t>
            </a:r>
            <a:endParaRPr lang="en-US" dirty="0"/>
          </a:p>
        </p:txBody>
      </p:sp>
      <p:sp>
        <p:nvSpPr>
          <p:cNvPr id="7" name="Title 6">
            <a:extLst>
              <a:ext uri="{FF2B5EF4-FFF2-40B4-BE49-F238E27FC236}">
                <a16:creationId xmlns:a16="http://schemas.microsoft.com/office/drawing/2014/main" id="{A41FA11C-355A-42A0-8ACC-631313FC9678}"/>
              </a:ext>
            </a:extLst>
          </p:cNvPr>
          <p:cNvSpPr>
            <a:spLocks noGrp="1"/>
          </p:cNvSpPr>
          <p:nvPr>
            <p:ph type="title"/>
          </p:nvPr>
        </p:nvSpPr>
        <p:spPr/>
        <p:txBody>
          <a:bodyPr/>
          <a:lstStyle/>
          <a:p>
            <a:r>
              <a:rPr lang="en-US" smtClean="0"/>
              <a:t>Click to edit Master title style</a:t>
            </a:r>
            <a:endParaRPr lang="en-IN"/>
          </a:p>
        </p:txBody>
      </p:sp>
      <p:sp>
        <p:nvSpPr>
          <p:cNvPr id="8" name="Date Placeholder 7">
            <a:extLst>
              <a:ext uri="{FF2B5EF4-FFF2-40B4-BE49-F238E27FC236}">
                <a16:creationId xmlns:a16="http://schemas.microsoft.com/office/drawing/2014/main" id="{A361182E-6B7A-4849-BC57-86A86014FF88}"/>
              </a:ext>
            </a:extLst>
          </p:cNvPr>
          <p:cNvSpPr>
            <a:spLocks noGrp="1"/>
          </p:cNvSpPr>
          <p:nvPr>
            <p:ph type="dt" sz="half" idx="17"/>
          </p:nvPr>
        </p:nvSpPr>
        <p:spPr/>
        <p:txBody>
          <a:bodyPr/>
          <a:lstStyle/>
          <a:p>
            <a:endParaRPr lang="en-IN" dirty="0"/>
          </a:p>
        </p:txBody>
      </p:sp>
      <p:sp>
        <p:nvSpPr>
          <p:cNvPr id="9" name="Footer Placeholder 8">
            <a:extLst>
              <a:ext uri="{FF2B5EF4-FFF2-40B4-BE49-F238E27FC236}">
                <a16:creationId xmlns:a16="http://schemas.microsoft.com/office/drawing/2014/main" id="{E52FD04A-862C-4934-BC73-93BBD939EFDA}"/>
              </a:ext>
            </a:extLst>
          </p:cNvPr>
          <p:cNvSpPr>
            <a:spLocks noGrp="1"/>
          </p:cNvSpPr>
          <p:nvPr>
            <p:ph type="ftr" sz="quarter" idx="18"/>
          </p:nvPr>
        </p:nvSpPr>
        <p:spPr/>
        <p:txBody>
          <a:bodyPr/>
          <a:lstStyle/>
          <a:p>
            <a:endParaRPr lang="en-IN" dirty="0"/>
          </a:p>
        </p:txBody>
      </p:sp>
      <p:sp>
        <p:nvSpPr>
          <p:cNvPr id="10" name="Slide Number Placeholder 9">
            <a:extLst>
              <a:ext uri="{FF2B5EF4-FFF2-40B4-BE49-F238E27FC236}">
                <a16:creationId xmlns:a16="http://schemas.microsoft.com/office/drawing/2014/main" id="{6BB82D07-B33E-49CB-AC52-C6579322403D}"/>
              </a:ext>
            </a:extLst>
          </p:cNvPr>
          <p:cNvSpPr>
            <a:spLocks noGrp="1"/>
          </p:cNvSpPr>
          <p:nvPr>
            <p:ph type="sldNum" sz="quarter" idx="19"/>
          </p:nvPr>
        </p:nvSpPr>
        <p:spPr/>
        <p:txBody>
          <a:bodyPr/>
          <a:lstStyle/>
          <a:p>
            <a:fld id="{A5163908-529D-4A49-892F-D37C4044DFD8}" type="slidenum">
              <a:rPr lang="en-IN" smtClean="0"/>
              <a:pPr/>
              <a:t>‹#›</a:t>
            </a:fld>
            <a:endParaRPr lang="en-IN"/>
          </a:p>
        </p:txBody>
      </p:sp>
      <p:sp>
        <p:nvSpPr>
          <p:cNvPr id="11" name="Text Placeholder 10">
            <a:extLst>
              <a:ext uri="{FF2B5EF4-FFF2-40B4-BE49-F238E27FC236}">
                <a16:creationId xmlns:a16="http://schemas.microsoft.com/office/drawing/2014/main" id="{04820880-CEF8-4B01-8B09-8EC1A7E2F09F}"/>
              </a:ext>
            </a:extLst>
          </p:cNvPr>
          <p:cNvSpPr>
            <a:spLocks noGrp="1"/>
          </p:cNvSpPr>
          <p:nvPr>
            <p:ph type="body" sz="quarter" idx="20"/>
          </p:nvPr>
        </p:nvSpPr>
        <p:spPr>
          <a:xfrm>
            <a:off x="5872147" y="1217613"/>
            <a:ext cx="2768616" cy="34607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43610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orizontal image - 2">
    <p:spTree>
      <p:nvGrpSpPr>
        <p:cNvPr id="1" name=""/>
        <p:cNvGrpSpPr/>
        <p:nvPr/>
      </p:nvGrpSpPr>
      <p:grpSpPr>
        <a:xfrm>
          <a:off x="0" y="0"/>
          <a:ext cx="0" cy="0"/>
          <a:chOff x="0" y="0"/>
          <a:chExt cx="0" cy="0"/>
        </a:xfrm>
      </p:grpSpPr>
      <p:sp>
        <p:nvSpPr>
          <p:cNvPr id="6" name="Picture Placeholder 2"/>
          <p:cNvSpPr>
            <a:spLocks noGrp="1"/>
          </p:cNvSpPr>
          <p:nvPr>
            <p:ph type="pic" sz="quarter" idx="14"/>
          </p:nvPr>
        </p:nvSpPr>
        <p:spPr>
          <a:xfrm>
            <a:off x="3502617" y="1217613"/>
            <a:ext cx="5641383" cy="3460750"/>
          </a:xfrm>
          <a:prstGeom prst="rect">
            <a:avLst/>
          </a:prstGeom>
        </p:spPr>
        <p:txBody>
          <a:bodyPr/>
          <a:lstStyle>
            <a:lvl1pPr marL="0" indent="0">
              <a:buNone/>
              <a:defRPr sz="1300">
                <a:solidFill>
                  <a:schemeClr val="tx1"/>
                </a:solidFill>
              </a:defRPr>
            </a:lvl1pPr>
          </a:lstStyle>
          <a:p>
            <a:r>
              <a:rPr lang="en-US" smtClean="0"/>
              <a:t>Click icon to add picture</a:t>
            </a:r>
            <a:endParaRPr lang="en-US" dirty="0"/>
          </a:p>
        </p:txBody>
      </p:sp>
      <p:sp>
        <p:nvSpPr>
          <p:cNvPr id="3" name="Title 2">
            <a:extLst>
              <a:ext uri="{FF2B5EF4-FFF2-40B4-BE49-F238E27FC236}">
                <a16:creationId xmlns:a16="http://schemas.microsoft.com/office/drawing/2014/main" id="{E4250E1E-97E8-4411-B532-AD7CE1F30888}"/>
              </a:ext>
            </a:extLst>
          </p:cNvPr>
          <p:cNvSpPr>
            <a:spLocks noGrp="1"/>
          </p:cNvSpPr>
          <p:nvPr>
            <p:ph type="title"/>
          </p:nvPr>
        </p:nvSpPr>
        <p:spPr/>
        <p:txBody>
          <a:bodyPr/>
          <a:lstStyle/>
          <a:p>
            <a:r>
              <a:rPr lang="en-US" smtClean="0"/>
              <a:t>Click to edit Master title style</a:t>
            </a:r>
            <a:endParaRPr lang="en-IN"/>
          </a:p>
        </p:txBody>
      </p:sp>
      <p:sp>
        <p:nvSpPr>
          <p:cNvPr id="5" name="Date Placeholder 4">
            <a:extLst>
              <a:ext uri="{FF2B5EF4-FFF2-40B4-BE49-F238E27FC236}">
                <a16:creationId xmlns:a16="http://schemas.microsoft.com/office/drawing/2014/main" id="{27AA891F-E92C-403A-BFCC-535E846FAADC}"/>
              </a:ext>
            </a:extLst>
          </p:cNvPr>
          <p:cNvSpPr>
            <a:spLocks noGrp="1"/>
          </p:cNvSpPr>
          <p:nvPr>
            <p:ph type="dt" sz="half" idx="16"/>
          </p:nvPr>
        </p:nvSpPr>
        <p:spPr/>
        <p:txBody>
          <a:bodyPr/>
          <a:lstStyle/>
          <a:p>
            <a:endParaRPr lang="en-IN" dirty="0"/>
          </a:p>
        </p:txBody>
      </p:sp>
      <p:sp>
        <p:nvSpPr>
          <p:cNvPr id="7" name="Footer Placeholder 6">
            <a:extLst>
              <a:ext uri="{FF2B5EF4-FFF2-40B4-BE49-F238E27FC236}">
                <a16:creationId xmlns:a16="http://schemas.microsoft.com/office/drawing/2014/main" id="{E82573C8-E590-4CEE-84C0-E3B118D75FAE}"/>
              </a:ext>
            </a:extLst>
          </p:cNvPr>
          <p:cNvSpPr>
            <a:spLocks noGrp="1"/>
          </p:cNvSpPr>
          <p:nvPr>
            <p:ph type="ftr" sz="quarter" idx="17"/>
          </p:nvPr>
        </p:nvSpPr>
        <p:spPr/>
        <p:txBody>
          <a:bodyPr/>
          <a:lstStyle/>
          <a:p>
            <a:endParaRPr lang="en-IN" dirty="0"/>
          </a:p>
        </p:txBody>
      </p:sp>
      <p:sp>
        <p:nvSpPr>
          <p:cNvPr id="8" name="Slide Number Placeholder 7">
            <a:extLst>
              <a:ext uri="{FF2B5EF4-FFF2-40B4-BE49-F238E27FC236}">
                <a16:creationId xmlns:a16="http://schemas.microsoft.com/office/drawing/2014/main" id="{3D0A0AFB-ED51-4458-A2A2-DDC32D4086EA}"/>
              </a:ext>
            </a:extLst>
          </p:cNvPr>
          <p:cNvSpPr>
            <a:spLocks noGrp="1"/>
          </p:cNvSpPr>
          <p:nvPr>
            <p:ph type="sldNum" sz="quarter" idx="18"/>
          </p:nvPr>
        </p:nvSpPr>
        <p:spPr/>
        <p:txBody>
          <a:body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CD241E64-67CD-4CA0-81D4-1083916DD1B8}"/>
              </a:ext>
            </a:extLst>
          </p:cNvPr>
          <p:cNvSpPr>
            <a:spLocks noGrp="1"/>
          </p:cNvSpPr>
          <p:nvPr>
            <p:ph type="body" sz="quarter" idx="19"/>
          </p:nvPr>
        </p:nvSpPr>
        <p:spPr>
          <a:xfrm>
            <a:off x="504825" y="1217613"/>
            <a:ext cx="2757568" cy="34607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28624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sp>
        <p:nvSpPr>
          <p:cNvPr id="8" name="Picture Placeholder 3"/>
          <p:cNvSpPr>
            <a:spLocks noGrp="1"/>
          </p:cNvSpPr>
          <p:nvPr>
            <p:ph type="pic" sz="quarter" idx="15"/>
          </p:nvPr>
        </p:nvSpPr>
        <p:spPr>
          <a:xfrm>
            <a:off x="504825" y="1217614"/>
            <a:ext cx="3816350" cy="2346387"/>
          </a:xfrm>
          <a:prstGeom prst="rect">
            <a:avLst/>
          </a:prstGeom>
        </p:spPr>
        <p:txBody>
          <a:bodyPr/>
          <a:lstStyle>
            <a:lvl1pPr marL="0" indent="0">
              <a:buNone/>
              <a:defRPr sz="1300"/>
            </a:lvl1pPr>
          </a:lstStyle>
          <a:p>
            <a:r>
              <a:rPr lang="en-US" smtClean="0"/>
              <a:t>Click icon to add picture</a:t>
            </a:r>
            <a:endParaRPr lang="en-US" dirty="0"/>
          </a:p>
        </p:txBody>
      </p:sp>
      <p:sp>
        <p:nvSpPr>
          <p:cNvPr id="14" name="Picture Placeholder 3"/>
          <p:cNvSpPr>
            <a:spLocks noGrp="1"/>
          </p:cNvSpPr>
          <p:nvPr>
            <p:ph type="pic" sz="quarter" idx="16"/>
          </p:nvPr>
        </p:nvSpPr>
        <p:spPr>
          <a:xfrm>
            <a:off x="4824413" y="1217614"/>
            <a:ext cx="3816350" cy="2346387"/>
          </a:xfrm>
          <a:prstGeom prst="rect">
            <a:avLst/>
          </a:prstGeom>
        </p:spPr>
        <p:txBody>
          <a:bodyPr/>
          <a:lstStyle>
            <a:lvl1pPr marL="0" indent="0">
              <a:buNone/>
              <a:defRPr sz="1300"/>
            </a:lvl1pPr>
          </a:lstStyle>
          <a:p>
            <a:r>
              <a:rPr lang="en-US" smtClean="0"/>
              <a:t>Click icon to add picture</a:t>
            </a:r>
            <a:endParaRPr lang="en-US" dirty="0"/>
          </a:p>
        </p:txBody>
      </p:sp>
      <p:sp>
        <p:nvSpPr>
          <p:cNvPr id="3" name="Title 2">
            <a:extLst>
              <a:ext uri="{FF2B5EF4-FFF2-40B4-BE49-F238E27FC236}">
                <a16:creationId xmlns:a16="http://schemas.microsoft.com/office/drawing/2014/main" id="{BDAB248D-57C3-42BE-B1A8-E7FC1A3875E4}"/>
              </a:ext>
            </a:extLst>
          </p:cNvPr>
          <p:cNvSpPr>
            <a:spLocks noGrp="1"/>
          </p:cNvSpPr>
          <p:nvPr>
            <p:ph type="title"/>
          </p:nvPr>
        </p:nvSpPr>
        <p:spPr/>
        <p:txBody>
          <a:bodyPr/>
          <a:lstStyle/>
          <a:p>
            <a:r>
              <a:rPr lang="en-US" smtClean="0"/>
              <a:t>Click to edit Master title style</a:t>
            </a:r>
            <a:endParaRPr lang="en-IN"/>
          </a:p>
        </p:txBody>
      </p:sp>
      <p:sp>
        <p:nvSpPr>
          <p:cNvPr id="4" name="Date Placeholder 3">
            <a:extLst>
              <a:ext uri="{FF2B5EF4-FFF2-40B4-BE49-F238E27FC236}">
                <a16:creationId xmlns:a16="http://schemas.microsoft.com/office/drawing/2014/main" id="{E67D1C86-B158-41D0-A938-63F01F335763}"/>
              </a:ext>
            </a:extLst>
          </p:cNvPr>
          <p:cNvSpPr>
            <a:spLocks noGrp="1"/>
          </p:cNvSpPr>
          <p:nvPr>
            <p:ph type="dt" sz="half" idx="19"/>
          </p:nvPr>
        </p:nvSpPr>
        <p:spPr/>
        <p:txBody>
          <a:bodyPr/>
          <a:lstStyle/>
          <a:p>
            <a:endParaRPr lang="en-IN" dirty="0"/>
          </a:p>
        </p:txBody>
      </p:sp>
      <p:sp>
        <p:nvSpPr>
          <p:cNvPr id="6" name="Footer Placeholder 5">
            <a:extLst>
              <a:ext uri="{FF2B5EF4-FFF2-40B4-BE49-F238E27FC236}">
                <a16:creationId xmlns:a16="http://schemas.microsoft.com/office/drawing/2014/main" id="{3026D6C4-8F10-4092-B714-9020C41BB820}"/>
              </a:ext>
            </a:extLst>
          </p:cNvPr>
          <p:cNvSpPr>
            <a:spLocks noGrp="1"/>
          </p:cNvSpPr>
          <p:nvPr>
            <p:ph type="ftr" sz="quarter" idx="20"/>
          </p:nvPr>
        </p:nvSpPr>
        <p:spPr/>
        <p:txBody>
          <a:bodyPr/>
          <a:lstStyle/>
          <a:p>
            <a:endParaRPr lang="en-IN" dirty="0"/>
          </a:p>
        </p:txBody>
      </p:sp>
      <p:sp>
        <p:nvSpPr>
          <p:cNvPr id="7" name="Slide Number Placeholder 6">
            <a:extLst>
              <a:ext uri="{FF2B5EF4-FFF2-40B4-BE49-F238E27FC236}">
                <a16:creationId xmlns:a16="http://schemas.microsoft.com/office/drawing/2014/main" id="{4FADD015-4119-4EA1-B431-858F91EA5FD3}"/>
              </a:ext>
            </a:extLst>
          </p:cNvPr>
          <p:cNvSpPr>
            <a:spLocks noGrp="1"/>
          </p:cNvSpPr>
          <p:nvPr>
            <p:ph type="sldNum" sz="quarter" idx="21"/>
          </p:nvPr>
        </p:nvSpPr>
        <p:spPr/>
        <p:txBody>
          <a:bodyPr/>
          <a:lstStyle/>
          <a:p>
            <a:fld id="{A5163908-529D-4A49-892F-D37C4044DFD8}" type="slidenum">
              <a:rPr lang="en-IN" smtClean="0"/>
              <a:pPr/>
              <a:t>‹#›</a:t>
            </a:fld>
            <a:endParaRPr lang="en-IN"/>
          </a:p>
        </p:txBody>
      </p:sp>
      <p:sp>
        <p:nvSpPr>
          <p:cNvPr id="9" name="Text Placeholder 8">
            <a:extLst>
              <a:ext uri="{FF2B5EF4-FFF2-40B4-BE49-F238E27FC236}">
                <a16:creationId xmlns:a16="http://schemas.microsoft.com/office/drawing/2014/main" id="{68BDAA8A-021C-4EC1-B26E-48889996AA3D}"/>
              </a:ext>
            </a:extLst>
          </p:cNvPr>
          <p:cNvSpPr>
            <a:spLocks noGrp="1"/>
          </p:cNvSpPr>
          <p:nvPr>
            <p:ph type="body" sz="quarter" idx="22"/>
          </p:nvPr>
        </p:nvSpPr>
        <p:spPr>
          <a:xfrm>
            <a:off x="504825" y="3753002"/>
            <a:ext cx="3816350" cy="925362"/>
          </a:xfrm>
        </p:spPr>
        <p:txBody>
          <a:bodyPr/>
          <a:lstStyle/>
          <a:p>
            <a:pPr lvl="0"/>
            <a:r>
              <a:rPr lang="en-US" smtClean="0"/>
              <a:t>Edit Master text styles</a:t>
            </a:r>
          </a:p>
          <a:p>
            <a:pPr lvl="1"/>
            <a:r>
              <a:rPr lang="en-US" smtClean="0"/>
              <a:t>Second level</a:t>
            </a:r>
          </a:p>
          <a:p>
            <a:pPr lvl="2"/>
            <a:r>
              <a:rPr lang="en-US" smtClean="0"/>
              <a:t>Third level</a:t>
            </a:r>
          </a:p>
        </p:txBody>
      </p:sp>
      <p:sp>
        <p:nvSpPr>
          <p:cNvPr id="11" name="Text Placeholder 10">
            <a:extLst>
              <a:ext uri="{FF2B5EF4-FFF2-40B4-BE49-F238E27FC236}">
                <a16:creationId xmlns:a16="http://schemas.microsoft.com/office/drawing/2014/main" id="{098F5822-A908-4933-8FD3-A83B190BF6E2}"/>
              </a:ext>
            </a:extLst>
          </p:cNvPr>
          <p:cNvSpPr>
            <a:spLocks noGrp="1"/>
          </p:cNvSpPr>
          <p:nvPr>
            <p:ph type="body" sz="quarter" idx="23"/>
          </p:nvPr>
        </p:nvSpPr>
        <p:spPr>
          <a:xfrm>
            <a:off x="4824413" y="3753002"/>
            <a:ext cx="3816350" cy="925362"/>
          </a:xfrm>
        </p:spPr>
        <p:txBody>
          <a:body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06399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F063C06-AE5B-4F6F-9C37-FBE1184F3CB5}"/>
              </a:ext>
            </a:extLst>
          </p:cNvPr>
          <p:cNvGraphicFramePr>
            <a:graphicFrameLocks noChangeAspect="1"/>
          </p:cNvGraphicFramePr>
          <p:nvPr userDrawn="1">
            <p:custDataLst>
              <p:tags r:id="rId2"/>
            </p:custDataLst>
            <p:extLst>
              <p:ext uri="{D42A27DB-BD31-4B8C-83A1-F6EECF244321}">
                <p14:modId xmlns:p14="http://schemas.microsoft.com/office/powerpoint/2010/main" val="29086157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29353"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9"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DD051A0-039D-42D9-A58B-EA14A08412FD}"/>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4" name="Picture Placeholder 3"/>
          <p:cNvSpPr>
            <a:spLocks noGrp="1"/>
          </p:cNvSpPr>
          <p:nvPr>
            <p:ph type="pic" sz="quarter" idx="14"/>
          </p:nvPr>
        </p:nvSpPr>
        <p:spPr>
          <a:xfrm>
            <a:off x="504826" y="1217613"/>
            <a:ext cx="8135939" cy="3460750"/>
          </a:xfrm>
          <a:prstGeom prst="rect">
            <a:avLst/>
          </a:prstGeom>
        </p:spPr>
        <p:txBody>
          <a:bodyPr lIns="0" tIns="0" rIns="0" bIns="0"/>
          <a:lstStyle>
            <a:lvl1pPr marL="0" indent="0">
              <a:buNone/>
              <a:defRPr sz="1400"/>
            </a:lvl1pPr>
          </a:lstStyle>
          <a:p>
            <a:r>
              <a:rPr lang="en-US" smtClean="0"/>
              <a:t>Click icon to add picture</a:t>
            </a:r>
            <a:endParaRPr lang="en-US" dirty="0"/>
          </a:p>
        </p:txBody>
      </p:sp>
      <p:sp>
        <p:nvSpPr>
          <p:cNvPr id="5" name="Title 4">
            <a:extLst>
              <a:ext uri="{FF2B5EF4-FFF2-40B4-BE49-F238E27FC236}">
                <a16:creationId xmlns:a16="http://schemas.microsoft.com/office/drawing/2014/main" id="{CE0F8291-C16C-4418-9B6D-28D21CA7A5A0}"/>
              </a:ext>
            </a:extLst>
          </p:cNvPr>
          <p:cNvSpPr>
            <a:spLocks noGrp="1"/>
          </p:cNvSpPr>
          <p:nvPr>
            <p:ph type="title"/>
          </p:nvPr>
        </p:nvSpPr>
        <p:spPr/>
        <p:txBody>
          <a:bodyPr/>
          <a:lstStyle/>
          <a:p>
            <a:r>
              <a:rPr lang="en-US" smtClean="0"/>
              <a:t>Click to edit Master title style</a:t>
            </a:r>
            <a:endParaRPr lang="en-IN"/>
          </a:p>
        </p:txBody>
      </p:sp>
      <p:sp>
        <p:nvSpPr>
          <p:cNvPr id="7" name="Date Placeholder 6">
            <a:extLst>
              <a:ext uri="{FF2B5EF4-FFF2-40B4-BE49-F238E27FC236}">
                <a16:creationId xmlns:a16="http://schemas.microsoft.com/office/drawing/2014/main" id="{F8BB389B-3B07-4E50-B6D9-4F152C767077}"/>
              </a:ext>
            </a:extLst>
          </p:cNvPr>
          <p:cNvSpPr>
            <a:spLocks noGrp="1"/>
          </p:cNvSpPr>
          <p:nvPr>
            <p:ph type="dt" sz="half" idx="15"/>
          </p:nvPr>
        </p:nvSpPr>
        <p:spPr/>
        <p:txBody>
          <a:bodyPr/>
          <a:lstStyle/>
          <a:p>
            <a:endParaRPr lang="en-IN" dirty="0"/>
          </a:p>
        </p:txBody>
      </p:sp>
      <p:sp>
        <p:nvSpPr>
          <p:cNvPr id="8" name="Footer Placeholder 7">
            <a:extLst>
              <a:ext uri="{FF2B5EF4-FFF2-40B4-BE49-F238E27FC236}">
                <a16:creationId xmlns:a16="http://schemas.microsoft.com/office/drawing/2014/main" id="{086D7D42-1612-4F34-9E0C-4BB0F061DDF3}"/>
              </a:ext>
            </a:extLst>
          </p:cNvPr>
          <p:cNvSpPr>
            <a:spLocks noGrp="1"/>
          </p:cNvSpPr>
          <p:nvPr>
            <p:ph type="ftr" sz="quarter" idx="16"/>
          </p:nvPr>
        </p:nvSpPr>
        <p:spPr/>
        <p:txBody>
          <a:bodyPr/>
          <a:lstStyle/>
          <a:p>
            <a:endParaRPr lang="en-IN" dirty="0"/>
          </a:p>
        </p:txBody>
      </p:sp>
      <p:sp>
        <p:nvSpPr>
          <p:cNvPr id="9" name="Slide Number Placeholder 8">
            <a:extLst>
              <a:ext uri="{FF2B5EF4-FFF2-40B4-BE49-F238E27FC236}">
                <a16:creationId xmlns:a16="http://schemas.microsoft.com/office/drawing/2014/main" id="{8F40F500-5589-4B84-923C-8EFC4E3CAEDD}"/>
              </a:ext>
            </a:extLst>
          </p:cNvPr>
          <p:cNvSpPr>
            <a:spLocks noGrp="1"/>
          </p:cNvSpPr>
          <p:nvPr>
            <p:ph type="sldNum" sz="quarter" idx="17"/>
          </p:nvPr>
        </p:nvSpPr>
        <p:spPr/>
        <p:txBody>
          <a:bodyPr/>
          <a:lstStyle/>
          <a:p>
            <a:fld id="{A5163908-529D-4A49-892F-D37C4044DFD8}" type="slidenum">
              <a:rPr lang="en-IN" smtClean="0"/>
              <a:pPr/>
              <a:t>‹#›</a:t>
            </a:fld>
            <a:endParaRPr lang="en-IN"/>
          </a:p>
        </p:txBody>
      </p:sp>
    </p:spTree>
    <p:extLst>
      <p:ext uri="{BB962C8B-B14F-4D97-AF65-F5344CB8AC3E}">
        <p14:creationId xmlns:p14="http://schemas.microsoft.com/office/powerpoint/2010/main" val="20360807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ooter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797D4-FD91-4A72-BFB7-8798A1097FE6}"/>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AEB80F89-4AE5-4088-80FE-245322572BB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68167E6-9B12-4AF6-B568-50379A338E9F}"/>
              </a:ext>
            </a:extLst>
          </p:cNvPr>
          <p:cNvSpPr>
            <a:spLocks noGrp="1"/>
          </p:cNvSpPr>
          <p:nvPr>
            <p:ph type="sldNum" sz="quarter" idx="12"/>
          </p:nvPr>
        </p:nvSpPr>
        <p:spPr/>
        <p:txBody>
          <a:bodyPr/>
          <a:lstStyle/>
          <a:p>
            <a:fld id="{A5163908-529D-4A49-892F-D37C4044DFD8}" type="slidenum">
              <a:rPr lang="en-IN" smtClean="0"/>
              <a:pPr/>
              <a:t>‹#›</a:t>
            </a:fld>
            <a:endParaRPr lang="en-IN"/>
          </a:p>
        </p:txBody>
      </p:sp>
    </p:spTree>
    <p:extLst>
      <p:ext uri="{BB962C8B-B14F-4D97-AF65-F5344CB8AC3E}">
        <p14:creationId xmlns:p14="http://schemas.microsoft.com/office/powerpoint/2010/main" val="16482458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389AD4B-CD2A-4E02-85A1-532A4A2512EA}"/>
              </a:ext>
            </a:extLst>
          </p:cNvPr>
          <p:cNvGraphicFramePr>
            <a:graphicFrameLocks noChangeAspect="1"/>
          </p:cNvGraphicFramePr>
          <p:nvPr userDrawn="1">
            <p:custDataLst>
              <p:tags r:id="rId2"/>
            </p:custDataLst>
            <p:extLst>
              <p:ext uri="{D42A27DB-BD31-4B8C-83A1-F6EECF244321}">
                <p14:modId xmlns:p14="http://schemas.microsoft.com/office/powerpoint/2010/main" val="379462724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42628"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Picture Placeholder 3">
            <a:extLst>
              <a:ext uri="{FF2B5EF4-FFF2-40B4-BE49-F238E27FC236}">
                <a16:creationId xmlns:a16="http://schemas.microsoft.com/office/drawing/2014/main" id="{E97ACB5B-4858-4068-9665-FC3C21C10656}"/>
              </a:ext>
            </a:extLst>
          </p:cNvPr>
          <p:cNvSpPr>
            <a:spLocks noGrp="1"/>
          </p:cNvSpPr>
          <p:nvPr>
            <p:ph type="pic" sz="quarter" idx="22" hasCustomPrompt="1"/>
          </p:nvPr>
        </p:nvSpPr>
        <p:spPr>
          <a:xfrm>
            <a:off x="0" y="0"/>
            <a:ext cx="9144000" cy="5143500"/>
          </a:xfrm>
        </p:spPr>
        <p:txBody>
          <a:bodyPr/>
          <a:lstStyle>
            <a:lvl1pPr marL="0" indent="0">
              <a:buNone/>
              <a:defRPr/>
            </a:lvl1pPr>
          </a:lstStyle>
          <a:p>
            <a:r>
              <a:rPr lang="en-US" dirty="0"/>
              <a:t>Click icon to insert photo (16:9)</a:t>
            </a:r>
          </a:p>
        </p:txBody>
      </p:sp>
      <p:sp>
        <p:nvSpPr>
          <p:cNvPr id="5" name="Text Placeholder 9">
            <a:extLst>
              <a:ext uri="{FF2B5EF4-FFF2-40B4-BE49-F238E27FC236}">
                <a16:creationId xmlns:a16="http://schemas.microsoft.com/office/drawing/2014/main" id="{1F548E2F-0354-46E1-A24B-261AE848986D}"/>
              </a:ext>
            </a:extLst>
          </p:cNvPr>
          <p:cNvSpPr>
            <a:spLocks noGrp="1"/>
          </p:cNvSpPr>
          <p:nvPr>
            <p:ph type="body" sz="quarter" idx="23" hasCustomPrompt="1"/>
          </p:nvPr>
        </p:nvSpPr>
        <p:spPr>
          <a:xfrm>
            <a:off x="8280764" y="216001"/>
            <a:ext cx="360000" cy="457297"/>
          </a:xfrm>
          <a:blipFill dpi="0" rotWithShape="1">
            <a:blip r:embed="rId6">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64383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aqua">
    <p:bg>
      <p:bgPr>
        <a:gradFill>
          <a:gsLst>
            <a:gs pos="18000">
              <a:srgbClr val="1E9D8B"/>
            </a:gs>
            <a:gs pos="100000">
              <a:srgbClr val="4FB5AE"/>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3364229734"/>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88625"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667"/>
            <a:ext cx="9136556" cy="5142166"/>
          </a:xfrm>
          <a:prstGeom prst="rect">
            <a:avLst/>
          </a:prstGeom>
        </p:spPr>
      </p:pic>
    </p:spTree>
    <p:extLst>
      <p:ext uri="{BB962C8B-B14F-4D97-AF65-F5344CB8AC3E}">
        <p14:creationId xmlns:p14="http://schemas.microsoft.com/office/powerpoint/2010/main" val="1061701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ull bleed vide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389AD4B-CD2A-4E02-85A1-532A4A2512EA}"/>
              </a:ext>
            </a:extLst>
          </p:cNvPr>
          <p:cNvGraphicFramePr>
            <a:graphicFrameLocks noChangeAspect="1"/>
          </p:cNvGraphicFramePr>
          <p:nvPr userDrawn="1">
            <p:custDataLst>
              <p:tags r:id="rId2"/>
            </p:custDataLst>
            <p:extLst>
              <p:ext uri="{D42A27DB-BD31-4B8C-83A1-F6EECF244321}">
                <p14:modId xmlns:p14="http://schemas.microsoft.com/office/powerpoint/2010/main" val="317956495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3862" name="think-cell Slide" r:id="rId4" imgW="479" imgH="478" progId="TCLayout.ActiveDocument.1">
                  <p:embed/>
                </p:oleObj>
              </mc:Choice>
              <mc:Fallback>
                <p:oleObj name="think-cell Slide" r:id="rId4" imgW="479" imgH="478" progId="TCLayout.ActiveDocument.1">
                  <p:embed/>
                  <p:pic>
                    <p:nvPicPr>
                      <p:cNvPr id="2" name="Object 1" hidden="1">
                        <a:extLst>
                          <a:ext uri="{FF2B5EF4-FFF2-40B4-BE49-F238E27FC236}">
                            <a16:creationId xmlns:a16="http://schemas.microsoft.com/office/drawing/2014/main" id="{3389AD4B-CD2A-4E02-85A1-532A4A2512EA}"/>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Media Placeholder 3">
            <a:extLst>
              <a:ext uri="{FF2B5EF4-FFF2-40B4-BE49-F238E27FC236}">
                <a16:creationId xmlns:a16="http://schemas.microsoft.com/office/drawing/2014/main" id="{462C7498-3AB5-4406-913C-71CCEC8866D0}"/>
              </a:ext>
            </a:extLst>
          </p:cNvPr>
          <p:cNvSpPr>
            <a:spLocks noGrp="1"/>
          </p:cNvSpPr>
          <p:nvPr>
            <p:ph type="media" sz="quarter" idx="22" hasCustomPrompt="1"/>
          </p:nvPr>
        </p:nvSpPr>
        <p:spPr>
          <a:xfrm>
            <a:off x="0" y="0"/>
            <a:ext cx="9144000" cy="5143500"/>
          </a:xfrm>
        </p:spPr>
        <p:txBody>
          <a:bodyPr/>
          <a:lstStyle>
            <a:lvl1pPr marL="0" indent="0">
              <a:buNone/>
              <a:defRPr/>
            </a:lvl1pPr>
          </a:lstStyle>
          <a:p>
            <a:r>
              <a:rPr lang="en-US" dirty="0"/>
              <a:t>Click icon to insert video (16:9)</a:t>
            </a:r>
          </a:p>
        </p:txBody>
      </p:sp>
    </p:spTree>
    <p:extLst>
      <p:ext uri="{BB962C8B-B14F-4D97-AF65-F5344CB8AC3E}">
        <p14:creationId xmlns:p14="http://schemas.microsoft.com/office/powerpoint/2010/main" val="1910466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tx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spTree>
    <p:extLst>
      <p:ext uri="{BB962C8B-B14F-4D97-AF65-F5344CB8AC3E}">
        <p14:creationId xmlns:p14="http://schemas.microsoft.com/office/powerpoint/2010/main" val="30068937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blue">
    <p:bg>
      <p:bgPr>
        <a:gradFill>
          <a:gsLst>
            <a:gs pos="0">
              <a:srgbClr val="003478"/>
            </a:gs>
            <a:gs pos="100000">
              <a:srgbClr val="0089C4"/>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6" name="Picture 5">
            <a:extLst>
              <a:ext uri="{FF2B5EF4-FFF2-40B4-BE49-F238E27FC236}">
                <a16:creationId xmlns:a16="http://schemas.microsoft.com/office/drawing/2014/main" id="{A380518A-9ACF-8844-AFD1-AB184AC65BDC}"/>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3438100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blue">
    <p:bg>
      <p:bgPr>
        <a:gradFill>
          <a:gsLst>
            <a:gs pos="18000">
              <a:srgbClr val="0089C4"/>
            </a:gs>
            <a:gs pos="0">
              <a:srgbClr val="0089C4"/>
            </a:gs>
            <a:gs pos="100000">
              <a:srgbClr val="629FD5"/>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5B4770E6-DFFC-4965-BCFF-C2F025ADA5DD}"/>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004977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aqua">
    <p:bg>
      <p:bgPr>
        <a:gradFill>
          <a:gsLst>
            <a:gs pos="0">
              <a:srgbClr val="156570"/>
            </a:gs>
            <a:gs pos="100000">
              <a:srgbClr val="1E9D8B"/>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1463CA9F-55F7-443D-BDB2-CC212DC826B2}"/>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9797404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aqua">
    <p:bg>
      <p:bgPr>
        <a:gradFill>
          <a:gsLst>
            <a:gs pos="18000">
              <a:srgbClr val="1E9D8B"/>
            </a:gs>
            <a:gs pos="0">
              <a:srgbClr val="1E9D8B"/>
            </a:gs>
            <a:gs pos="100000">
              <a:srgbClr val="4FB5AE"/>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4858E946-AE1B-43D2-AC7C-8CB943F67772}"/>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15129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green">
    <p:bg>
      <p:bgPr>
        <a:gradFill>
          <a:gsLst>
            <a:gs pos="0">
              <a:srgbClr val="00693C"/>
            </a:gs>
            <a:gs pos="100000">
              <a:srgbClr val="5B8F22"/>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001F90D0-6CD9-4C1B-A4C2-46CE98B2ABAD}"/>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8553861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green">
    <p:bg>
      <p:bgPr>
        <a:gradFill>
          <a:gsLst>
            <a:gs pos="18000">
              <a:srgbClr val="5B8F22"/>
            </a:gs>
            <a:gs pos="0">
              <a:srgbClr val="5B8F22"/>
            </a:gs>
            <a:gs pos="100000">
              <a:srgbClr val="A4B507"/>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2F7AA786-DB75-447B-8332-AC6C6640A59F}"/>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8719341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pink">
    <p:bg>
      <p:bgPr>
        <a:gradFill>
          <a:gsLst>
            <a:gs pos="0">
              <a:srgbClr val="91004B"/>
            </a:gs>
            <a:gs pos="100000">
              <a:srgbClr val="EC4371"/>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23DAE9EB-A548-4354-803D-A97A84FD56D7}"/>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41332007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pink">
    <p:bg>
      <p:bgPr>
        <a:gradFill>
          <a:gsLst>
            <a:gs pos="18000">
              <a:srgbClr val="EC4371"/>
            </a:gs>
            <a:gs pos="0">
              <a:srgbClr val="EC4371"/>
            </a:gs>
            <a:gs pos="100000">
              <a:srgbClr val="E59AAA"/>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2F8FE969-BFB6-40FA-BDFB-A70E2DA11302}"/>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04570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  dark green">
    <p:bg>
      <p:bgPr>
        <a:gradFill>
          <a:gsLst>
            <a:gs pos="0">
              <a:srgbClr val="00693C"/>
            </a:gs>
            <a:gs pos="100000">
              <a:srgbClr val="5B8F22"/>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2985488729"/>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89650"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668"/>
            <a:ext cx="9136555" cy="5142166"/>
          </a:xfrm>
          <a:prstGeom prst="rect">
            <a:avLst/>
          </a:prstGeom>
        </p:spPr>
      </p:pic>
    </p:spTree>
    <p:extLst>
      <p:ext uri="{BB962C8B-B14F-4D97-AF65-F5344CB8AC3E}">
        <p14:creationId xmlns:p14="http://schemas.microsoft.com/office/powerpoint/2010/main" val="41750080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purple">
    <p:bg>
      <p:bgPr>
        <a:gradFill>
          <a:gsLst>
            <a:gs pos="0">
              <a:srgbClr val="631D76"/>
            </a:gs>
            <a:gs pos="100000">
              <a:srgbClr val="7D0063"/>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184935F9-513A-4F2C-A7C3-7F6333C53846}"/>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1449505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purple">
    <p:bg>
      <p:bgPr>
        <a:gradFill>
          <a:gsLst>
            <a:gs pos="18000">
              <a:srgbClr val="7D0063"/>
            </a:gs>
            <a:gs pos="0">
              <a:srgbClr val="7D0063"/>
            </a:gs>
            <a:gs pos="100000">
              <a:srgbClr val="A873A9"/>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B8B6D403-B8D3-4876-B7EF-4C11A84F19E9}"/>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270697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dark orange">
    <p:bg>
      <p:bgPr>
        <a:gradFill>
          <a:gsLst>
            <a:gs pos="0">
              <a:schemeClr val="accent4">
                <a:lumMod val="75000"/>
              </a:schemeClr>
            </a:gs>
            <a:gs pos="100000">
              <a:schemeClr val="accent4"/>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20390B55-9157-4153-BA72-3B90C02644CE}"/>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3893785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divider orange">
    <p:bg>
      <p:bgPr>
        <a:gradFill>
          <a:gsLst>
            <a:gs pos="18000">
              <a:schemeClr val="accent4"/>
            </a:gs>
            <a:gs pos="0">
              <a:schemeClr val="accent4">
                <a:lumMod val="75000"/>
              </a:schemeClr>
            </a:gs>
            <a:gs pos="100000">
              <a:schemeClr val="accent4">
                <a:lumMod val="60000"/>
                <a:lumOff val="40000"/>
              </a:schemeClr>
            </a:gs>
          </a:gsLst>
          <a:lin ang="2100000" scaled="1"/>
        </a:gra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hasCustomPrompt="1"/>
          </p:nvPr>
        </p:nvSpPr>
        <p:spPr>
          <a:xfrm>
            <a:off x="828673" y="1539000"/>
            <a:ext cx="6478313" cy="1215000"/>
          </a:xfrm>
          <a:prstGeom prst="rect">
            <a:avLst/>
          </a:prstGeom>
        </p:spPr>
        <p:txBody>
          <a:bodyPr lIns="0" tIns="0" rIns="0" bIns="0"/>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Click to add title</a:t>
            </a:r>
          </a:p>
        </p:txBody>
      </p:sp>
      <p:pic>
        <p:nvPicPr>
          <p:cNvPr id="4" name="Picture 3">
            <a:extLst>
              <a:ext uri="{FF2B5EF4-FFF2-40B4-BE49-F238E27FC236}">
                <a16:creationId xmlns:a16="http://schemas.microsoft.com/office/drawing/2014/main" id="{8215DAFC-40A7-4F9D-A8C4-EB4846968E8D}"/>
              </a:ext>
            </a:extLst>
          </p:cNvPr>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Tree>
    <p:extLst>
      <p:ext uri="{BB962C8B-B14F-4D97-AF65-F5344CB8AC3E}">
        <p14:creationId xmlns:p14="http://schemas.microsoft.com/office/powerpoint/2010/main" val="13291422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overlay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1F58990-F6FE-47C5-BC21-2A45263505CD}"/>
              </a:ext>
            </a:extLst>
          </p:cNvPr>
          <p:cNvGraphicFramePr>
            <a:graphicFrameLocks noChangeAspect="1"/>
          </p:cNvGraphicFramePr>
          <p:nvPr userDrawn="1">
            <p:custDataLst>
              <p:tags r:id="rId2"/>
            </p:custDataLst>
            <p:extLst>
              <p:ext uri="{D42A27DB-BD31-4B8C-83A1-F6EECF244321}">
                <p14:modId xmlns:p14="http://schemas.microsoft.com/office/powerpoint/2010/main" val="246083913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49769"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p:spPr>
        <p:txBody>
          <a:bodyPr/>
          <a:lstStyle>
            <a:lvl1pPr marL="0" indent="0">
              <a:buNone/>
              <a:defRPr sz="1000"/>
            </a:lvl1pPr>
          </a:lstStyle>
          <a:p>
            <a:r>
              <a:rPr lang="en-US" noProof="0" smtClean="0"/>
              <a:t>Click icon to add picture</a:t>
            </a:r>
            <a:endParaRPr lang="en-US" noProof="0" dirty="0"/>
          </a:p>
        </p:txBody>
      </p:sp>
      <p:sp>
        <p:nvSpPr>
          <p:cNvPr id="13" name="Text Placeholder 12"/>
          <p:cNvSpPr>
            <a:spLocks noGrp="1"/>
          </p:cNvSpPr>
          <p:nvPr>
            <p:ph type="body" sz="quarter" idx="15" hasCustomPrompt="1"/>
          </p:nvPr>
        </p:nvSpPr>
        <p:spPr bwMode="gray">
          <a:xfrm>
            <a:off x="0" y="0"/>
            <a:ext cx="3492500" cy="5143500"/>
          </a:xfrm>
          <a:prstGeom prst="rect">
            <a:avLst/>
          </a:prstGeom>
          <a:solidFill>
            <a:srgbClr val="004D79">
              <a:alpha val="89804"/>
            </a:srgbClr>
          </a:solidFill>
        </p:spPr>
        <p:txBody>
          <a:bodyPr vert="horz"/>
          <a:lstStyle>
            <a:lvl1pPr marL="0" indent="0">
              <a:buFontTx/>
              <a:buNone/>
              <a:defRPr>
                <a:ln>
                  <a:noFill/>
                </a:ln>
              </a:defRPr>
            </a:lvl1pPr>
          </a:lstStyle>
          <a:p>
            <a:pPr lvl="0"/>
            <a:r>
              <a:rPr lang="en-US" dirty="0"/>
              <a:t> </a:t>
            </a:r>
          </a:p>
        </p:txBody>
      </p:sp>
      <p:sp>
        <p:nvSpPr>
          <p:cNvPr id="3" name="Text Placeholder 2"/>
          <p:cNvSpPr>
            <a:spLocks noGrp="1"/>
          </p:cNvSpPr>
          <p:nvPr>
            <p:ph type="body" sz="quarter" idx="10" hasCustomPrompt="1"/>
          </p:nvPr>
        </p:nvSpPr>
        <p:spPr bwMode="white">
          <a:xfrm>
            <a:off x="317500" y="1219198"/>
            <a:ext cx="2851150" cy="3187962"/>
          </a:xfrm>
          <a:prstGeom prst="rect">
            <a:avLst/>
          </a:prstGeom>
        </p:spPr>
        <p:txBody>
          <a:bodyPr lIns="0" tIns="0" rIns="0" bIns="0"/>
          <a:lstStyle>
            <a:lvl1pPr marL="0" indent="0" algn="l">
              <a:lnSpc>
                <a:spcPct val="100000"/>
              </a:lnSpc>
              <a:spcBef>
                <a:spcPts val="0"/>
              </a:spcBef>
              <a:buFont typeface="Arial" panose="020B0604020202020204" pitchFamily="34" charset="0"/>
              <a:buNone/>
              <a:defRPr sz="3600" baseline="0">
                <a:solidFill>
                  <a:schemeClr val="bg1"/>
                </a:solidFill>
                <a:latin typeface="+mj-lt"/>
              </a:defRPr>
            </a:lvl1pPr>
          </a:lstStyle>
          <a:p>
            <a:pPr lvl="0"/>
            <a:r>
              <a:rPr lang="en-US" noProof="0" dirty="0"/>
              <a:t>Click to add text</a:t>
            </a:r>
          </a:p>
          <a:p>
            <a:pPr lvl="0"/>
            <a:endParaRPr lang="en-US" noProof="0" dirty="0"/>
          </a:p>
          <a:p>
            <a:pPr lvl="0"/>
            <a:endParaRPr lang="en-US" noProof="0" dirty="0"/>
          </a:p>
          <a:p>
            <a:pPr lvl="0"/>
            <a:endParaRPr lang="en-US" noProof="0" dirty="0"/>
          </a:p>
        </p:txBody>
      </p:sp>
      <p:sp>
        <p:nvSpPr>
          <p:cNvPr id="7" name="Text Placeholder 9">
            <a:extLst>
              <a:ext uri="{FF2B5EF4-FFF2-40B4-BE49-F238E27FC236}">
                <a16:creationId xmlns:a16="http://schemas.microsoft.com/office/drawing/2014/main" id="{AB25F741-4DE1-41E1-8A68-93B346DCAEF5}"/>
              </a:ext>
            </a:extLst>
          </p:cNvPr>
          <p:cNvSpPr>
            <a:spLocks noGrp="1"/>
          </p:cNvSpPr>
          <p:nvPr>
            <p:ph type="body" sz="quarter" idx="22" hasCustomPrompt="1"/>
          </p:nvPr>
        </p:nvSpPr>
        <p:spPr>
          <a:xfrm>
            <a:off x="8280764" y="216001"/>
            <a:ext cx="360000" cy="457297"/>
          </a:xfrm>
          <a:blipFill dpi="0" rotWithShape="1">
            <a:blip r:embed="rId6">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6884401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overlay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2622BA5-BC34-4A58-9264-E2D05A0F24AA}"/>
              </a:ext>
            </a:extLst>
          </p:cNvPr>
          <p:cNvGraphicFramePr>
            <a:graphicFrameLocks noChangeAspect="1"/>
          </p:cNvGraphicFramePr>
          <p:nvPr userDrawn="1">
            <p:custDataLst>
              <p:tags r:id="rId2"/>
            </p:custDataLst>
            <p:extLst>
              <p:ext uri="{D42A27DB-BD31-4B8C-83A1-F6EECF244321}">
                <p14:modId xmlns:p14="http://schemas.microsoft.com/office/powerpoint/2010/main" val="50273312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43643"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a:noFill/>
        </p:spPr>
        <p:txBody>
          <a:bodyPr/>
          <a:lstStyle>
            <a:lvl1pPr marL="0" indent="0">
              <a:buNone/>
              <a:defRPr sz="1000"/>
            </a:lvl1pPr>
          </a:lstStyle>
          <a:p>
            <a:r>
              <a:rPr lang="en-US" noProof="0" smtClean="0"/>
              <a:t>Click icon to add picture</a:t>
            </a:r>
            <a:endParaRPr lang="en-US" noProof="0" dirty="0"/>
          </a:p>
        </p:txBody>
      </p:sp>
      <p:sp>
        <p:nvSpPr>
          <p:cNvPr id="10" name="Text Placeholder 12"/>
          <p:cNvSpPr>
            <a:spLocks noGrp="1"/>
          </p:cNvSpPr>
          <p:nvPr>
            <p:ph type="body" sz="quarter" idx="15" hasCustomPrompt="1"/>
          </p:nvPr>
        </p:nvSpPr>
        <p:spPr bwMode="gray">
          <a:xfrm>
            <a:off x="5651501" y="0"/>
            <a:ext cx="3492500" cy="5143500"/>
          </a:xfrm>
          <a:prstGeom prst="rect">
            <a:avLst/>
          </a:prstGeom>
          <a:solidFill>
            <a:schemeClr val="accent1">
              <a:lumMod val="75000"/>
              <a:alpha val="90000"/>
            </a:schemeClr>
          </a:solidFill>
        </p:spPr>
        <p:txBody>
          <a:bodyPr vert="horz"/>
          <a:lstStyle>
            <a:lvl1pPr marL="0" indent="0">
              <a:buFontTx/>
              <a:buNone/>
              <a:defRPr>
                <a:ln>
                  <a:noFill/>
                </a:ln>
              </a:defRPr>
            </a:lvl1pPr>
          </a:lstStyle>
          <a:p>
            <a:pPr lvl="0"/>
            <a:r>
              <a:rPr lang="en-US" dirty="0"/>
              <a:t> </a:t>
            </a:r>
          </a:p>
        </p:txBody>
      </p:sp>
      <p:sp>
        <p:nvSpPr>
          <p:cNvPr id="3" name="Text Placeholder 2"/>
          <p:cNvSpPr>
            <a:spLocks noGrp="1"/>
          </p:cNvSpPr>
          <p:nvPr>
            <p:ph type="body" sz="quarter" idx="10" hasCustomPrompt="1"/>
          </p:nvPr>
        </p:nvSpPr>
        <p:spPr bwMode="white">
          <a:xfrm>
            <a:off x="5964002" y="1219200"/>
            <a:ext cx="2865673" cy="3188494"/>
          </a:xfrm>
          <a:prstGeom prst="rect">
            <a:avLst/>
          </a:prstGeom>
        </p:spPr>
        <p:txBody>
          <a:bodyPr lIns="0" tIns="0" rIns="0" bIns="0"/>
          <a:lstStyle>
            <a:lvl1pPr marL="0" indent="0" algn="l">
              <a:lnSpc>
                <a:spcPct val="100000"/>
              </a:lnSpc>
              <a:spcBef>
                <a:spcPts val="0"/>
              </a:spcBef>
              <a:buFontTx/>
              <a:buNone/>
              <a:defRPr sz="3600" baseline="0">
                <a:solidFill>
                  <a:schemeClr val="bg1"/>
                </a:solidFill>
                <a:latin typeface="+mj-lt"/>
              </a:defRPr>
            </a:lvl1pPr>
          </a:lstStyle>
          <a:p>
            <a:pPr lvl="0"/>
            <a:r>
              <a:rPr lang="en-US" noProof="0" dirty="0"/>
              <a:t>Click to add text</a:t>
            </a:r>
          </a:p>
          <a:p>
            <a:pPr lvl="0"/>
            <a:endParaRPr lang="en-US" noProof="0" dirty="0"/>
          </a:p>
        </p:txBody>
      </p:sp>
      <p:sp>
        <p:nvSpPr>
          <p:cNvPr id="8" name="Text Placeholder 9">
            <a:extLst>
              <a:ext uri="{FF2B5EF4-FFF2-40B4-BE49-F238E27FC236}">
                <a16:creationId xmlns:a16="http://schemas.microsoft.com/office/drawing/2014/main" id="{24DD6326-33BA-4174-807D-738A31A70017}"/>
              </a:ext>
            </a:extLst>
          </p:cNvPr>
          <p:cNvSpPr>
            <a:spLocks noGrp="1"/>
          </p:cNvSpPr>
          <p:nvPr>
            <p:ph type="body" sz="quarter" idx="22" hasCustomPrompt="1"/>
          </p:nvPr>
        </p:nvSpPr>
        <p:spPr>
          <a:xfrm>
            <a:off x="8280764" y="216001"/>
            <a:ext cx="360000" cy="457297"/>
          </a:xfrm>
          <a:blipFill>
            <a:blip r:embed="rId6"/>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140817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overlay bot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7DA24CE-89CA-4008-85D4-D98FA9672B39}"/>
              </a:ext>
            </a:extLst>
          </p:cNvPr>
          <p:cNvGraphicFramePr>
            <a:graphicFrameLocks noChangeAspect="1"/>
          </p:cNvGraphicFramePr>
          <p:nvPr userDrawn="1">
            <p:custDataLst>
              <p:tags r:id="rId2"/>
            </p:custDataLst>
            <p:extLst>
              <p:ext uri="{D42A27DB-BD31-4B8C-83A1-F6EECF244321}">
                <p14:modId xmlns:p14="http://schemas.microsoft.com/office/powerpoint/2010/main" val="9635838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45687"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a:noFill/>
        </p:spPr>
        <p:txBody>
          <a:bodyPr/>
          <a:lstStyle>
            <a:lvl1pPr marL="0" indent="0">
              <a:buNone/>
              <a:defRPr sz="1000"/>
            </a:lvl1pPr>
          </a:lstStyle>
          <a:p>
            <a:r>
              <a:rPr lang="en-US" smtClean="0"/>
              <a:t>Click icon to add picture</a:t>
            </a:r>
            <a:endParaRPr lang="en-US" dirty="0"/>
          </a:p>
        </p:txBody>
      </p:sp>
      <p:sp>
        <p:nvSpPr>
          <p:cNvPr id="11" name="Text Placeholder 12"/>
          <p:cNvSpPr>
            <a:spLocks noGrp="1"/>
          </p:cNvSpPr>
          <p:nvPr>
            <p:ph type="body" sz="quarter" idx="15" hasCustomPrompt="1"/>
          </p:nvPr>
        </p:nvSpPr>
        <p:spPr bwMode="gray">
          <a:xfrm>
            <a:off x="0" y="3933828"/>
            <a:ext cx="9144000" cy="1209675"/>
          </a:xfrm>
          <a:prstGeom prst="rect">
            <a:avLst/>
          </a:prstGeom>
          <a:solidFill>
            <a:schemeClr val="accent1">
              <a:lumMod val="75000"/>
              <a:alpha val="90000"/>
            </a:schemeClr>
          </a:solidFill>
        </p:spPr>
        <p:txBody>
          <a:bodyPr vert="horz"/>
          <a:lstStyle>
            <a:lvl1pPr marL="0" indent="0">
              <a:buFontTx/>
              <a:buNone/>
              <a:defRPr>
                <a:ln>
                  <a:noFill/>
                </a:ln>
              </a:defRPr>
            </a:lvl1pPr>
          </a:lstStyle>
          <a:p>
            <a:pPr lvl="0"/>
            <a:r>
              <a:rPr lang="en-US" dirty="0"/>
              <a:t> </a:t>
            </a:r>
          </a:p>
        </p:txBody>
      </p:sp>
      <p:sp>
        <p:nvSpPr>
          <p:cNvPr id="3" name="Text Placeholder 2"/>
          <p:cNvSpPr>
            <a:spLocks noGrp="1"/>
          </p:cNvSpPr>
          <p:nvPr>
            <p:ph type="body" sz="quarter" idx="10" hasCustomPrompt="1"/>
          </p:nvPr>
        </p:nvSpPr>
        <p:spPr bwMode="white">
          <a:xfrm>
            <a:off x="504825" y="4218316"/>
            <a:ext cx="8135938" cy="652462"/>
          </a:xfrm>
          <a:prstGeom prst="rect">
            <a:avLst/>
          </a:prstGeom>
        </p:spPr>
        <p:txBody>
          <a:bodyPr lIns="0" tIns="0" rIns="0" bIns="0"/>
          <a:lstStyle>
            <a:lvl1pPr marL="0" indent="0" algn="l">
              <a:lnSpc>
                <a:spcPct val="100000"/>
              </a:lnSpc>
              <a:spcBef>
                <a:spcPts val="0"/>
              </a:spcBef>
              <a:buFontTx/>
              <a:buNone/>
              <a:defRPr sz="3600" baseline="0">
                <a:solidFill>
                  <a:schemeClr val="bg1"/>
                </a:solidFill>
                <a:latin typeface="+mj-lt"/>
              </a:defRPr>
            </a:lvl1pPr>
          </a:lstStyle>
          <a:p>
            <a:pPr lvl="0"/>
            <a:r>
              <a:rPr lang="en-US" noProof="0" dirty="0"/>
              <a:t>Click to add text</a:t>
            </a:r>
          </a:p>
          <a:p>
            <a:pPr lvl="0"/>
            <a:endParaRPr lang="en-US" noProof="0" dirty="0"/>
          </a:p>
        </p:txBody>
      </p:sp>
      <p:sp>
        <p:nvSpPr>
          <p:cNvPr id="8" name="Text Placeholder 9">
            <a:extLst>
              <a:ext uri="{FF2B5EF4-FFF2-40B4-BE49-F238E27FC236}">
                <a16:creationId xmlns:a16="http://schemas.microsoft.com/office/drawing/2014/main" id="{9A5C95AE-299F-431B-AB66-08FC9F22E319}"/>
              </a:ext>
            </a:extLst>
          </p:cNvPr>
          <p:cNvSpPr>
            <a:spLocks noGrp="1"/>
          </p:cNvSpPr>
          <p:nvPr>
            <p:ph type="body" sz="quarter" idx="22" hasCustomPrompt="1"/>
          </p:nvPr>
        </p:nvSpPr>
        <p:spPr>
          <a:xfrm>
            <a:off x="8280764" y="216001"/>
            <a:ext cx="360000" cy="457297"/>
          </a:xfrm>
          <a:blipFill dpi="0" rotWithShape="1">
            <a:blip r:embed="rId6">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6407826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 bleed photo small overlay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ABAA68A-08EA-496D-B665-88DDACBC07B3}"/>
              </a:ext>
            </a:extLst>
          </p:cNvPr>
          <p:cNvGraphicFramePr>
            <a:graphicFrameLocks noChangeAspect="1"/>
          </p:cNvGraphicFramePr>
          <p:nvPr userDrawn="1">
            <p:custDataLst>
              <p:tags r:id="rId2"/>
            </p:custDataLst>
            <p:extLst>
              <p:ext uri="{D42A27DB-BD31-4B8C-83A1-F6EECF244321}">
                <p14:modId xmlns:p14="http://schemas.microsoft.com/office/powerpoint/2010/main" val="230355386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0793"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a:noFill/>
        </p:spPr>
        <p:txBody>
          <a:bodyPr/>
          <a:lstStyle>
            <a:lvl1pPr marL="0" indent="0">
              <a:buNone/>
              <a:defRPr sz="1000"/>
            </a:lvl1pPr>
          </a:lstStyle>
          <a:p>
            <a:r>
              <a:rPr lang="en-US" noProof="0" smtClean="0"/>
              <a:t>Click icon to add picture</a:t>
            </a:r>
            <a:endParaRPr lang="en-US" noProof="0" dirty="0"/>
          </a:p>
        </p:txBody>
      </p:sp>
      <p:sp>
        <p:nvSpPr>
          <p:cNvPr id="3" name="Text Placeholder 2"/>
          <p:cNvSpPr>
            <a:spLocks noGrp="1"/>
          </p:cNvSpPr>
          <p:nvPr>
            <p:ph type="body" sz="quarter" idx="10" hasCustomPrompt="1"/>
          </p:nvPr>
        </p:nvSpPr>
        <p:spPr bwMode="gray">
          <a:xfrm>
            <a:off x="504825" y="2429550"/>
            <a:ext cx="3510000" cy="1971000"/>
          </a:xfrm>
          <a:prstGeom prst="rect">
            <a:avLst/>
          </a:prstGeom>
          <a:solidFill>
            <a:srgbClr val="004D79">
              <a:alpha val="90000"/>
            </a:srgbClr>
          </a:solidFill>
        </p:spPr>
        <p:txBody>
          <a:bodyPr lIns="134955" tIns="134955" rIns="134955" bIns="134955"/>
          <a:lstStyle>
            <a:lvl1pPr marL="0" indent="0" algn="l">
              <a:lnSpc>
                <a:spcPct val="100000"/>
              </a:lnSpc>
              <a:spcBef>
                <a:spcPts val="0"/>
              </a:spcBef>
              <a:buFontTx/>
              <a:buNone/>
              <a:defRPr sz="3600" baseline="0">
                <a:solidFill>
                  <a:schemeClr val="bg1"/>
                </a:solidFill>
                <a:latin typeface="+mj-lt"/>
              </a:defRPr>
            </a:lvl1pPr>
          </a:lstStyle>
          <a:p>
            <a:pPr lvl="0"/>
            <a:r>
              <a:rPr lang="en-US" noProof="0" dirty="0"/>
              <a:t>Click to add text</a:t>
            </a:r>
          </a:p>
        </p:txBody>
      </p:sp>
      <p:sp>
        <p:nvSpPr>
          <p:cNvPr id="7" name="Text Placeholder 9">
            <a:extLst>
              <a:ext uri="{FF2B5EF4-FFF2-40B4-BE49-F238E27FC236}">
                <a16:creationId xmlns:a16="http://schemas.microsoft.com/office/drawing/2014/main" id="{EEFB6CD9-7626-429B-A638-CA2C3907F2F5}"/>
              </a:ext>
            </a:extLst>
          </p:cNvPr>
          <p:cNvSpPr>
            <a:spLocks noGrp="1"/>
          </p:cNvSpPr>
          <p:nvPr>
            <p:ph type="body" sz="quarter" idx="22" hasCustomPrompt="1"/>
          </p:nvPr>
        </p:nvSpPr>
        <p:spPr>
          <a:xfrm>
            <a:off x="8280764" y="216001"/>
            <a:ext cx="360000" cy="457297"/>
          </a:xfrm>
          <a:blipFill dpi="0" rotWithShape="1">
            <a:blip r:embed="rId6">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6838175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Full bleed photo small overlay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6486757-F9A3-4F23-8717-59ECFD7A8981}"/>
              </a:ext>
            </a:extLst>
          </p:cNvPr>
          <p:cNvGraphicFramePr>
            <a:graphicFrameLocks noChangeAspect="1"/>
          </p:cNvGraphicFramePr>
          <p:nvPr userDrawn="1">
            <p:custDataLst>
              <p:tags r:id="rId2"/>
            </p:custDataLst>
            <p:extLst>
              <p:ext uri="{D42A27DB-BD31-4B8C-83A1-F6EECF244321}">
                <p14:modId xmlns:p14="http://schemas.microsoft.com/office/powerpoint/2010/main" val="46667290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1817"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Picture Placeholder 3"/>
          <p:cNvSpPr>
            <a:spLocks noGrp="1"/>
          </p:cNvSpPr>
          <p:nvPr>
            <p:ph type="pic" sz="quarter" idx="14"/>
          </p:nvPr>
        </p:nvSpPr>
        <p:spPr>
          <a:xfrm>
            <a:off x="0" y="0"/>
            <a:ext cx="9144000" cy="5143500"/>
          </a:xfrm>
          <a:prstGeom prst="rect">
            <a:avLst/>
          </a:prstGeom>
          <a:noFill/>
        </p:spPr>
        <p:txBody>
          <a:bodyPr/>
          <a:lstStyle>
            <a:lvl1pPr marL="0" indent="0">
              <a:buNone/>
              <a:defRPr sz="1000"/>
            </a:lvl1pPr>
          </a:lstStyle>
          <a:p>
            <a:r>
              <a:rPr lang="en-US" noProof="0" smtClean="0"/>
              <a:t>Click icon to add picture</a:t>
            </a:r>
            <a:endParaRPr lang="en-US" noProof="0" dirty="0"/>
          </a:p>
        </p:txBody>
      </p:sp>
      <p:sp>
        <p:nvSpPr>
          <p:cNvPr id="5" name="Text Placeholder 2"/>
          <p:cNvSpPr>
            <a:spLocks noGrp="1"/>
          </p:cNvSpPr>
          <p:nvPr>
            <p:ph type="body" sz="quarter" idx="16" hasCustomPrompt="1"/>
          </p:nvPr>
        </p:nvSpPr>
        <p:spPr bwMode="gray">
          <a:xfrm>
            <a:off x="5130763" y="748665"/>
            <a:ext cx="3510000" cy="1971000"/>
          </a:xfrm>
          <a:prstGeom prst="rect">
            <a:avLst/>
          </a:prstGeom>
          <a:solidFill>
            <a:srgbClr val="004D79">
              <a:alpha val="90000"/>
            </a:srgbClr>
          </a:solidFill>
        </p:spPr>
        <p:txBody>
          <a:bodyPr lIns="134955" tIns="134955" rIns="134955" bIns="134955"/>
          <a:lstStyle>
            <a:lvl1pPr marL="0" indent="0" algn="l">
              <a:lnSpc>
                <a:spcPct val="100000"/>
              </a:lnSpc>
              <a:spcBef>
                <a:spcPts val="0"/>
              </a:spcBef>
              <a:buFontTx/>
              <a:buNone/>
              <a:defRPr sz="3600" baseline="0">
                <a:solidFill>
                  <a:schemeClr val="bg1"/>
                </a:solidFill>
                <a:latin typeface="+mj-lt"/>
              </a:defRPr>
            </a:lvl1pPr>
          </a:lstStyle>
          <a:p>
            <a:pPr lvl="0"/>
            <a:r>
              <a:rPr lang="en-US" noProof="0" dirty="0"/>
              <a:t>Click to add text</a:t>
            </a:r>
          </a:p>
        </p:txBody>
      </p:sp>
      <p:sp>
        <p:nvSpPr>
          <p:cNvPr id="6" name="Text Placeholder 9">
            <a:extLst>
              <a:ext uri="{FF2B5EF4-FFF2-40B4-BE49-F238E27FC236}">
                <a16:creationId xmlns:a16="http://schemas.microsoft.com/office/drawing/2014/main" id="{B6A7725E-E42D-449C-A552-89E34F170F7C}"/>
              </a:ext>
            </a:extLst>
          </p:cNvPr>
          <p:cNvSpPr>
            <a:spLocks noGrp="1"/>
          </p:cNvSpPr>
          <p:nvPr>
            <p:ph type="body" sz="quarter" idx="22" hasCustomPrompt="1"/>
          </p:nvPr>
        </p:nvSpPr>
        <p:spPr>
          <a:xfrm>
            <a:off x="8280764" y="216001"/>
            <a:ext cx="360000" cy="457297"/>
          </a:xfrm>
          <a:blipFill dpi="0" rotWithShape="1">
            <a:blip r:embed="rId6">
              <a:alphaModFix amt="90000"/>
            </a:blip>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091810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anagement review – 3 rows top box">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750CE0E-F179-458C-AEB1-36BDA9AF422C}"/>
              </a:ext>
            </a:extLst>
          </p:cNvPr>
          <p:cNvGraphicFramePr>
            <a:graphicFrameLocks noChangeAspect="1"/>
          </p:cNvGraphicFramePr>
          <p:nvPr userDrawn="1">
            <p:custDataLst>
              <p:tags r:id="rId2"/>
            </p:custDataLst>
            <p:extLst>
              <p:ext uri="{D42A27DB-BD31-4B8C-83A1-F6EECF244321}">
                <p14:modId xmlns:p14="http://schemas.microsoft.com/office/powerpoint/2010/main" val="144809073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0378" name="think-cell Slide" r:id="rId6" imgW="479" imgH="478" progId="TCLayout.ActiveDocument.1">
                  <p:embed/>
                </p:oleObj>
              </mc:Choice>
              <mc:Fallback>
                <p:oleObj name="think-cell Slide" r:id="rId6" imgW="479" imgH="478" progId="TCLayout.ActiveDocument.1">
                  <p:embed/>
                  <p:pic>
                    <p:nvPicPr>
                      <p:cNvPr id="0" name=""/>
                      <p:cNvPicPr/>
                      <p:nvPr/>
                    </p:nvPicPr>
                    <p:blipFill>
                      <a:blip r:embed="rId7"/>
                      <a:stretch>
                        <a:fillRect/>
                      </a:stretch>
                    </p:blipFill>
                    <p:spPr>
                      <a:xfrm>
                        <a:off x="1589"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FE540E8-853F-49F5-AAA0-593FDDFCB4F6}"/>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6" name="Titel 4"/>
          <p:cNvSpPr>
            <a:spLocks noGrp="1"/>
          </p:cNvSpPr>
          <p:nvPr>
            <p:ph type="title" hasCustomPrompt="1"/>
          </p:nvPr>
        </p:nvSpPr>
        <p:spPr>
          <a:xfrm>
            <a:off x="2529842" y="39156"/>
            <a:ext cx="5241404" cy="793965"/>
          </a:xfrm>
        </p:spPr>
        <p:txBody>
          <a:bodyPr/>
          <a:lstStyle>
            <a:lvl1pPr algn="l">
              <a:lnSpc>
                <a:spcPts val="1600"/>
              </a:lnSpc>
              <a:defRPr sz="1600"/>
            </a:lvl1pPr>
          </a:lstStyle>
          <a:p>
            <a:r>
              <a:rPr lang="en-US" dirty="0"/>
              <a:t>Click to add text</a:t>
            </a:r>
          </a:p>
        </p:txBody>
      </p:sp>
      <p:sp>
        <p:nvSpPr>
          <p:cNvPr id="10" name="Text Placeholder 2">
            <a:extLst>
              <a:ext uri="{FF2B5EF4-FFF2-40B4-BE49-F238E27FC236}">
                <a16:creationId xmlns:a16="http://schemas.microsoft.com/office/drawing/2014/main" id="{64C2BE2D-951F-4D2E-A248-5E79BA206EF8}"/>
              </a:ext>
            </a:extLst>
          </p:cNvPr>
          <p:cNvSpPr>
            <a:spLocks noGrp="1"/>
          </p:cNvSpPr>
          <p:nvPr>
            <p:ph type="body" sz="quarter" idx="18" hasCustomPrompt="1"/>
          </p:nvPr>
        </p:nvSpPr>
        <p:spPr>
          <a:xfrm>
            <a:off x="94457"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Time period, data scenario</a:t>
            </a:r>
          </a:p>
        </p:txBody>
      </p:sp>
      <p:sp>
        <p:nvSpPr>
          <p:cNvPr id="11" name="Text Placeholder 2">
            <a:extLst>
              <a:ext uri="{FF2B5EF4-FFF2-40B4-BE49-F238E27FC236}">
                <a16:creationId xmlns:a16="http://schemas.microsoft.com/office/drawing/2014/main" id="{1441B2E9-68F4-4A38-9D55-0A1864391805}"/>
              </a:ext>
            </a:extLst>
          </p:cNvPr>
          <p:cNvSpPr>
            <a:spLocks noGrp="1"/>
          </p:cNvSpPr>
          <p:nvPr>
            <p:ph type="body" sz="quarter" idx="24" hasCustomPrompt="1"/>
          </p:nvPr>
        </p:nvSpPr>
        <p:spPr>
          <a:xfrm>
            <a:off x="94457"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12" name="Text Placeholder 2">
            <a:extLst>
              <a:ext uri="{FF2B5EF4-FFF2-40B4-BE49-F238E27FC236}">
                <a16:creationId xmlns:a16="http://schemas.microsoft.com/office/drawing/2014/main" id="{6058F3F5-669F-4BEE-968A-F64356A6CDA8}"/>
              </a:ext>
            </a:extLst>
          </p:cNvPr>
          <p:cNvSpPr>
            <a:spLocks noGrp="1"/>
          </p:cNvSpPr>
          <p:nvPr>
            <p:ph type="body" sz="quarter" idx="25" hasCustomPrompt="1"/>
          </p:nvPr>
        </p:nvSpPr>
        <p:spPr>
          <a:xfrm>
            <a:off x="94457"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a:t>Content, unit measurement</a:t>
            </a:r>
          </a:p>
        </p:txBody>
      </p:sp>
      <p:sp>
        <p:nvSpPr>
          <p:cNvPr id="2" name="Date Placeholder 1">
            <a:extLst>
              <a:ext uri="{FF2B5EF4-FFF2-40B4-BE49-F238E27FC236}">
                <a16:creationId xmlns:a16="http://schemas.microsoft.com/office/drawing/2014/main" id="{47762C03-275A-4B1F-B234-561444D869D2}"/>
              </a:ext>
            </a:extLst>
          </p:cNvPr>
          <p:cNvSpPr>
            <a:spLocks noGrp="1"/>
          </p:cNvSpPr>
          <p:nvPr>
            <p:ph type="dt" sz="half" idx="26"/>
          </p:nvPr>
        </p:nvSpPr>
        <p:spPr/>
        <p:txBody>
          <a:bodyPr/>
          <a:lstStyle/>
          <a:p>
            <a:endParaRPr lang="en-IN" dirty="0"/>
          </a:p>
        </p:txBody>
      </p:sp>
      <p:sp>
        <p:nvSpPr>
          <p:cNvPr id="4" name="Footer Placeholder 3">
            <a:extLst>
              <a:ext uri="{FF2B5EF4-FFF2-40B4-BE49-F238E27FC236}">
                <a16:creationId xmlns:a16="http://schemas.microsoft.com/office/drawing/2014/main" id="{FA9E35EF-ADB2-4164-B32F-9BDCE33D2151}"/>
              </a:ext>
            </a:extLst>
          </p:cNvPr>
          <p:cNvSpPr>
            <a:spLocks noGrp="1"/>
          </p:cNvSpPr>
          <p:nvPr>
            <p:ph type="ftr" sz="quarter" idx="27"/>
          </p:nvPr>
        </p:nvSpPr>
        <p:spPr/>
        <p:txBody>
          <a:bodyPr/>
          <a:lstStyle/>
          <a:p>
            <a:endParaRPr lang="en-IN" dirty="0"/>
          </a:p>
        </p:txBody>
      </p:sp>
      <p:sp>
        <p:nvSpPr>
          <p:cNvPr id="6" name="Slide Number Placeholder 5">
            <a:extLst>
              <a:ext uri="{FF2B5EF4-FFF2-40B4-BE49-F238E27FC236}">
                <a16:creationId xmlns:a16="http://schemas.microsoft.com/office/drawing/2014/main" id="{0B25F407-F7B2-457F-BADC-5D7E348202A6}"/>
              </a:ext>
            </a:extLst>
          </p:cNvPr>
          <p:cNvSpPr>
            <a:spLocks noGrp="1"/>
          </p:cNvSpPr>
          <p:nvPr>
            <p:ph type="sldNum" sz="quarter" idx="28"/>
          </p:nvPr>
        </p:nvSpPr>
        <p:spPr/>
        <p:txBody>
          <a:bodyPr/>
          <a:lstStyle/>
          <a:p>
            <a:fld id="{A5163908-529D-4A49-892F-D37C4044DFD8}" type="slidenum">
              <a:rPr lang="en-IN" smtClean="0"/>
              <a:pPr/>
              <a:t>‹#›</a:t>
            </a:fld>
            <a:endParaRPr lang="en-IN"/>
          </a:p>
        </p:txBody>
      </p:sp>
      <p:cxnSp>
        <p:nvCxnSpPr>
          <p:cNvPr id="13" name="Straight Connector 17">
            <a:extLst>
              <a:ext uri="{FF2B5EF4-FFF2-40B4-BE49-F238E27FC236}">
                <a16:creationId xmlns:a16="http://schemas.microsoft.com/office/drawing/2014/main" id="{C4A983AC-6F9B-471B-87E8-D4505A31FE4E}"/>
              </a:ext>
            </a:extLst>
          </p:cNvPr>
          <p:cNvCxnSpPr/>
          <p:nvPr userDrawn="1">
            <p:custDataLst>
              <p:tags r:id="rId4"/>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EA0FB69-E866-4F1C-87F8-ADA6A511DB1B}"/>
              </a:ext>
            </a:extLst>
          </p:cNvPr>
          <p:cNvSpPr>
            <a:spLocks noGrp="1"/>
          </p:cNvSpPr>
          <p:nvPr>
            <p:ph type="body" sz="quarter" idx="29"/>
          </p:nvPr>
        </p:nvSpPr>
        <p:spPr>
          <a:xfrm>
            <a:off x="94457" y="948268"/>
            <a:ext cx="8955089" cy="37761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7119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 green">
    <p:bg>
      <p:bgPr>
        <a:gradFill>
          <a:gsLst>
            <a:gs pos="100000">
              <a:srgbClr val="A4B507"/>
            </a:gs>
            <a:gs pos="18000">
              <a:srgbClr val="5B8F22"/>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1705546830"/>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90673"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668"/>
            <a:ext cx="9136555" cy="5142166"/>
          </a:xfrm>
          <a:prstGeom prst="rect">
            <a:avLst/>
          </a:prstGeom>
        </p:spPr>
      </p:pic>
    </p:spTree>
    <p:extLst>
      <p:ext uri="{BB962C8B-B14F-4D97-AF65-F5344CB8AC3E}">
        <p14:creationId xmlns:p14="http://schemas.microsoft.com/office/powerpoint/2010/main" val="1289764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anagement review – 4 rows top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AB418BD-1930-49DC-9A84-017861466996}"/>
              </a:ext>
            </a:extLst>
          </p:cNvPr>
          <p:cNvGraphicFramePr>
            <a:graphicFrameLocks noChangeAspect="1"/>
          </p:cNvGraphicFramePr>
          <p:nvPr userDrawn="1">
            <p:custDataLst>
              <p:tags r:id="rId2"/>
            </p:custDataLst>
            <p:extLst>
              <p:ext uri="{D42A27DB-BD31-4B8C-83A1-F6EECF244321}">
                <p14:modId xmlns:p14="http://schemas.microsoft.com/office/powerpoint/2010/main" val="337485204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1401" name="think-cell Slide" r:id="rId6" imgW="479" imgH="478" progId="TCLayout.ActiveDocument.1">
                  <p:embed/>
                </p:oleObj>
              </mc:Choice>
              <mc:Fallback>
                <p:oleObj name="think-cell Slide" r:id="rId6" imgW="479" imgH="478" progId="TCLayout.ActiveDocument.1">
                  <p:embed/>
                  <p:pic>
                    <p:nvPicPr>
                      <p:cNvPr id="0" name=""/>
                      <p:cNvPicPr/>
                      <p:nvPr/>
                    </p:nvPicPr>
                    <p:blipFill>
                      <a:blip r:embed="rId7"/>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894897C-9089-4E46-A4DC-D9375AE2C972}"/>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22" name="Text Placeholder 2"/>
          <p:cNvSpPr>
            <a:spLocks noGrp="1"/>
          </p:cNvSpPr>
          <p:nvPr>
            <p:ph type="body" sz="quarter" idx="18" hasCustomPrompt="1"/>
          </p:nvPr>
        </p:nvSpPr>
        <p:spPr>
          <a:xfrm>
            <a:off x="94457"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Unit of measurement</a:t>
            </a:r>
          </a:p>
        </p:txBody>
      </p:sp>
      <p:sp>
        <p:nvSpPr>
          <p:cNvPr id="23" name="Text Placeholder 2"/>
          <p:cNvSpPr>
            <a:spLocks noGrp="1"/>
          </p:cNvSpPr>
          <p:nvPr>
            <p:ph type="body" sz="quarter" idx="19" hasCustomPrompt="1"/>
          </p:nvPr>
        </p:nvSpPr>
        <p:spPr>
          <a:xfrm>
            <a:off x="94457"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Period, data scenario</a:t>
            </a:r>
          </a:p>
        </p:txBody>
      </p:sp>
      <p:sp>
        <p:nvSpPr>
          <p:cNvPr id="15" name="Text Placeholder 2"/>
          <p:cNvSpPr>
            <a:spLocks noGrp="1"/>
          </p:cNvSpPr>
          <p:nvPr>
            <p:ph type="body" sz="quarter" idx="21" hasCustomPrompt="1"/>
          </p:nvPr>
        </p:nvSpPr>
        <p:spPr>
          <a:xfrm>
            <a:off x="94457"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18" name="Text Placeholder 2"/>
          <p:cNvSpPr>
            <a:spLocks noGrp="1"/>
          </p:cNvSpPr>
          <p:nvPr>
            <p:ph type="body" sz="quarter" idx="22" hasCustomPrompt="1"/>
          </p:nvPr>
        </p:nvSpPr>
        <p:spPr>
          <a:xfrm>
            <a:off x="94457"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err="1"/>
              <a:t>P&amp;L</a:t>
            </a:r>
            <a:r>
              <a:rPr lang="en-US" dirty="0"/>
              <a:t> detail per business</a:t>
            </a:r>
          </a:p>
        </p:txBody>
      </p:sp>
      <p:sp>
        <p:nvSpPr>
          <p:cNvPr id="24" name="Titel 4"/>
          <p:cNvSpPr>
            <a:spLocks noGrp="1"/>
          </p:cNvSpPr>
          <p:nvPr>
            <p:ph type="title" hasCustomPrompt="1"/>
          </p:nvPr>
        </p:nvSpPr>
        <p:spPr>
          <a:xfrm>
            <a:off x="2529842" y="39156"/>
            <a:ext cx="5241404" cy="793965"/>
          </a:xfrm>
        </p:spPr>
        <p:txBody>
          <a:bodyPr/>
          <a:lstStyle>
            <a:lvl1pPr algn="l">
              <a:lnSpc>
                <a:spcPts val="1600"/>
              </a:lnSpc>
              <a:defRPr sz="1600"/>
            </a:lvl1pPr>
          </a:lstStyle>
          <a:p>
            <a:r>
              <a:rPr lang="en-US" dirty="0"/>
              <a:t>Click to add text</a:t>
            </a:r>
          </a:p>
        </p:txBody>
      </p:sp>
      <p:sp>
        <p:nvSpPr>
          <p:cNvPr id="5" name="Date Placeholder 4">
            <a:extLst>
              <a:ext uri="{FF2B5EF4-FFF2-40B4-BE49-F238E27FC236}">
                <a16:creationId xmlns:a16="http://schemas.microsoft.com/office/drawing/2014/main" id="{B55C9809-688D-4100-A0FE-DB6EB41BC208}"/>
              </a:ext>
            </a:extLst>
          </p:cNvPr>
          <p:cNvSpPr>
            <a:spLocks noGrp="1"/>
          </p:cNvSpPr>
          <p:nvPr>
            <p:ph type="dt" sz="half" idx="24"/>
          </p:nvPr>
        </p:nvSpPr>
        <p:spPr/>
        <p:txBody>
          <a:bodyPr/>
          <a:lstStyle/>
          <a:p>
            <a:endParaRPr lang="en-IN" dirty="0"/>
          </a:p>
        </p:txBody>
      </p:sp>
      <p:sp>
        <p:nvSpPr>
          <p:cNvPr id="7" name="Footer Placeholder 6">
            <a:extLst>
              <a:ext uri="{FF2B5EF4-FFF2-40B4-BE49-F238E27FC236}">
                <a16:creationId xmlns:a16="http://schemas.microsoft.com/office/drawing/2014/main" id="{CF164E04-503E-48E0-8056-F4A846A8D609}"/>
              </a:ext>
            </a:extLst>
          </p:cNvPr>
          <p:cNvSpPr>
            <a:spLocks noGrp="1"/>
          </p:cNvSpPr>
          <p:nvPr>
            <p:ph type="ftr" sz="quarter" idx="25"/>
          </p:nvPr>
        </p:nvSpPr>
        <p:spPr/>
        <p:txBody>
          <a:bodyPr/>
          <a:lstStyle/>
          <a:p>
            <a:endParaRPr lang="en-IN" dirty="0"/>
          </a:p>
        </p:txBody>
      </p:sp>
      <p:sp>
        <p:nvSpPr>
          <p:cNvPr id="8" name="Slide Number Placeholder 7">
            <a:extLst>
              <a:ext uri="{FF2B5EF4-FFF2-40B4-BE49-F238E27FC236}">
                <a16:creationId xmlns:a16="http://schemas.microsoft.com/office/drawing/2014/main" id="{A3E3274A-0D5B-4B5E-963A-4AD0C038490E}"/>
              </a:ext>
            </a:extLst>
          </p:cNvPr>
          <p:cNvSpPr>
            <a:spLocks noGrp="1"/>
          </p:cNvSpPr>
          <p:nvPr>
            <p:ph type="sldNum" sz="quarter" idx="26"/>
          </p:nvPr>
        </p:nvSpPr>
        <p:spPr/>
        <p:txBody>
          <a:bodyPr/>
          <a:lstStyle/>
          <a:p>
            <a:fld id="{A5163908-529D-4A49-892F-D37C4044DFD8}" type="slidenum">
              <a:rPr lang="en-IN" smtClean="0"/>
              <a:pPr/>
              <a:t>‹#›</a:t>
            </a:fld>
            <a:endParaRPr lang="en-IN"/>
          </a:p>
        </p:txBody>
      </p:sp>
      <p:cxnSp>
        <p:nvCxnSpPr>
          <p:cNvPr id="14" name="Straight Connector 17">
            <a:extLst>
              <a:ext uri="{FF2B5EF4-FFF2-40B4-BE49-F238E27FC236}">
                <a16:creationId xmlns:a16="http://schemas.microsoft.com/office/drawing/2014/main" id="{073504F8-A36C-4A96-9962-DBD59D731B7C}"/>
              </a:ext>
            </a:extLst>
          </p:cNvPr>
          <p:cNvCxnSpPr/>
          <p:nvPr userDrawn="1">
            <p:custDataLst>
              <p:tags r:id="rId4"/>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197E0385-9465-469B-9CA7-ABB0EB4E4852}"/>
              </a:ext>
            </a:extLst>
          </p:cNvPr>
          <p:cNvSpPr>
            <a:spLocks noGrp="1"/>
          </p:cNvSpPr>
          <p:nvPr>
            <p:ph type="body" sz="quarter" idx="27"/>
          </p:nvPr>
        </p:nvSpPr>
        <p:spPr>
          <a:xfrm>
            <a:off x="94457" y="948269"/>
            <a:ext cx="8955089" cy="37761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29024655"/>
      </p:ext>
    </p:extLst>
  </p:cSld>
  <p:clrMapOvr>
    <a:masterClrMapping/>
  </p:clrMapOvr>
  <p:extLst mod="1">
    <p:ext uri="{DCECCB84-F9BA-43D5-87BE-67443E8EF086}">
      <p15:sldGuideLst xmlns:p15="http://schemas.microsoft.com/office/powerpoint/2012/main">
        <p15:guide id="1" pos="63" userDrawn="1">
          <p15:clr>
            <a:srgbClr val="FBAE40"/>
          </p15:clr>
        </p15:guide>
        <p15:guide id="2" orient="horz" pos="534" userDrawn="1">
          <p15:clr>
            <a:srgbClr val="FBAE40"/>
          </p15:clr>
        </p15:guide>
        <p15:guide id="3" pos="5697" userDrawn="1">
          <p15:clr>
            <a:srgbClr val="FBAE40"/>
          </p15:clr>
        </p15:guide>
        <p15:guide id="4" orient="horz" pos="3934"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anagement review –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C896B7-FACB-4D7B-A4F4-8CE484CBAD4B}"/>
              </a:ext>
            </a:extLst>
          </p:cNvPr>
          <p:cNvGraphicFramePr>
            <a:graphicFrameLocks noChangeAspect="1"/>
          </p:cNvGraphicFramePr>
          <p:nvPr userDrawn="1">
            <p:custDataLst>
              <p:tags r:id="rId2"/>
            </p:custDataLst>
            <p:extLst>
              <p:ext uri="{D42A27DB-BD31-4B8C-83A1-F6EECF244321}">
                <p14:modId xmlns:p14="http://schemas.microsoft.com/office/powerpoint/2010/main" val="255467460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2424" name="think-cell Slide" r:id="rId6" imgW="479" imgH="478" progId="TCLayout.ActiveDocument.1">
                  <p:embed/>
                </p:oleObj>
              </mc:Choice>
              <mc:Fallback>
                <p:oleObj name="think-cell Slide" r:id="rId6" imgW="479" imgH="478" progId="TCLayout.ActiveDocument.1">
                  <p:embed/>
                  <p:pic>
                    <p:nvPicPr>
                      <p:cNvPr id="0" name=""/>
                      <p:cNvPicPr/>
                      <p:nvPr/>
                    </p:nvPicPr>
                    <p:blipFill>
                      <a:blip r:embed="rId7"/>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ADAA302-4954-4070-845B-E3247AC801CE}"/>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1" name="Titel 4"/>
          <p:cNvSpPr>
            <a:spLocks noGrp="1"/>
          </p:cNvSpPr>
          <p:nvPr>
            <p:ph type="title" hasCustomPrompt="1"/>
          </p:nvPr>
        </p:nvSpPr>
        <p:spPr>
          <a:xfrm>
            <a:off x="2529842" y="39156"/>
            <a:ext cx="5241404" cy="793965"/>
          </a:xfrm>
        </p:spPr>
        <p:txBody>
          <a:bodyPr/>
          <a:lstStyle>
            <a:lvl1pPr algn="l">
              <a:lnSpc>
                <a:spcPts val="1600"/>
              </a:lnSpc>
              <a:defRPr sz="1600"/>
            </a:lvl1pPr>
          </a:lstStyle>
          <a:p>
            <a:r>
              <a:rPr lang="en-US" dirty="0"/>
              <a:t>Click to add text</a:t>
            </a:r>
          </a:p>
        </p:txBody>
      </p:sp>
      <p:sp>
        <p:nvSpPr>
          <p:cNvPr id="12" name="Text Placeholder 2">
            <a:extLst>
              <a:ext uri="{FF2B5EF4-FFF2-40B4-BE49-F238E27FC236}">
                <a16:creationId xmlns:a16="http://schemas.microsoft.com/office/drawing/2014/main" id="{F913354F-6E59-49EF-93BE-EAF0DC89F631}"/>
              </a:ext>
            </a:extLst>
          </p:cNvPr>
          <p:cNvSpPr>
            <a:spLocks noGrp="1"/>
          </p:cNvSpPr>
          <p:nvPr>
            <p:ph type="body" sz="quarter" idx="18" hasCustomPrompt="1"/>
          </p:nvPr>
        </p:nvSpPr>
        <p:spPr>
          <a:xfrm>
            <a:off x="94457"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Unit of measurement</a:t>
            </a:r>
          </a:p>
        </p:txBody>
      </p:sp>
      <p:sp>
        <p:nvSpPr>
          <p:cNvPr id="14" name="Text Placeholder 2">
            <a:extLst>
              <a:ext uri="{FF2B5EF4-FFF2-40B4-BE49-F238E27FC236}">
                <a16:creationId xmlns:a16="http://schemas.microsoft.com/office/drawing/2014/main" id="{17171BA3-E603-4FDD-B59F-EF9A1D5D5393}"/>
              </a:ext>
            </a:extLst>
          </p:cNvPr>
          <p:cNvSpPr>
            <a:spLocks noGrp="1"/>
          </p:cNvSpPr>
          <p:nvPr>
            <p:ph type="body" sz="quarter" idx="19" hasCustomPrompt="1"/>
          </p:nvPr>
        </p:nvSpPr>
        <p:spPr>
          <a:xfrm>
            <a:off x="94457"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Period, data scenario</a:t>
            </a:r>
          </a:p>
        </p:txBody>
      </p:sp>
      <p:sp>
        <p:nvSpPr>
          <p:cNvPr id="16" name="Text Placeholder 2">
            <a:extLst>
              <a:ext uri="{FF2B5EF4-FFF2-40B4-BE49-F238E27FC236}">
                <a16:creationId xmlns:a16="http://schemas.microsoft.com/office/drawing/2014/main" id="{EFD21293-C0ED-4019-808D-8F22DD7C3701}"/>
              </a:ext>
            </a:extLst>
          </p:cNvPr>
          <p:cNvSpPr>
            <a:spLocks noGrp="1"/>
          </p:cNvSpPr>
          <p:nvPr>
            <p:ph type="body" sz="quarter" idx="21" hasCustomPrompt="1"/>
          </p:nvPr>
        </p:nvSpPr>
        <p:spPr>
          <a:xfrm>
            <a:off x="94457"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17" name="Text Placeholder 2">
            <a:extLst>
              <a:ext uri="{FF2B5EF4-FFF2-40B4-BE49-F238E27FC236}">
                <a16:creationId xmlns:a16="http://schemas.microsoft.com/office/drawing/2014/main" id="{9CDAF2D5-0296-4D0F-805B-B7D704579806}"/>
              </a:ext>
            </a:extLst>
          </p:cNvPr>
          <p:cNvSpPr>
            <a:spLocks noGrp="1"/>
          </p:cNvSpPr>
          <p:nvPr>
            <p:ph type="body" sz="quarter" idx="22" hasCustomPrompt="1"/>
          </p:nvPr>
        </p:nvSpPr>
        <p:spPr>
          <a:xfrm>
            <a:off x="94457"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err="1"/>
              <a:t>P&amp;L</a:t>
            </a:r>
            <a:r>
              <a:rPr lang="en-US" dirty="0"/>
              <a:t> detail per business</a:t>
            </a:r>
          </a:p>
        </p:txBody>
      </p:sp>
      <p:sp>
        <p:nvSpPr>
          <p:cNvPr id="4" name="Date Placeholder 3">
            <a:extLst>
              <a:ext uri="{FF2B5EF4-FFF2-40B4-BE49-F238E27FC236}">
                <a16:creationId xmlns:a16="http://schemas.microsoft.com/office/drawing/2014/main" id="{2150E6CF-65D4-44D5-BB75-32FC616FF2ED}"/>
              </a:ext>
            </a:extLst>
          </p:cNvPr>
          <p:cNvSpPr>
            <a:spLocks noGrp="1"/>
          </p:cNvSpPr>
          <p:nvPr>
            <p:ph type="dt" sz="half" idx="23"/>
          </p:nvPr>
        </p:nvSpPr>
        <p:spPr/>
        <p:txBody>
          <a:bodyPr/>
          <a:lstStyle/>
          <a:p>
            <a:endParaRPr lang="en-IN" dirty="0"/>
          </a:p>
        </p:txBody>
      </p:sp>
      <p:sp>
        <p:nvSpPr>
          <p:cNvPr id="5" name="Footer Placeholder 4">
            <a:extLst>
              <a:ext uri="{FF2B5EF4-FFF2-40B4-BE49-F238E27FC236}">
                <a16:creationId xmlns:a16="http://schemas.microsoft.com/office/drawing/2014/main" id="{1C3B535E-80AA-4B5F-B505-6AE4D82B2050}"/>
              </a:ext>
            </a:extLst>
          </p:cNvPr>
          <p:cNvSpPr>
            <a:spLocks noGrp="1"/>
          </p:cNvSpPr>
          <p:nvPr>
            <p:ph type="ftr" sz="quarter" idx="24"/>
          </p:nvPr>
        </p:nvSpPr>
        <p:spPr/>
        <p:txBody>
          <a:bodyPr/>
          <a:lstStyle/>
          <a:p>
            <a:endParaRPr lang="en-IN" dirty="0"/>
          </a:p>
        </p:txBody>
      </p:sp>
      <p:sp>
        <p:nvSpPr>
          <p:cNvPr id="6" name="Slide Number Placeholder 5">
            <a:extLst>
              <a:ext uri="{FF2B5EF4-FFF2-40B4-BE49-F238E27FC236}">
                <a16:creationId xmlns:a16="http://schemas.microsoft.com/office/drawing/2014/main" id="{F0779868-A62C-4FF8-88BB-692DFBB3AF38}"/>
              </a:ext>
            </a:extLst>
          </p:cNvPr>
          <p:cNvSpPr>
            <a:spLocks noGrp="1"/>
          </p:cNvSpPr>
          <p:nvPr>
            <p:ph type="sldNum" sz="quarter" idx="25"/>
          </p:nvPr>
        </p:nvSpPr>
        <p:spPr/>
        <p:txBody>
          <a:bodyPr/>
          <a:lstStyle/>
          <a:p>
            <a:fld id="{A5163908-529D-4A49-892F-D37C4044DFD8}" type="slidenum">
              <a:rPr lang="en-IN" smtClean="0"/>
              <a:pPr/>
              <a:t>‹#›</a:t>
            </a:fld>
            <a:endParaRPr lang="en-IN"/>
          </a:p>
        </p:txBody>
      </p:sp>
      <p:cxnSp>
        <p:nvCxnSpPr>
          <p:cNvPr id="13" name="Straight Connector 17">
            <a:extLst>
              <a:ext uri="{FF2B5EF4-FFF2-40B4-BE49-F238E27FC236}">
                <a16:creationId xmlns:a16="http://schemas.microsoft.com/office/drawing/2014/main" id="{8CA4B699-1B76-42B1-970D-8B5F927F5D43}"/>
              </a:ext>
            </a:extLst>
          </p:cNvPr>
          <p:cNvCxnSpPr/>
          <p:nvPr userDrawn="1">
            <p:custDataLst>
              <p:tags r:id="rId4"/>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772866"/>
      </p:ext>
    </p:extLst>
  </p:cSld>
  <p:clrMapOvr>
    <a:masterClrMapping/>
  </p:clrMapOvr>
  <p:extLst mod="1">
    <p:ext uri="{DCECCB84-F9BA-43D5-87BE-67443E8EF086}">
      <p15:sldGuideLst xmlns:p15="http://schemas.microsoft.com/office/powerpoint/2012/main">
        <p15:guide id="1" pos="63" userDrawn="1">
          <p15:clr>
            <a:srgbClr val="FBAE40"/>
          </p15:clr>
        </p15:guide>
        <p15:guide id="2" pos="5696" userDrawn="1">
          <p15:clr>
            <a:srgbClr val="FBAE40"/>
          </p15:clr>
        </p15:guide>
        <p15:guide id="3" orient="horz" pos="3934" userDrawn="1">
          <p15:clr>
            <a:srgbClr val="FBAE40"/>
          </p15:clr>
        </p15:guide>
        <p15:guide id="4" orient="horz" pos="534" userDrawn="1">
          <p15:clr>
            <a:srgbClr val="FBAE40"/>
          </p15:clr>
        </p15:guide>
        <p15:guide id="5" orient="horz" pos="51"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nagement review – no top box">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147BB81-5ED6-4620-B6AB-9F7CAE2CB6EC}"/>
              </a:ext>
            </a:extLst>
          </p:cNvPr>
          <p:cNvGraphicFramePr>
            <a:graphicFrameLocks noChangeAspect="1"/>
          </p:cNvGraphicFramePr>
          <p:nvPr userDrawn="1">
            <p:custDataLst>
              <p:tags r:id="rId2"/>
            </p:custDataLst>
            <p:extLst>
              <p:ext uri="{D42A27DB-BD31-4B8C-83A1-F6EECF244321}">
                <p14:modId xmlns:p14="http://schemas.microsoft.com/office/powerpoint/2010/main" val="78461719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3446" name="think-cell Slide" r:id="rId6" imgW="479" imgH="478" progId="TCLayout.ActiveDocument.1">
                  <p:embed/>
                </p:oleObj>
              </mc:Choice>
              <mc:Fallback>
                <p:oleObj name="think-cell Slide" r:id="rId6" imgW="479" imgH="478" progId="TCLayout.ActiveDocument.1">
                  <p:embed/>
                  <p:pic>
                    <p:nvPicPr>
                      <p:cNvPr id="0" name=""/>
                      <p:cNvPicPr/>
                      <p:nvPr/>
                    </p:nvPicPr>
                    <p:blipFill>
                      <a:blip r:embed="rId7"/>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84C154A-EDEF-494B-95FD-05C942808301}"/>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8" name="Titel 4"/>
          <p:cNvSpPr>
            <a:spLocks noGrp="1"/>
          </p:cNvSpPr>
          <p:nvPr>
            <p:ph type="title" hasCustomPrompt="1"/>
          </p:nvPr>
        </p:nvSpPr>
        <p:spPr>
          <a:xfrm>
            <a:off x="2529842" y="39156"/>
            <a:ext cx="5241404" cy="793965"/>
          </a:xfrm>
        </p:spPr>
        <p:txBody>
          <a:bodyPr/>
          <a:lstStyle>
            <a:lvl1pPr algn="l">
              <a:lnSpc>
                <a:spcPts val="1600"/>
              </a:lnSpc>
              <a:defRPr sz="1600"/>
            </a:lvl1pPr>
          </a:lstStyle>
          <a:p>
            <a:r>
              <a:rPr lang="en-US" dirty="0"/>
              <a:t>Click to add text</a:t>
            </a:r>
          </a:p>
        </p:txBody>
      </p:sp>
      <p:sp>
        <p:nvSpPr>
          <p:cNvPr id="4" name="Date Placeholder 3">
            <a:extLst>
              <a:ext uri="{FF2B5EF4-FFF2-40B4-BE49-F238E27FC236}">
                <a16:creationId xmlns:a16="http://schemas.microsoft.com/office/drawing/2014/main" id="{822B18CF-CA9C-4A69-B7C8-A4C94FF2972C}"/>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786AD015-F4ED-4FC4-A52C-B985B1A9C98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8E7AFA2-6720-468E-9F40-2499D9FB7BBE}"/>
              </a:ext>
            </a:extLst>
          </p:cNvPr>
          <p:cNvSpPr>
            <a:spLocks noGrp="1"/>
          </p:cNvSpPr>
          <p:nvPr>
            <p:ph type="sldNum" sz="quarter" idx="12"/>
          </p:nvPr>
        </p:nvSpPr>
        <p:spPr/>
        <p:txBody>
          <a:bodyPr/>
          <a:lstStyle/>
          <a:p>
            <a:fld id="{A5163908-529D-4A49-892F-D37C4044DFD8}" type="slidenum">
              <a:rPr lang="en-IN" smtClean="0"/>
              <a:pPr/>
              <a:t>‹#›</a:t>
            </a:fld>
            <a:endParaRPr lang="en-IN"/>
          </a:p>
        </p:txBody>
      </p:sp>
      <p:cxnSp>
        <p:nvCxnSpPr>
          <p:cNvPr id="9" name="Straight Connector 17">
            <a:extLst>
              <a:ext uri="{FF2B5EF4-FFF2-40B4-BE49-F238E27FC236}">
                <a16:creationId xmlns:a16="http://schemas.microsoft.com/office/drawing/2014/main" id="{50CCBDD5-A078-4F63-AC4E-A4BB95B75007}"/>
              </a:ext>
            </a:extLst>
          </p:cNvPr>
          <p:cNvCxnSpPr/>
          <p:nvPr userDrawn="1">
            <p:custDataLst>
              <p:tags r:id="rId4"/>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40061"/>
      </p:ext>
    </p:extLst>
  </p:cSld>
  <p:clrMapOvr>
    <a:masterClrMapping/>
  </p:clrMapOvr>
  <p:extLst mod="1">
    <p:ext uri="{DCECCB84-F9BA-43D5-87BE-67443E8EF086}">
      <p15:sldGuideLst xmlns:p15="http://schemas.microsoft.com/office/powerpoint/2012/main">
        <p15:guide id="1" pos="63" userDrawn="1">
          <p15:clr>
            <a:srgbClr val="FBAE40"/>
          </p15:clr>
        </p15:guide>
        <p15:guide id="2" pos="5696" userDrawn="1">
          <p15:clr>
            <a:srgbClr val="FBAE40"/>
          </p15:clr>
        </p15:guide>
        <p15:guide id="3" orient="horz" pos="3934" userDrawn="1">
          <p15:clr>
            <a:srgbClr val="FBAE40"/>
          </p15:clr>
        </p15:guide>
        <p15:guide id="4" orient="horz" pos="534" userDrawn="1">
          <p15:clr>
            <a:srgbClr val="FBAE40"/>
          </p15:clr>
        </p15:guide>
        <p15:guide id="5" orient="horz" pos="51"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anagement review – text box righ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A73966E-CFE3-49CC-B52A-C5B637544F6F}"/>
              </a:ext>
            </a:extLst>
          </p:cNvPr>
          <p:cNvGraphicFramePr>
            <a:graphicFrameLocks noChangeAspect="1"/>
          </p:cNvGraphicFramePr>
          <p:nvPr userDrawn="1">
            <p:custDataLst>
              <p:tags r:id="rId2"/>
            </p:custDataLst>
            <p:extLst>
              <p:ext uri="{D42A27DB-BD31-4B8C-83A1-F6EECF244321}">
                <p14:modId xmlns:p14="http://schemas.microsoft.com/office/powerpoint/2010/main" val="3111197610"/>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4472" name="think-cell Slide" r:id="rId6" imgW="479" imgH="478" progId="TCLayout.ActiveDocument.1">
                  <p:embed/>
                </p:oleObj>
              </mc:Choice>
              <mc:Fallback>
                <p:oleObj name="think-cell Slide" r:id="rId6" imgW="479" imgH="478" progId="TCLayout.ActiveDocument.1">
                  <p:embed/>
                  <p:pic>
                    <p:nvPicPr>
                      <p:cNvPr id="0" name=""/>
                      <p:cNvPicPr/>
                      <p:nvPr/>
                    </p:nvPicPr>
                    <p:blipFill>
                      <a:blip r:embed="rId7"/>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4FC3CDD-A9EE-4A29-BDB5-DDD9F2931D29}"/>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3" name="Titel 4"/>
          <p:cNvSpPr>
            <a:spLocks noGrp="1"/>
          </p:cNvSpPr>
          <p:nvPr>
            <p:ph type="title" hasCustomPrompt="1"/>
          </p:nvPr>
        </p:nvSpPr>
        <p:spPr>
          <a:xfrm>
            <a:off x="2529842" y="39156"/>
            <a:ext cx="5241404" cy="793965"/>
          </a:xfrm>
        </p:spPr>
        <p:txBody>
          <a:bodyPr/>
          <a:lstStyle>
            <a:lvl1pPr algn="l">
              <a:lnSpc>
                <a:spcPts val="1600"/>
              </a:lnSpc>
              <a:defRPr sz="1600"/>
            </a:lvl1pPr>
          </a:lstStyle>
          <a:p>
            <a:r>
              <a:rPr lang="en-US" dirty="0"/>
              <a:t>Click to add text</a:t>
            </a:r>
          </a:p>
        </p:txBody>
      </p:sp>
      <p:sp>
        <p:nvSpPr>
          <p:cNvPr id="12" name="Text Placeholder 2">
            <a:extLst>
              <a:ext uri="{FF2B5EF4-FFF2-40B4-BE49-F238E27FC236}">
                <a16:creationId xmlns:a16="http://schemas.microsoft.com/office/drawing/2014/main" id="{70BB6E0D-3F39-440A-BD9D-79E5F2487608}"/>
              </a:ext>
            </a:extLst>
          </p:cNvPr>
          <p:cNvSpPr>
            <a:spLocks noGrp="1"/>
          </p:cNvSpPr>
          <p:nvPr>
            <p:ph type="body" sz="quarter" idx="18" hasCustomPrompt="1"/>
          </p:nvPr>
        </p:nvSpPr>
        <p:spPr>
          <a:xfrm>
            <a:off x="94457"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Unit of measurement</a:t>
            </a:r>
          </a:p>
        </p:txBody>
      </p:sp>
      <p:sp>
        <p:nvSpPr>
          <p:cNvPr id="14" name="Text Placeholder 2">
            <a:extLst>
              <a:ext uri="{FF2B5EF4-FFF2-40B4-BE49-F238E27FC236}">
                <a16:creationId xmlns:a16="http://schemas.microsoft.com/office/drawing/2014/main" id="{45E28750-0E4B-4D33-9132-AD81766D925F}"/>
              </a:ext>
            </a:extLst>
          </p:cNvPr>
          <p:cNvSpPr>
            <a:spLocks noGrp="1"/>
          </p:cNvSpPr>
          <p:nvPr>
            <p:ph type="body" sz="quarter" idx="19" hasCustomPrompt="1"/>
          </p:nvPr>
        </p:nvSpPr>
        <p:spPr>
          <a:xfrm>
            <a:off x="94457"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Period, data scenario</a:t>
            </a:r>
          </a:p>
        </p:txBody>
      </p:sp>
      <p:sp>
        <p:nvSpPr>
          <p:cNvPr id="17" name="Text Placeholder 2">
            <a:extLst>
              <a:ext uri="{FF2B5EF4-FFF2-40B4-BE49-F238E27FC236}">
                <a16:creationId xmlns:a16="http://schemas.microsoft.com/office/drawing/2014/main" id="{EC5D1072-8A57-4985-9114-7AB80099D9D4}"/>
              </a:ext>
            </a:extLst>
          </p:cNvPr>
          <p:cNvSpPr>
            <a:spLocks noGrp="1"/>
          </p:cNvSpPr>
          <p:nvPr>
            <p:ph type="body" sz="quarter" idx="21" hasCustomPrompt="1"/>
          </p:nvPr>
        </p:nvSpPr>
        <p:spPr>
          <a:xfrm>
            <a:off x="94457"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18" name="Text Placeholder 2">
            <a:extLst>
              <a:ext uri="{FF2B5EF4-FFF2-40B4-BE49-F238E27FC236}">
                <a16:creationId xmlns:a16="http://schemas.microsoft.com/office/drawing/2014/main" id="{322D0EE4-A772-43CA-87B6-4AAA26C1682B}"/>
              </a:ext>
            </a:extLst>
          </p:cNvPr>
          <p:cNvSpPr>
            <a:spLocks noGrp="1"/>
          </p:cNvSpPr>
          <p:nvPr>
            <p:ph type="body" sz="quarter" idx="22" hasCustomPrompt="1"/>
          </p:nvPr>
        </p:nvSpPr>
        <p:spPr>
          <a:xfrm>
            <a:off x="94457"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err="1"/>
              <a:t>P&amp;L</a:t>
            </a:r>
            <a:r>
              <a:rPr lang="en-US" dirty="0"/>
              <a:t> detail per business</a:t>
            </a:r>
          </a:p>
        </p:txBody>
      </p:sp>
      <p:sp>
        <p:nvSpPr>
          <p:cNvPr id="4" name="Date Placeholder 3">
            <a:extLst>
              <a:ext uri="{FF2B5EF4-FFF2-40B4-BE49-F238E27FC236}">
                <a16:creationId xmlns:a16="http://schemas.microsoft.com/office/drawing/2014/main" id="{7182124D-0640-4AE6-AECC-F4880DA1C39A}"/>
              </a:ext>
            </a:extLst>
          </p:cNvPr>
          <p:cNvSpPr>
            <a:spLocks noGrp="1"/>
          </p:cNvSpPr>
          <p:nvPr>
            <p:ph type="dt" sz="half" idx="24"/>
          </p:nvPr>
        </p:nvSpPr>
        <p:spPr/>
        <p:txBody>
          <a:bodyPr/>
          <a:lstStyle/>
          <a:p>
            <a:endParaRPr lang="en-IN" dirty="0"/>
          </a:p>
        </p:txBody>
      </p:sp>
      <p:sp>
        <p:nvSpPr>
          <p:cNvPr id="6" name="Footer Placeholder 5">
            <a:extLst>
              <a:ext uri="{FF2B5EF4-FFF2-40B4-BE49-F238E27FC236}">
                <a16:creationId xmlns:a16="http://schemas.microsoft.com/office/drawing/2014/main" id="{2B1E07C9-1AA8-427A-8D3F-F90DA800C51B}"/>
              </a:ext>
            </a:extLst>
          </p:cNvPr>
          <p:cNvSpPr>
            <a:spLocks noGrp="1"/>
          </p:cNvSpPr>
          <p:nvPr>
            <p:ph type="ftr" sz="quarter" idx="25"/>
          </p:nvPr>
        </p:nvSpPr>
        <p:spPr/>
        <p:txBody>
          <a:bodyPr/>
          <a:lstStyle/>
          <a:p>
            <a:endParaRPr lang="en-IN" dirty="0"/>
          </a:p>
        </p:txBody>
      </p:sp>
      <p:sp>
        <p:nvSpPr>
          <p:cNvPr id="7" name="Slide Number Placeholder 6">
            <a:extLst>
              <a:ext uri="{FF2B5EF4-FFF2-40B4-BE49-F238E27FC236}">
                <a16:creationId xmlns:a16="http://schemas.microsoft.com/office/drawing/2014/main" id="{75797C04-425D-49F7-8B2B-D4A178C161E5}"/>
              </a:ext>
            </a:extLst>
          </p:cNvPr>
          <p:cNvSpPr>
            <a:spLocks noGrp="1"/>
          </p:cNvSpPr>
          <p:nvPr>
            <p:ph type="sldNum" sz="quarter" idx="26"/>
          </p:nvPr>
        </p:nvSpPr>
        <p:spPr/>
        <p:txBody>
          <a:bodyPr/>
          <a:lstStyle/>
          <a:p>
            <a:fld id="{A5163908-529D-4A49-892F-D37C4044DFD8}" type="slidenum">
              <a:rPr lang="en-IN" smtClean="0"/>
              <a:pPr/>
              <a:t>‹#›</a:t>
            </a:fld>
            <a:endParaRPr lang="en-IN"/>
          </a:p>
        </p:txBody>
      </p:sp>
      <p:cxnSp>
        <p:nvCxnSpPr>
          <p:cNvPr id="15" name="Straight Connector 17">
            <a:extLst>
              <a:ext uri="{FF2B5EF4-FFF2-40B4-BE49-F238E27FC236}">
                <a16:creationId xmlns:a16="http://schemas.microsoft.com/office/drawing/2014/main" id="{F4A6D036-B440-4848-AD09-10D95A6851EB}"/>
              </a:ext>
            </a:extLst>
          </p:cNvPr>
          <p:cNvCxnSpPr/>
          <p:nvPr userDrawn="1">
            <p:custDataLst>
              <p:tags r:id="rId4"/>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398D6D76-355E-455E-9573-01D135D9D92F}"/>
              </a:ext>
            </a:extLst>
          </p:cNvPr>
          <p:cNvSpPr>
            <a:spLocks noGrp="1"/>
          </p:cNvSpPr>
          <p:nvPr>
            <p:ph type="body" sz="quarter" idx="27"/>
          </p:nvPr>
        </p:nvSpPr>
        <p:spPr>
          <a:xfrm>
            <a:off x="6355361" y="948269"/>
            <a:ext cx="2694184" cy="37761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52942011"/>
      </p:ext>
    </p:extLst>
  </p:cSld>
  <p:clrMapOvr>
    <a:masterClrMapping/>
  </p:clrMapOvr>
  <p:extLst mod="1">
    <p:ext uri="{DCECCB84-F9BA-43D5-87BE-67443E8EF086}">
      <p15:sldGuideLst xmlns:p15="http://schemas.microsoft.com/office/powerpoint/2012/main">
        <p15:guide id="1" pos="63" userDrawn="1">
          <p15:clr>
            <a:srgbClr val="FBAE40"/>
          </p15:clr>
        </p15:guide>
        <p15:guide id="2" pos="5696" userDrawn="1">
          <p15:clr>
            <a:srgbClr val="FBAE40"/>
          </p15:clr>
        </p15:guide>
        <p15:guide id="3" orient="horz" pos="3934" userDrawn="1">
          <p15:clr>
            <a:srgbClr val="FBAE40"/>
          </p15:clr>
        </p15:guide>
        <p15:guide id="4" orient="horz" pos="534" userDrawn="1">
          <p15:clr>
            <a:srgbClr val="FBAE40"/>
          </p15:clr>
        </p15:guide>
        <p15:guide id="5" orient="horz" pos="51"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anagement review – text box lef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039C25-38EE-4409-8846-AD3780FDA714}"/>
              </a:ext>
            </a:extLst>
          </p:cNvPr>
          <p:cNvGraphicFramePr>
            <a:graphicFrameLocks noChangeAspect="1"/>
          </p:cNvGraphicFramePr>
          <p:nvPr userDrawn="1">
            <p:custDataLst>
              <p:tags r:id="rId2"/>
            </p:custDataLst>
            <p:extLst>
              <p:ext uri="{D42A27DB-BD31-4B8C-83A1-F6EECF244321}">
                <p14:modId xmlns:p14="http://schemas.microsoft.com/office/powerpoint/2010/main" val="413256459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35496" name="think-cell Slide" r:id="rId6" imgW="479" imgH="478" progId="TCLayout.ActiveDocument.1">
                  <p:embed/>
                </p:oleObj>
              </mc:Choice>
              <mc:Fallback>
                <p:oleObj name="think-cell Slide" r:id="rId6" imgW="479" imgH="478" progId="TCLayout.ActiveDocument.1">
                  <p:embed/>
                  <p:pic>
                    <p:nvPicPr>
                      <p:cNvPr id="0" name=""/>
                      <p:cNvPicPr/>
                      <p:nvPr/>
                    </p:nvPicPr>
                    <p:blipFill>
                      <a:blip r:embed="rId7"/>
                      <a:stretch>
                        <a:fillRect/>
                      </a:stretch>
                    </p:blipFill>
                    <p:spPr>
                      <a:xfrm>
                        <a:off x="1589"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831B7F0-8291-45AD-B310-18C6F32CA153}"/>
              </a:ext>
            </a:extLst>
          </p:cNvPr>
          <p:cNvSpPr/>
          <p:nvPr userDrawn="1">
            <p:custDataLst>
              <p:tags r:id="rId3"/>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2" name="Titel 4"/>
          <p:cNvSpPr>
            <a:spLocks noGrp="1"/>
          </p:cNvSpPr>
          <p:nvPr>
            <p:ph type="title" hasCustomPrompt="1"/>
          </p:nvPr>
        </p:nvSpPr>
        <p:spPr>
          <a:xfrm>
            <a:off x="2529842" y="39156"/>
            <a:ext cx="5241404" cy="793965"/>
          </a:xfrm>
        </p:spPr>
        <p:txBody>
          <a:bodyPr/>
          <a:lstStyle>
            <a:lvl1pPr algn="l">
              <a:lnSpc>
                <a:spcPts val="1600"/>
              </a:lnSpc>
              <a:defRPr sz="1600"/>
            </a:lvl1pPr>
          </a:lstStyle>
          <a:p>
            <a:r>
              <a:rPr lang="en-US" dirty="0"/>
              <a:t>Click to add text</a:t>
            </a:r>
          </a:p>
        </p:txBody>
      </p:sp>
      <p:sp>
        <p:nvSpPr>
          <p:cNvPr id="16" name="Text Placeholder 2">
            <a:extLst>
              <a:ext uri="{FF2B5EF4-FFF2-40B4-BE49-F238E27FC236}">
                <a16:creationId xmlns:a16="http://schemas.microsoft.com/office/drawing/2014/main" id="{7066FA14-A13E-4C88-AA9E-2E47483D5080}"/>
              </a:ext>
            </a:extLst>
          </p:cNvPr>
          <p:cNvSpPr>
            <a:spLocks noGrp="1"/>
          </p:cNvSpPr>
          <p:nvPr>
            <p:ph type="body" sz="quarter" idx="18" hasCustomPrompt="1"/>
          </p:nvPr>
        </p:nvSpPr>
        <p:spPr>
          <a:xfrm>
            <a:off x="94457"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Unit of measurement</a:t>
            </a:r>
          </a:p>
        </p:txBody>
      </p:sp>
      <p:sp>
        <p:nvSpPr>
          <p:cNvPr id="18" name="Text Placeholder 2">
            <a:extLst>
              <a:ext uri="{FF2B5EF4-FFF2-40B4-BE49-F238E27FC236}">
                <a16:creationId xmlns:a16="http://schemas.microsoft.com/office/drawing/2014/main" id="{5198432D-6F74-40F0-A171-A0B5FD017FAD}"/>
              </a:ext>
            </a:extLst>
          </p:cNvPr>
          <p:cNvSpPr>
            <a:spLocks noGrp="1"/>
          </p:cNvSpPr>
          <p:nvPr>
            <p:ph type="body" sz="quarter" idx="19" hasCustomPrompt="1"/>
          </p:nvPr>
        </p:nvSpPr>
        <p:spPr>
          <a:xfrm>
            <a:off x="94457"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Period, data scenario</a:t>
            </a:r>
          </a:p>
        </p:txBody>
      </p:sp>
      <p:sp>
        <p:nvSpPr>
          <p:cNvPr id="20" name="Text Placeholder 2">
            <a:extLst>
              <a:ext uri="{FF2B5EF4-FFF2-40B4-BE49-F238E27FC236}">
                <a16:creationId xmlns:a16="http://schemas.microsoft.com/office/drawing/2014/main" id="{81023FC6-6139-470D-844E-BC0D6156133A}"/>
              </a:ext>
            </a:extLst>
          </p:cNvPr>
          <p:cNvSpPr>
            <a:spLocks noGrp="1"/>
          </p:cNvSpPr>
          <p:nvPr>
            <p:ph type="body" sz="quarter" idx="21" hasCustomPrompt="1"/>
          </p:nvPr>
        </p:nvSpPr>
        <p:spPr>
          <a:xfrm>
            <a:off x="94457"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dirty="0"/>
              <a:t>Reporting entity</a:t>
            </a:r>
          </a:p>
        </p:txBody>
      </p:sp>
      <p:sp>
        <p:nvSpPr>
          <p:cNvPr id="21" name="Text Placeholder 2">
            <a:extLst>
              <a:ext uri="{FF2B5EF4-FFF2-40B4-BE49-F238E27FC236}">
                <a16:creationId xmlns:a16="http://schemas.microsoft.com/office/drawing/2014/main" id="{B2569437-C2DB-4F3A-9508-BB720F4BFEB6}"/>
              </a:ext>
            </a:extLst>
          </p:cNvPr>
          <p:cNvSpPr>
            <a:spLocks noGrp="1"/>
          </p:cNvSpPr>
          <p:nvPr>
            <p:ph type="body" sz="quarter" idx="22" hasCustomPrompt="1"/>
          </p:nvPr>
        </p:nvSpPr>
        <p:spPr>
          <a:xfrm>
            <a:off x="94457"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dirty="0" err="1"/>
              <a:t>P&amp;L</a:t>
            </a:r>
            <a:r>
              <a:rPr lang="en-US" dirty="0"/>
              <a:t> detail per business</a:t>
            </a:r>
          </a:p>
        </p:txBody>
      </p:sp>
      <p:sp>
        <p:nvSpPr>
          <p:cNvPr id="4" name="Date Placeholder 3">
            <a:extLst>
              <a:ext uri="{FF2B5EF4-FFF2-40B4-BE49-F238E27FC236}">
                <a16:creationId xmlns:a16="http://schemas.microsoft.com/office/drawing/2014/main" id="{B87D807E-C4CE-4AA4-8ED9-448491339EC2}"/>
              </a:ext>
            </a:extLst>
          </p:cNvPr>
          <p:cNvSpPr>
            <a:spLocks noGrp="1"/>
          </p:cNvSpPr>
          <p:nvPr>
            <p:ph type="dt" sz="half" idx="24"/>
          </p:nvPr>
        </p:nvSpPr>
        <p:spPr/>
        <p:txBody>
          <a:bodyPr/>
          <a:lstStyle/>
          <a:p>
            <a:endParaRPr lang="en-IN" dirty="0"/>
          </a:p>
        </p:txBody>
      </p:sp>
      <p:sp>
        <p:nvSpPr>
          <p:cNvPr id="5" name="Footer Placeholder 4">
            <a:extLst>
              <a:ext uri="{FF2B5EF4-FFF2-40B4-BE49-F238E27FC236}">
                <a16:creationId xmlns:a16="http://schemas.microsoft.com/office/drawing/2014/main" id="{F838CB85-32FF-48FD-9896-C7B7E8F6EDB6}"/>
              </a:ext>
            </a:extLst>
          </p:cNvPr>
          <p:cNvSpPr>
            <a:spLocks noGrp="1"/>
          </p:cNvSpPr>
          <p:nvPr>
            <p:ph type="ftr" sz="quarter" idx="25"/>
          </p:nvPr>
        </p:nvSpPr>
        <p:spPr/>
        <p:txBody>
          <a:bodyPr/>
          <a:lstStyle/>
          <a:p>
            <a:endParaRPr lang="en-IN" dirty="0"/>
          </a:p>
        </p:txBody>
      </p:sp>
      <p:sp>
        <p:nvSpPr>
          <p:cNvPr id="6" name="Slide Number Placeholder 5">
            <a:extLst>
              <a:ext uri="{FF2B5EF4-FFF2-40B4-BE49-F238E27FC236}">
                <a16:creationId xmlns:a16="http://schemas.microsoft.com/office/drawing/2014/main" id="{D4580397-EA1F-41BE-8CB8-EE87F91FA060}"/>
              </a:ext>
            </a:extLst>
          </p:cNvPr>
          <p:cNvSpPr>
            <a:spLocks noGrp="1"/>
          </p:cNvSpPr>
          <p:nvPr>
            <p:ph type="sldNum" sz="quarter" idx="26"/>
          </p:nvPr>
        </p:nvSpPr>
        <p:spPr/>
        <p:txBody>
          <a:bodyPr/>
          <a:lstStyle/>
          <a:p>
            <a:fld id="{A5163908-529D-4A49-892F-D37C4044DFD8}" type="slidenum">
              <a:rPr lang="en-IN" smtClean="0"/>
              <a:pPr/>
              <a:t>‹#›</a:t>
            </a:fld>
            <a:endParaRPr lang="en-IN"/>
          </a:p>
        </p:txBody>
      </p:sp>
      <p:cxnSp>
        <p:nvCxnSpPr>
          <p:cNvPr id="15" name="Straight Connector 17">
            <a:extLst>
              <a:ext uri="{FF2B5EF4-FFF2-40B4-BE49-F238E27FC236}">
                <a16:creationId xmlns:a16="http://schemas.microsoft.com/office/drawing/2014/main" id="{C539D5CE-18F8-4235-A29E-31342295EE06}"/>
              </a:ext>
            </a:extLst>
          </p:cNvPr>
          <p:cNvCxnSpPr/>
          <p:nvPr userDrawn="1">
            <p:custDataLst>
              <p:tags r:id="rId4"/>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A6F1E93-15E1-4055-8C44-6E1B52D56A8B}"/>
              </a:ext>
            </a:extLst>
          </p:cNvPr>
          <p:cNvSpPr>
            <a:spLocks noGrp="1"/>
          </p:cNvSpPr>
          <p:nvPr>
            <p:ph type="body" sz="quarter" idx="27"/>
          </p:nvPr>
        </p:nvSpPr>
        <p:spPr>
          <a:xfrm>
            <a:off x="94456" y="3528059"/>
            <a:ext cx="3817122" cy="11963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1279105"/>
      </p:ext>
    </p:extLst>
  </p:cSld>
  <p:clrMapOvr>
    <a:masterClrMapping/>
  </p:clrMapOvr>
  <p:extLst mod="1">
    <p:ext uri="{DCECCB84-F9BA-43D5-87BE-67443E8EF086}">
      <p15:sldGuideLst xmlns:p15="http://schemas.microsoft.com/office/powerpoint/2012/main">
        <p15:guide id="1" pos="63" userDrawn="1">
          <p15:clr>
            <a:srgbClr val="FBAE40"/>
          </p15:clr>
        </p15:guide>
        <p15:guide id="2" pos="5696" userDrawn="1">
          <p15:clr>
            <a:srgbClr val="FBAE40"/>
          </p15:clr>
        </p15:guide>
        <p15:guide id="3" orient="horz" pos="3934" userDrawn="1">
          <p15:clr>
            <a:srgbClr val="FBAE40"/>
          </p15:clr>
        </p15:guide>
        <p15:guide id="4" orient="horz" pos="534" userDrawn="1">
          <p15:clr>
            <a:srgbClr val="FBAE40"/>
          </p15:clr>
        </p15:guide>
        <p15:guide id="5" orient="horz" pos="51"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blue">
    <p:bg>
      <p:bgPr>
        <a:gradFill>
          <a:gsLst>
            <a:gs pos="0">
              <a:srgbClr val="003478"/>
            </a:gs>
            <a:gs pos="100000">
              <a:srgbClr val="0089C4"/>
            </a:gs>
          </a:gsLst>
          <a:lin ang="2100000" scaled="1"/>
        </a:gradFill>
        <a:effectLst/>
      </p:bgPr>
    </p:bg>
    <p:spTree>
      <p:nvGrpSpPr>
        <p:cNvPr id="1" name=""/>
        <p:cNvGrpSpPr/>
        <p:nvPr/>
      </p:nvGrpSpPr>
      <p:grpSpPr>
        <a:xfrm>
          <a:off x="0" y="0"/>
          <a:ext cx="0" cy="0"/>
          <a:chOff x="0" y="0"/>
          <a:chExt cx="0" cy="0"/>
        </a:xfrm>
      </p:grpSpPr>
      <p:pic>
        <p:nvPicPr>
          <p:cNvPr id="6" name="Picture 5"/>
          <p:cNvPicPr>
            <a:picLocks/>
          </p:cNvPicPr>
          <p:nvPr userDrawn="1"/>
        </p:nvPicPr>
        <p:blipFill>
          <a:blip r:embed="rId2">
            <a:alphaModFix/>
          </a:blip>
          <a:stretch>
            <a:fillRect/>
          </a:stretch>
        </p:blipFill>
        <p:spPr>
          <a:xfrm>
            <a:off x="3988103" y="1835838"/>
            <a:ext cx="1144502" cy="1457824"/>
          </a:xfrm>
          <a:prstGeom prst="rect">
            <a:avLst/>
          </a:prstGeom>
          <a:noFill/>
        </p:spPr>
      </p:pic>
    </p:spTree>
    <p:extLst>
      <p:ext uri="{BB962C8B-B14F-4D97-AF65-F5344CB8AC3E}">
        <p14:creationId xmlns:p14="http://schemas.microsoft.com/office/powerpoint/2010/main" val="35163587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End slide white">
    <p:spTree>
      <p:nvGrpSpPr>
        <p:cNvPr id="1" name=""/>
        <p:cNvGrpSpPr/>
        <p:nvPr/>
      </p:nvGrpSpPr>
      <p:grpSpPr>
        <a:xfrm>
          <a:off x="0" y="0"/>
          <a:ext cx="0" cy="0"/>
          <a:chOff x="0" y="0"/>
          <a:chExt cx="0" cy="0"/>
        </a:xfrm>
      </p:grpSpPr>
      <p:sp>
        <p:nvSpPr>
          <p:cNvPr id="7" name="Rectangle 6"/>
          <p:cNvSpPr/>
          <p:nvPr userDrawn="1"/>
        </p:nvSpPr>
        <p:spPr bwMode="white">
          <a:xfrm>
            <a:off x="107504" y="4677984"/>
            <a:ext cx="892899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1631" tIns="40815" rIns="81631" bIns="40815" rtlCol="0" anchor="ctr"/>
          <a:lstStyle/>
          <a:p>
            <a:pPr algn="ctr"/>
            <a:endParaRPr lang="en-US" sz="2822" dirty="0"/>
          </a:p>
        </p:txBody>
      </p:sp>
      <p:pic>
        <p:nvPicPr>
          <p:cNvPr id="3" name="Picture 6">
            <a:extLst>
              <a:ext uri="{FF2B5EF4-FFF2-40B4-BE49-F238E27FC236}">
                <a16:creationId xmlns:a16="http://schemas.microsoft.com/office/drawing/2014/main" id="{D2D99289-1788-4094-95D8-16BE8E42F8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88103" y="1835837"/>
            <a:ext cx="1144502" cy="1454950"/>
          </a:xfrm>
          <a:prstGeom prst="rect">
            <a:avLst/>
          </a:prstGeom>
          <a:ln>
            <a:noFill/>
          </a:ln>
        </p:spPr>
      </p:pic>
    </p:spTree>
    <p:extLst>
      <p:ext uri="{BB962C8B-B14F-4D97-AF65-F5344CB8AC3E}">
        <p14:creationId xmlns:p14="http://schemas.microsoft.com/office/powerpoint/2010/main" val="1581410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04825" y="380999"/>
            <a:ext cx="8135938" cy="698501"/>
          </a:xfrm>
          <a:prstGeom prst="rect">
            <a:avLst/>
          </a:prstGeom>
        </p:spPr>
        <p:txBody>
          <a:bodyPr lIns="0" tIns="0" rIns="0" bIns="0">
            <a:noAutofit/>
          </a:bodyPr>
          <a:lstStyle>
            <a:lvl1pPr marL="0" marR="0" indent="0" algn="l" defTabSz="914278" rtl="0" eaLnBrk="1" fontAlgn="auto" latinLnBrk="0" hangingPunct="1">
              <a:lnSpc>
                <a:spcPct val="100000"/>
              </a:lnSpc>
              <a:spcBef>
                <a:spcPts val="0"/>
              </a:spcBef>
              <a:spcAft>
                <a:spcPts val="0"/>
              </a:spcAft>
              <a:buClrTx/>
              <a:buSzTx/>
              <a:buFontTx/>
              <a:buNone/>
              <a:tabLst/>
              <a:defRPr sz="2400" baseline="0">
                <a:solidFill>
                  <a:schemeClr val="tx1"/>
                </a:solidFill>
              </a:defRPr>
            </a:lvl1pPr>
          </a:lstStyle>
          <a:p>
            <a:pPr marL="0" marR="0" lvl="0" indent="0" algn="l" defTabSz="914278" rtl="0" eaLnBrk="1" fontAlgn="auto" latinLnBrk="0" hangingPunct="1">
              <a:lnSpc>
                <a:spcPct val="100000"/>
              </a:lnSpc>
              <a:spcBef>
                <a:spcPts val="0"/>
              </a:spcBef>
              <a:spcAft>
                <a:spcPts val="0"/>
              </a:spcAft>
              <a:buClrTx/>
              <a:buSzTx/>
              <a:buFontTx/>
              <a:buNone/>
              <a:tabLst/>
              <a:defRPr/>
            </a:pPr>
            <a:r>
              <a:rPr lang="en-US" noProof="0" dirty="0"/>
              <a:t>Click to add title</a:t>
            </a:r>
          </a:p>
        </p:txBody>
      </p:sp>
      <p:sp>
        <p:nvSpPr>
          <p:cNvPr id="5" name="Textplatzhalter 4"/>
          <p:cNvSpPr>
            <a:spLocks noGrp="1"/>
          </p:cNvSpPr>
          <p:nvPr>
            <p:ph type="body" sz="quarter" idx="13"/>
          </p:nvPr>
        </p:nvSpPr>
        <p:spPr>
          <a:xfrm>
            <a:off x="504825" y="1217614"/>
            <a:ext cx="8135938" cy="3460750"/>
          </a:xfrm>
          <a:prstGeom prst="rect">
            <a:avLst/>
          </a:prstGeom>
        </p:spPr>
        <p:txBody>
          <a:bodyPr lIns="0" tIns="0" rIns="0" bIns="0" spcCol="385658"/>
          <a:lstStyle>
            <a:lvl1pPr marL="161946" indent="-161946">
              <a:lnSpc>
                <a:spcPts val="1620"/>
              </a:lnSpc>
              <a:spcBef>
                <a:spcPts val="0"/>
              </a:spcBef>
              <a:defRPr sz="1300"/>
            </a:lvl1pPr>
            <a:lvl2pPr marL="323893" indent="-134955">
              <a:lnSpc>
                <a:spcPts val="1620"/>
              </a:lnSpc>
              <a:spcBef>
                <a:spcPts val="0"/>
              </a:spcBef>
              <a:buFont typeface="Calibri" panose="020F0502020204030204" pitchFamily="34" charset="0"/>
              <a:buChar char="–"/>
              <a:defRPr sz="1200"/>
            </a:lvl2pPr>
            <a:lvl3pPr marL="431856" indent="-107964">
              <a:lnSpc>
                <a:spcPts val="1620"/>
              </a:lnSpc>
              <a:spcBef>
                <a:spcPts val="0"/>
              </a:spcBef>
              <a:buFont typeface="Arial" panose="020B0604020202020204" pitchFamily="34" charset="0"/>
              <a:buChar char="•"/>
              <a:defRPr sz="1000"/>
            </a:lvl3pPr>
            <a:lvl4pPr marL="593803" indent="-160691">
              <a:lnSpc>
                <a:spcPts val="1620"/>
              </a:lnSpc>
              <a:spcBef>
                <a:spcPts val="0"/>
              </a:spcBef>
              <a:buFont typeface="Calibri" panose="020F0502020204030204" pitchFamily="34" charset="0"/>
              <a:buChar char="–"/>
              <a:defRPr sz="1000"/>
            </a:lvl4pPr>
            <a:lvl5pPr marL="701766" indent="-107964">
              <a:lnSpc>
                <a:spcPts val="1620"/>
              </a:lnSpc>
              <a:spcBef>
                <a:spcPts val="0"/>
              </a:spcBef>
              <a:buFont typeface="Arial" panose="020B0604020202020204" pitchFamily="34" charset="0"/>
              <a:buChar char="•"/>
              <a:defRPr sz="1000"/>
            </a:lvl5pPr>
            <a:lvl6pPr marL="1156975" indent="-204078">
              <a:spcBef>
                <a:spcPts val="0"/>
              </a:spcBef>
              <a:buFont typeface="Calibri" panose="020F0502020204030204" pitchFamily="34" charset="0"/>
              <a:buChar char="─"/>
              <a:defRPr sz="1600"/>
            </a:lvl6pPr>
            <a:lvl7pPr marL="1349803" indent="-192829">
              <a:spcBef>
                <a:spcPts val="0"/>
              </a:spcBef>
              <a:buFont typeface="Calibri" panose="020F0502020204030204" pitchFamily="34" charset="0"/>
              <a:buChar char="─"/>
              <a:defRPr sz="1600"/>
            </a:lvl7pPr>
            <a:lvl8pPr marL="1542633" indent="-192829">
              <a:spcBef>
                <a:spcPts val="0"/>
              </a:spcBef>
              <a:buFont typeface="Calibri" panose="020F0502020204030204" pitchFamily="34" charset="0"/>
              <a:buChar char="─"/>
              <a:defRPr sz="1600"/>
            </a:lvl8pPr>
            <a:lvl9pPr marL="1735462" indent="-192829">
              <a:spcBef>
                <a:spcPts val="0"/>
              </a:spcBef>
              <a:buFont typeface="Calibri" panose="020F0502020204030204" pitchFamily="34" charset="0"/>
              <a:buChar char="─"/>
              <a:defRPr sz="1600"/>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Slide Number Placeholder 7"/>
          <p:cNvSpPr>
            <a:spLocks noGrp="1"/>
          </p:cNvSpPr>
          <p:nvPr>
            <p:ph type="sldNum" sz="quarter" idx="4"/>
          </p:nvPr>
        </p:nvSpPr>
        <p:spPr>
          <a:xfrm>
            <a:off x="182119" y="4848700"/>
            <a:ext cx="199973" cy="150200"/>
          </a:xfrm>
          <a:prstGeom prst="rect">
            <a:avLst/>
          </a:prstGeom>
          <a:noFill/>
          <a:ln w="0">
            <a:noFill/>
          </a:ln>
          <a:effectLst/>
          <a:extLst>
            <a:ext uri="{AF507438-7753-43E0-B8FC-AC1667EBCBE1}">
              <a14:hiddenEffects xmlns:a14="http://schemas.microsoft.com/office/drawing/2010/main">
                <a:effectLst>
                  <a:outerShdw blurRad="63500" rotWithShape="0">
                    <a:scrgbClr r="0" g="0" b="0"/>
                  </a:outerShdw>
                </a:effectLst>
              </a14:hiddenEffects>
            </a:ext>
          </a:extLst>
        </p:spPr>
        <p:txBody>
          <a:bodyPr vert="horz" wrap="square" lIns="0" tIns="0" rIns="0" bIns="0" rtlCol="0" anchor="t">
            <a:noAutofit/>
          </a:bodyPr>
          <a:lstStyle>
            <a:lvl1pPr>
              <a:defRPr lang="en-GB" sz="900" smtClean="0">
                <a:solidFill>
                  <a:srgbClr val="000000"/>
                </a:solidFill>
                <a:latin typeface="Calibri"/>
              </a:defRPr>
            </a:lvl1pPr>
          </a:lstStyle>
          <a:p>
            <a:fld id="{793332C0-45F3-49F7-8962-3AD7701CBA4A}" type="slidenum">
              <a:rPr lang="en-US" smtClean="0"/>
              <a:pPr/>
              <a:t>‹#›</a:t>
            </a:fld>
            <a:endParaRPr lang="en-US" dirty="0"/>
          </a:p>
        </p:txBody>
      </p:sp>
      <p:sp>
        <p:nvSpPr>
          <p:cNvPr id="64" name="Date Placeholder 1"/>
          <p:cNvSpPr>
            <a:spLocks noGrp="1"/>
          </p:cNvSpPr>
          <p:nvPr>
            <p:ph type="dt" sz="half" idx="2"/>
          </p:nvPr>
        </p:nvSpPr>
        <p:spPr>
          <a:xfrm>
            <a:off x="504825" y="4884454"/>
            <a:ext cx="718767" cy="107975"/>
          </a:xfrm>
          <a:prstGeom prst="rect">
            <a:avLst/>
          </a:prstGeom>
          <a:noFill/>
          <a:ln w="0">
            <a:noFill/>
          </a:ln>
          <a:effectLst/>
          <a:extLst>
            <a:ext uri="{AF507438-7753-43E0-B8FC-AC1667EBCBE1}">
              <a14:hiddenEffects xmlns:a14="http://schemas.microsoft.com/office/drawing/2010/main">
                <a:effectLst>
                  <a:outerShdw blurRad="63500" rotWithShape="0">
                    <a:scrgbClr r="0" g="0" b="0"/>
                  </a:outerShdw>
                </a:effectLst>
              </a14:hiddenEffects>
            </a:ext>
          </a:extLst>
        </p:spPr>
        <p:txBody>
          <a:bodyPr vert="horz" wrap="square" lIns="0" tIns="0" rIns="0" bIns="0" rtlCol="0" anchor="t">
            <a:noAutofit/>
          </a:bodyPr>
          <a:lstStyle>
            <a:lvl1pPr>
              <a:defRPr lang="en-GB" sz="700" smtClean="0">
                <a:solidFill>
                  <a:srgbClr val="000000"/>
                </a:solidFill>
                <a:latin typeface="Calibri"/>
              </a:defRPr>
            </a:lvl1pPr>
          </a:lstStyle>
          <a:p>
            <a:endParaRPr lang="en-US" dirty="0"/>
          </a:p>
        </p:txBody>
      </p:sp>
      <p:sp>
        <p:nvSpPr>
          <p:cNvPr id="65" name="Footer Placeholder 5"/>
          <p:cNvSpPr>
            <a:spLocks noGrp="1"/>
          </p:cNvSpPr>
          <p:nvPr>
            <p:ph type="ftr" sz="quarter" idx="3"/>
          </p:nvPr>
        </p:nvSpPr>
        <p:spPr>
          <a:xfrm>
            <a:off x="1948068" y="4884454"/>
            <a:ext cx="3910151" cy="107975"/>
          </a:xfrm>
          <a:prstGeom prst="rect">
            <a:avLst/>
          </a:prstGeom>
          <a:noFill/>
          <a:ln w="0">
            <a:noFill/>
          </a:ln>
          <a:effectLst/>
          <a:extLst>
            <a:ext uri="{AF507438-7753-43E0-B8FC-AC1667EBCBE1}">
              <a14:hiddenEffects xmlns:a14="http://schemas.microsoft.com/office/drawing/2010/main">
                <a:effectLst>
                  <a:outerShdw blurRad="63500" rotWithShape="0">
                    <a:scrgbClr r="0" g="0" b="0"/>
                  </a:outerShdw>
                </a:effectLst>
              </a14:hiddenEffects>
            </a:ext>
          </a:extLst>
        </p:spPr>
        <p:txBody>
          <a:bodyPr vert="horz" wrap="square" lIns="0" tIns="0" rIns="0" bIns="0" rtlCol="0" anchor="t">
            <a:noAutofit/>
          </a:bodyPr>
          <a:lstStyle>
            <a:lvl1pPr>
              <a:defRPr lang="en-GB" sz="700">
                <a:solidFill>
                  <a:srgbClr val="000000"/>
                </a:solidFill>
                <a:latin typeface="Calibri"/>
              </a:defRPr>
            </a:lvl1pPr>
          </a:lstStyle>
          <a:p>
            <a:r>
              <a:rPr lang="en-US" dirty="0"/>
              <a:t>Philips SM&amp;AP</a:t>
            </a:r>
          </a:p>
        </p:txBody>
      </p:sp>
    </p:spTree>
    <p:extLst>
      <p:ext uri="{BB962C8B-B14F-4D97-AF65-F5344CB8AC3E}">
        <p14:creationId xmlns:p14="http://schemas.microsoft.com/office/powerpoint/2010/main" val="313552833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dark pink">
    <p:bg>
      <p:bgPr>
        <a:gradFill>
          <a:gsLst>
            <a:gs pos="0">
              <a:srgbClr val="91004B"/>
            </a:gs>
            <a:gs pos="100000">
              <a:srgbClr val="EC4371"/>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3101950296"/>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92720"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9" name="Picture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 y="670"/>
            <a:ext cx="9136553" cy="5142165"/>
          </a:xfrm>
          <a:prstGeom prst="rect">
            <a:avLst/>
          </a:prstGeom>
        </p:spPr>
      </p:pic>
    </p:spTree>
    <p:extLst>
      <p:ext uri="{BB962C8B-B14F-4D97-AF65-F5344CB8AC3E}">
        <p14:creationId xmlns:p14="http://schemas.microsoft.com/office/powerpoint/2010/main" val="394431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pink">
    <p:bg>
      <p:bgPr>
        <a:gradFill>
          <a:gsLst>
            <a:gs pos="100000">
              <a:srgbClr val="E59AAA"/>
            </a:gs>
            <a:gs pos="18000">
              <a:srgbClr val="EC4371"/>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4235574405"/>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91697"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 y="670"/>
            <a:ext cx="9136553" cy="5142165"/>
          </a:xfrm>
          <a:prstGeom prst="rect">
            <a:avLst/>
          </a:prstGeom>
        </p:spPr>
      </p:pic>
    </p:spTree>
    <p:extLst>
      <p:ext uri="{BB962C8B-B14F-4D97-AF65-F5344CB8AC3E}">
        <p14:creationId xmlns:p14="http://schemas.microsoft.com/office/powerpoint/2010/main" val="389962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dark purple">
    <p:bg>
      <p:bgPr>
        <a:gradFill>
          <a:gsLst>
            <a:gs pos="0">
              <a:srgbClr val="631D76"/>
            </a:gs>
            <a:gs pos="100000">
              <a:srgbClr val="7D0063"/>
            </a:gs>
          </a:gsLst>
          <a:lin ang="2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719028206"/>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93742" name="think-cell Slide" r:id="rId4" imgW="479" imgH="478" progId="TCLayout.ActiveDocument.1">
                  <p:embed/>
                </p:oleObj>
              </mc:Choice>
              <mc:Fallback>
                <p:oleObj name="think-cell Slide" r:id="rId4" imgW="479" imgH="478" progId="TCLayout.ActiveDocument.1">
                  <p:embed/>
                  <p:pic>
                    <p:nvPicPr>
                      <p:cNvPr id="5" name="Object 4" hidden="1">
                        <a:extLst>
                          <a:ext uri="{FF2B5EF4-FFF2-40B4-BE49-F238E27FC236}">
                            <a16:creationId xmlns:a16="http://schemas.microsoft.com/office/drawing/2014/main" id="{305F3BA2-B27F-4D6D-85C6-0EB92E2D65FF}"/>
                          </a:ext>
                        </a:extLst>
                      </p:cNvPr>
                      <p:cNvPicPr/>
                      <p:nvPr/>
                    </p:nvPicPr>
                    <p:blipFill>
                      <a:blip r:embed="rId5"/>
                      <a:stretch>
                        <a:fillRect/>
                      </a:stretch>
                    </p:blipFill>
                    <p:spPr>
                      <a:xfrm>
                        <a:off x="1591" y="1192"/>
                        <a:ext cx="1587" cy="1190"/>
                      </a:xfrm>
                      <a:prstGeom prst="rect">
                        <a:avLst/>
                      </a:prstGeom>
                    </p:spPr>
                  </p:pic>
                </p:oleObj>
              </mc:Fallback>
            </mc:AlternateContent>
          </a:graphicData>
        </a:graphic>
      </p:graphicFrame>
      <p:sp>
        <p:nvSpPr>
          <p:cNvPr id="19" name="Text Placeholder 3">
            <a:extLst>
              <a:ext uri="{FF2B5EF4-FFF2-40B4-BE49-F238E27FC236}">
                <a16:creationId xmlns:a16="http://schemas.microsoft.com/office/drawing/2014/main" id="{C3653E61-8455-43DD-85E1-3EFD32553394}"/>
              </a:ext>
            </a:extLst>
          </p:cNvPr>
          <p:cNvSpPr>
            <a:spLocks noGrp="1"/>
          </p:cNvSpPr>
          <p:nvPr userDrawn="1">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dirty="0"/>
              <a:t>_Author</a:t>
            </a:r>
          </a:p>
        </p:txBody>
      </p:sp>
      <p:sp>
        <p:nvSpPr>
          <p:cNvPr id="20" name="Text Placeholder 3">
            <a:extLst>
              <a:ext uri="{FF2B5EF4-FFF2-40B4-BE49-F238E27FC236}">
                <a16:creationId xmlns:a16="http://schemas.microsoft.com/office/drawing/2014/main" id="{4D300ACA-1DDA-445B-9241-4ACC24CFD5AE}"/>
              </a:ext>
            </a:extLst>
          </p:cNvPr>
          <p:cNvSpPr>
            <a:spLocks noGrp="1"/>
          </p:cNvSpPr>
          <p:nvPr userDrawn="1">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_Business</a:t>
            </a:r>
          </a:p>
        </p:txBody>
      </p:sp>
      <p:sp>
        <p:nvSpPr>
          <p:cNvPr id="21" name="Text Placeholder 3">
            <a:extLst>
              <a:ext uri="{FF2B5EF4-FFF2-40B4-BE49-F238E27FC236}">
                <a16:creationId xmlns:a16="http://schemas.microsoft.com/office/drawing/2014/main" id="{3DFCA62A-CA79-426E-B592-49ABCC31F8A8}"/>
              </a:ext>
            </a:extLst>
          </p:cNvPr>
          <p:cNvSpPr>
            <a:spLocks noGrp="1"/>
          </p:cNvSpPr>
          <p:nvPr userDrawn="1">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dirty="0"/>
              <a:t>_Date</a:t>
            </a:r>
          </a:p>
        </p:txBody>
      </p:sp>
      <p:sp>
        <p:nvSpPr>
          <p:cNvPr id="22" name="Text Placeholder 3">
            <a:extLst>
              <a:ext uri="{FF2B5EF4-FFF2-40B4-BE49-F238E27FC236}">
                <a16:creationId xmlns:a16="http://schemas.microsoft.com/office/drawing/2014/main" id="{B26F3FA1-170D-4773-936E-E5E7447A5872}"/>
              </a:ext>
            </a:extLst>
          </p:cNvPr>
          <p:cNvSpPr>
            <a:spLocks noGrp="1"/>
          </p:cNvSpPr>
          <p:nvPr userDrawn="1">
            <p:ph type="body" sz="quarter" idx="10" hasCustomPrompt="1"/>
          </p:nvPr>
        </p:nvSpPr>
        <p:spPr bwMode="white">
          <a:xfrm>
            <a:off x="837438"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670"/>
            <a:ext cx="9136553" cy="5142165"/>
          </a:xfrm>
          <a:prstGeom prst="rect">
            <a:avLst/>
          </a:prstGeom>
        </p:spPr>
      </p:pic>
    </p:spTree>
    <p:extLst>
      <p:ext uri="{BB962C8B-B14F-4D97-AF65-F5344CB8AC3E}">
        <p14:creationId xmlns:p14="http://schemas.microsoft.com/office/powerpoint/2010/main" val="8925031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948553763"/>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spid="_x0000_s1589" name="think-cell Slide" r:id="rId72" imgW="270" imgH="270" progId="TCLayout.ActiveDocument.1">
                  <p:embed/>
                </p:oleObj>
              </mc:Choice>
              <mc:Fallback>
                <p:oleObj name="think-cell Slide" r:id="rId72" imgW="270" imgH="270" progId="TCLayout.ActiveDocument.1">
                  <p:embed/>
                  <p:pic>
                    <p:nvPicPr>
                      <p:cNvPr id="0" name=""/>
                      <p:cNvPicPr/>
                      <p:nvPr/>
                    </p:nvPicPr>
                    <p:blipFill>
                      <a:blip r:embed="rId73"/>
                      <a:stretch>
                        <a:fillRect/>
                      </a:stretch>
                    </p:blipFill>
                    <p:spPr>
                      <a:xfrm>
                        <a:off x="1591" y="1192"/>
                        <a:ext cx="1587" cy="1190"/>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111333B-FBA5-4875-A5DE-3B4281D761D5}"/>
              </a:ext>
            </a:extLst>
          </p:cNvPr>
          <p:cNvSpPr/>
          <p:nvPr userDrawn="1">
            <p:custDataLst>
              <p:tags r:id="rId71"/>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3" name="Title Placeholder 2">
            <a:extLst>
              <a:ext uri="{FF2B5EF4-FFF2-40B4-BE49-F238E27FC236}">
                <a16:creationId xmlns:a16="http://schemas.microsoft.com/office/drawing/2014/main" id="{E8F7B30E-EA8B-493C-86DB-F82608FA4390}"/>
              </a:ext>
            </a:extLst>
          </p:cNvPr>
          <p:cNvSpPr>
            <a:spLocks noGrp="1"/>
          </p:cNvSpPr>
          <p:nvPr>
            <p:ph type="title"/>
          </p:nvPr>
        </p:nvSpPr>
        <p:spPr>
          <a:xfrm>
            <a:off x="504827" y="381000"/>
            <a:ext cx="7523937" cy="698501"/>
          </a:xfrm>
          <a:prstGeom prst="rect">
            <a:avLst/>
          </a:prstGeom>
        </p:spPr>
        <p:txBody>
          <a:bodyPr vert="horz" lIns="0" tIns="0" rIns="0" bIns="0" rtlCol="0" anchor="t">
            <a:noAutofit/>
          </a:bodyPr>
          <a:lstStyle/>
          <a:p>
            <a:endParaRPr lang="en-US" dirty="0"/>
          </a:p>
        </p:txBody>
      </p:sp>
      <p:pic>
        <p:nvPicPr>
          <p:cNvPr id="9" name="Picture 8">
            <a:extLst>
              <a:ext uri="{FF2B5EF4-FFF2-40B4-BE49-F238E27FC236}">
                <a16:creationId xmlns:a16="http://schemas.microsoft.com/office/drawing/2014/main" id="{7A5D2E64-2649-4557-8200-E78DF2A57EFC}"/>
              </a:ext>
            </a:extLst>
          </p:cNvPr>
          <p:cNvPicPr>
            <a:picLocks noChangeAspect="1"/>
          </p:cNvPicPr>
          <p:nvPr userDrawn="1"/>
        </p:nvPicPr>
        <p:blipFill>
          <a:blip r:embed="rId74" cstate="print">
            <a:extLst>
              <a:ext uri="{28A0092B-C50C-407E-A947-70E740481C1C}">
                <a14:useLocalDpi xmlns:a14="http://schemas.microsoft.com/office/drawing/2010/main" val="0"/>
              </a:ext>
            </a:extLst>
          </a:blip>
          <a:stretch>
            <a:fillRect/>
          </a:stretch>
        </p:blipFill>
        <p:spPr>
          <a:xfrm>
            <a:off x="8280763" y="216001"/>
            <a:ext cx="360000" cy="457297"/>
          </a:xfrm>
          <a:prstGeom prst="rect">
            <a:avLst/>
          </a:prstGeom>
        </p:spPr>
      </p:pic>
      <p:sp>
        <p:nvSpPr>
          <p:cNvPr id="4" name="Date Placeholder 3">
            <a:extLst>
              <a:ext uri="{FF2B5EF4-FFF2-40B4-BE49-F238E27FC236}">
                <a16:creationId xmlns:a16="http://schemas.microsoft.com/office/drawing/2014/main" id="{39BA08C5-5A5A-413C-BB47-80E1FBC06359}"/>
              </a:ext>
            </a:extLst>
          </p:cNvPr>
          <p:cNvSpPr>
            <a:spLocks noGrp="1"/>
          </p:cNvSpPr>
          <p:nvPr>
            <p:ph type="dt" sz="half" idx="2"/>
          </p:nvPr>
        </p:nvSpPr>
        <p:spPr>
          <a:xfrm>
            <a:off x="504827" y="4884454"/>
            <a:ext cx="718767" cy="107975"/>
          </a:xfrm>
          <a:prstGeom prst="rect">
            <a:avLst/>
          </a:prstGeom>
        </p:spPr>
        <p:txBody>
          <a:bodyPr vert="horz" lIns="0" tIns="0" rIns="0" bIns="0" rtlCol="0" anchor="t"/>
          <a:lstStyle>
            <a:lvl1pPr algn="l">
              <a:defRPr sz="700">
                <a:solidFill>
                  <a:srgbClr val="000000"/>
                </a:solidFill>
              </a:defRPr>
            </a:lvl1pPr>
          </a:lstStyle>
          <a:p>
            <a:endParaRPr lang="en-IN" dirty="0"/>
          </a:p>
        </p:txBody>
      </p:sp>
      <p:sp>
        <p:nvSpPr>
          <p:cNvPr id="7" name="Footer Placeholder 6">
            <a:extLst>
              <a:ext uri="{FF2B5EF4-FFF2-40B4-BE49-F238E27FC236}">
                <a16:creationId xmlns:a16="http://schemas.microsoft.com/office/drawing/2014/main" id="{B1528AAF-4F0A-419B-8AAE-5F058B1EDEF5}"/>
              </a:ext>
            </a:extLst>
          </p:cNvPr>
          <p:cNvSpPr>
            <a:spLocks noGrp="1"/>
          </p:cNvSpPr>
          <p:nvPr>
            <p:ph type="ftr" sz="quarter" idx="3"/>
          </p:nvPr>
        </p:nvSpPr>
        <p:spPr>
          <a:xfrm>
            <a:off x="1948069" y="4884454"/>
            <a:ext cx="3910151" cy="107975"/>
          </a:xfrm>
          <a:prstGeom prst="rect">
            <a:avLst/>
          </a:prstGeom>
        </p:spPr>
        <p:txBody>
          <a:bodyPr vert="horz" lIns="0" tIns="0" rIns="0" bIns="0" rtlCol="0" anchor="t"/>
          <a:lstStyle>
            <a:lvl1pPr algn="l">
              <a:defRPr sz="700">
                <a:solidFill>
                  <a:schemeClr val="tx1"/>
                </a:solidFill>
              </a:defRPr>
            </a:lvl1pPr>
          </a:lstStyle>
          <a:p>
            <a:endParaRPr lang="en-IN" dirty="0"/>
          </a:p>
        </p:txBody>
      </p:sp>
      <p:sp>
        <p:nvSpPr>
          <p:cNvPr id="8" name="Slide Number Placeholder 7">
            <a:extLst>
              <a:ext uri="{FF2B5EF4-FFF2-40B4-BE49-F238E27FC236}">
                <a16:creationId xmlns:a16="http://schemas.microsoft.com/office/drawing/2014/main" id="{85343E1D-8E69-45CA-BB05-A8D2AF3930F7}"/>
              </a:ext>
            </a:extLst>
          </p:cNvPr>
          <p:cNvSpPr>
            <a:spLocks noGrp="1"/>
          </p:cNvSpPr>
          <p:nvPr>
            <p:ph type="sldNum" sz="quarter" idx="4"/>
          </p:nvPr>
        </p:nvSpPr>
        <p:spPr>
          <a:xfrm>
            <a:off x="182120" y="4864360"/>
            <a:ext cx="199973" cy="150200"/>
          </a:xfrm>
          <a:prstGeom prst="rect">
            <a:avLst/>
          </a:prstGeom>
        </p:spPr>
        <p:txBody>
          <a:bodyPr vert="horz" lIns="0" tIns="0" rIns="0" bIns="0" rtlCol="0" anchor="t"/>
          <a:lstStyle>
            <a:lvl1pPr algn="l">
              <a:defRPr sz="900">
                <a:solidFill>
                  <a:schemeClr val="tx1"/>
                </a:solidFill>
              </a:defRPr>
            </a:lvl1pPr>
          </a:lstStyle>
          <a:p>
            <a:fld id="{A5163908-529D-4A49-892F-D37C4044DFD8}" type="slidenum">
              <a:rPr lang="en-IN" smtClean="0"/>
              <a:pPr/>
              <a:t>‹#›</a:t>
            </a:fld>
            <a:endParaRPr lang="en-IN"/>
          </a:p>
        </p:txBody>
      </p:sp>
      <p:sp>
        <p:nvSpPr>
          <p:cNvPr id="13" name="Text Placeholder 12">
            <a:extLst>
              <a:ext uri="{FF2B5EF4-FFF2-40B4-BE49-F238E27FC236}">
                <a16:creationId xmlns:a16="http://schemas.microsoft.com/office/drawing/2014/main" id="{9846266C-4ECA-426E-AC3C-9C2166215C9A}"/>
              </a:ext>
            </a:extLst>
          </p:cNvPr>
          <p:cNvSpPr>
            <a:spLocks noGrp="1"/>
          </p:cNvSpPr>
          <p:nvPr>
            <p:ph type="body" idx="1"/>
          </p:nvPr>
        </p:nvSpPr>
        <p:spPr>
          <a:xfrm>
            <a:off x="504826" y="1217613"/>
            <a:ext cx="8135939" cy="3460750"/>
          </a:xfrm>
          <a:prstGeom prst="rect">
            <a:avLst/>
          </a:prstGeom>
        </p:spPr>
        <p:txBody>
          <a:bodyPr vert="horz" lIns="0" tIns="0" rIns="0" bIns="0" spcCol="32400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3691" r:id="rId1"/>
    <p:sldLayoutId id="2147483761" r:id="rId2"/>
    <p:sldLayoutId id="2147483762" r:id="rId3"/>
    <p:sldLayoutId id="2147483763" r:id="rId4"/>
    <p:sldLayoutId id="2147483764" r:id="rId5"/>
    <p:sldLayoutId id="2147483765" r:id="rId6"/>
    <p:sldLayoutId id="2147483767" r:id="rId7"/>
    <p:sldLayoutId id="2147483766" r:id="rId8"/>
    <p:sldLayoutId id="2147483769" r:id="rId9"/>
    <p:sldLayoutId id="2147483770" r:id="rId10"/>
    <p:sldLayoutId id="2147483692" r:id="rId11"/>
    <p:sldLayoutId id="2147483742" r:id="rId12"/>
    <p:sldLayoutId id="2147483743" r:id="rId13"/>
    <p:sldLayoutId id="2147483744" r:id="rId14"/>
    <p:sldLayoutId id="2147483745" r:id="rId15"/>
    <p:sldLayoutId id="2147483746" r:id="rId16"/>
    <p:sldLayoutId id="2147483747" r:id="rId17"/>
    <p:sldLayoutId id="2147483701" r:id="rId18"/>
    <p:sldLayoutId id="2147483754" r:id="rId19"/>
    <p:sldLayoutId id="2147483755" r:id="rId20"/>
    <p:sldLayoutId id="2147483756" r:id="rId21"/>
    <p:sldLayoutId id="2147483757" r:id="rId22"/>
    <p:sldLayoutId id="2147483758" r:id="rId23"/>
    <p:sldLayoutId id="2147483759" r:id="rId24"/>
    <p:sldLayoutId id="2147483694" r:id="rId25"/>
    <p:sldLayoutId id="2147483748" r:id="rId26"/>
    <p:sldLayoutId id="2147483749" r:id="rId27"/>
    <p:sldLayoutId id="2147483750" r:id="rId28"/>
    <p:sldLayoutId id="2147483751" r:id="rId29"/>
    <p:sldLayoutId id="2147483752" r:id="rId30"/>
    <p:sldLayoutId id="2147483753" r:id="rId31"/>
    <p:sldLayoutId id="2147483695" r:id="rId32"/>
    <p:sldLayoutId id="2147483696" r:id="rId33"/>
    <p:sldLayoutId id="2147483697" r:id="rId34"/>
    <p:sldLayoutId id="2147483698" r:id="rId35"/>
    <p:sldLayoutId id="2147483699" r:id="rId36"/>
    <p:sldLayoutId id="2147483700" r:id="rId37"/>
    <p:sldLayoutId id="2147483702" r:id="rId38"/>
    <p:sldLayoutId id="2147483703" r:id="rId39"/>
    <p:sldLayoutId id="2147483741"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39" r:id="rId52"/>
    <p:sldLayoutId id="2147483740" r:id="rId53"/>
    <p:sldLayoutId id="2147483716" r:id="rId54"/>
    <p:sldLayoutId id="2147483717" r:id="rId55"/>
    <p:sldLayoutId id="2147483718" r:id="rId56"/>
    <p:sldLayoutId id="2147483719" r:id="rId57"/>
    <p:sldLayoutId id="2147483720" r:id="rId58"/>
    <p:sldLayoutId id="2147483721" r:id="rId59"/>
    <p:sldLayoutId id="2147483722" r:id="rId60"/>
    <p:sldLayoutId id="2147483723" r:id="rId61"/>
    <p:sldLayoutId id="2147483724" r:id="rId62"/>
    <p:sldLayoutId id="2147483725" r:id="rId63"/>
    <p:sldLayoutId id="2147483726" r:id="rId64"/>
    <p:sldLayoutId id="2147483727" r:id="rId65"/>
    <p:sldLayoutId id="2147483728" r:id="rId66"/>
    <p:sldLayoutId id="2147483771" r:id="rId67"/>
  </p:sldLayoutIdLst>
  <p:hf hdr="0"/>
  <p:txStyles>
    <p:titleStyle>
      <a:lvl1pPr algn="l" defTabSz="914395" rtl="0" eaLnBrk="1" latinLnBrk="0" hangingPunct="1">
        <a:lnSpc>
          <a:spcPct val="100000"/>
        </a:lnSpc>
        <a:spcBef>
          <a:spcPct val="0"/>
        </a:spcBef>
        <a:buNone/>
        <a:defRPr lang="en-US" sz="2400" kern="1200" smtClean="0">
          <a:solidFill>
            <a:schemeClr val="tx1"/>
          </a:solidFill>
          <a:latin typeface="+mj-lt"/>
          <a:ea typeface="+mj-ea"/>
          <a:cs typeface="+mj-cs"/>
        </a:defRPr>
      </a:lvl1pPr>
    </p:titleStyle>
    <p:bodyStyle>
      <a:lvl1pPr marL="161928" indent="-161928" algn="l" defTabSz="914395" rtl="0" eaLnBrk="1" latinLnBrk="0" hangingPunct="1">
        <a:lnSpc>
          <a:spcPct val="100000"/>
        </a:lnSpc>
        <a:spcBef>
          <a:spcPts val="0"/>
        </a:spcBef>
        <a:spcAft>
          <a:spcPts val="0"/>
        </a:spcAft>
        <a:buClr>
          <a:srgbClr val="000000"/>
        </a:buClr>
        <a:buSzPct val="100000"/>
        <a:buFont typeface="Arial" panose="020B0604020202020204" pitchFamily="34" charset="0"/>
        <a:buChar char="•"/>
        <a:defRPr lang="en-US" sz="1400" kern="1200" dirty="0">
          <a:solidFill>
            <a:schemeClr val="tx1"/>
          </a:solidFill>
          <a:latin typeface="+mn-lt"/>
          <a:ea typeface="+mn-ea"/>
          <a:cs typeface="+mn-cs"/>
        </a:defRPr>
      </a:lvl1pPr>
      <a:lvl2pPr marL="320046" indent="-137163" algn="l" defTabSz="914395"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200" kern="1200" dirty="0">
          <a:solidFill>
            <a:schemeClr val="tx1"/>
          </a:solidFill>
          <a:latin typeface="+mn-lt"/>
          <a:ea typeface="+mn-ea"/>
          <a:cs typeface="+mn-cs"/>
        </a:defRPr>
      </a:lvl2pPr>
      <a:lvl3pPr marL="429776" indent="-107953" algn="l" defTabSz="914395"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kern="1200" dirty="0">
          <a:solidFill>
            <a:schemeClr val="tx1"/>
          </a:solidFill>
          <a:latin typeface="+mn-lt"/>
          <a:ea typeface="+mn-ea"/>
          <a:cs typeface="+mn-cs"/>
        </a:defRPr>
      </a:lvl3pPr>
      <a:lvl4pPr marL="594372" indent="-137163" algn="l" defTabSz="914395"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kern="1200" dirty="0">
          <a:solidFill>
            <a:schemeClr val="tx1"/>
          </a:solidFill>
          <a:latin typeface="+mn-lt"/>
          <a:ea typeface="+mn-ea"/>
          <a:cs typeface="+mn-cs"/>
        </a:defRPr>
      </a:lvl4pPr>
      <a:lvl5pPr marL="701689" indent="-107953" algn="l" defTabSz="914395"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IN" sz="1000" kern="1200" dirty="0">
          <a:solidFill>
            <a:schemeClr val="tx1"/>
          </a:solidFill>
          <a:latin typeface="+mn-lt"/>
          <a:ea typeface="+mn-ea"/>
          <a:cs typeface="+mn-cs"/>
        </a:defRPr>
      </a:lvl5pPr>
      <a:lvl6pPr marL="2514587" indent="-228599"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5" indent="-228599"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3" indent="-228599"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81" indent="-228599"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3" algn="l" defTabSz="914395" rtl="0" eaLnBrk="1" latinLnBrk="0" hangingPunct="1">
        <a:defRPr sz="1800" kern="1200">
          <a:solidFill>
            <a:schemeClr val="tx1"/>
          </a:solidFill>
          <a:latin typeface="+mn-lt"/>
          <a:ea typeface="+mn-ea"/>
          <a:cs typeface="+mn-cs"/>
        </a:defRPr>
      </a:lvl4pPr>
      <a:lvl5pPr marL="1828791" algn="l" defTabSz="914395" rtl="0" eaLnBrk="1" latinLnBrk="0" hangingPunct="1">
        <a:defRPr sz="1800" kern="1200">
          <a:solidFill>
            <a:schemeClr val="tx1"/>
          </a:solidFill>
          <a:latin typeface="+mn-lt"/>
          <a:ea typeface="+mn-ea"/>
          <a:cs typeface="+mn-cs"/>
        </a:defRPr>
      </a:lvl5pPr>
      <a:lvl6pPr marL="2285989" algn="l" defTabSz="914395" rtl="0" eaLnBrk="1" latinLnBrk="0" hangingPunct="1">
        <a:defRPr sz="1800" kern="1200">
          <a:solidFill>
            <a:schemeClr val="tx1"/>
          </a:solidFill>
          <a:latin typeface="+mn-lt"/>
          <a:ea typeface="+mn-ea"/>
          <a:cs typeface="+mn-cs"/>
        </a:defRPr>
      </a:lvl6pPr>
      <a:lvl7pPr marL="2743186" algn="l" defTabSz="914395" rtl="0" eaLnBrk="1" latinLnBrk="0" hangingPunct="1">
        <a:defRPr sz="1800" kern="1200">
          <a:solidFill>
            <a:schemeClr val="tx1"/>
          </a:solidFill>
          <a:latin typeface="+mn-lt"/>
          <a:ea typeface="+mn-ea"/>
          <a:cs typeface="+mn-cs"/>
        </a:defRPr>
      </a:lvl7pPr>
      <a:lvl8pPr marL="3200384" algn="l" defTabSz="914395" rtl="0" eaLnBrk="1" latinLnBrk="0" hangingPunct="1">
        <a:defRPr sz="1800" kern="1200">
          <a:solidFill>
            <a:schemeClr val="tx1"/>
          </a:solidFill>
          <a:latin typeface="+mn-lt"/>
          <a:ea typeface="+mn-ea"/>
          <a:cs typeface="+mn-cs"/>
        </a:defRPr>
      </a:lvl8pPr>
      <a:lvl9pPr marL="3657582" algn="l" defTabSz="914395"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000000"/>
          </p15:clr>
        </p15:guide>
        <p15:guide id="2" pos="5443" userDrawn="1">
          <p15:clr>
            <a:srgbClr val="000000"/>
          </p15:clr>
        </p15:guide>
        <p15:guide id="3" pos="5057" userDrawn="1">
          <p15:clr>
            <a:srgbClr val="000000"/>
          </p15:clr>
        </p15:guide>
        <p15:guide id="4" orient="horz" pos="237" userDrawn="1">
          <p15:clr>
            <a:srgbClr val="000000"/>
          </p15:clr>
        </p15:guide>
        <p15:guide id="5" orient="horz" pos="690" userDrawn="1">
          <p15:clr>
            <a:srgbClr val="000000"/>
          </p15:clr>
        </p15:guide>
        <p15:guide id="6" orient="horz" pos="758" userDrawn="1">
          <p15:clr>
            <a:srgbClr val="000000"/>
          </p15:clr>
        </p15:guide>
        <p15:guide id="7" orient="horz" pos="2958" userDrawn="1">
          <p15:clr>
            <a:srgbClr val="000000"/>
          </p15:clr>
        </p15:guide>
        <p15:guide id="8" pos="3039" userDrawn="1">
          <p15:clr>
            <a:srgbClr val="000000"/>
          </p15:clr>
        </p15:guide>
        <p15:guide id="10" pos="2880" userDrawn="1">
          <p15:clr>
            <a:srgbClr val="000000"/>
          </p15:clr>
        </p15:guide>
        <p15:guide id="11" pos="2721"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67.xml"/><Relationship Id="rId4" Type="http://schemas.openxmlformats.org/officeDocument/2006/relationships/image" Target="../media/image15.tiff"/></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7.png"/><Relationship Id="rId7" Type="http://schemas.openxmlformats.org/officeDocument/2006/relationships/image" Target="../media/image21.png"/><Relationship Id="rId12" Type="http://schemas.microsoft.com/office/2007/relationships/diagramDrawing" Target="../diagrams/drawing1.xml"/><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diagramColors" Target="../diagrams/colors1.xml"/><Relationship Id="rId5" Type="http://schemas.openxmlformats.org/officeDocument/2006/relationships/image" Target="../media/image19.png"/><Relationship Id="rId10" Type="http://schemas.openxmlformats.org/officeDocument/2006/relationships/diagramQuickStyle" Target="../diagrams/quickStyle1.xml"/><Relationship Id="rId4" Type="http://schemas.openxmlformats.org/officeDocument/2006/relationships/image" Target="../media/image18.png"/><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BE92F2A-BC4D-4873-9E92-34F8BAE802E1}"/>
              </a:ext>
            </a:extLst>
          </p:cNvPr>
          <p:cNvSpPr>
            <a:spLocks noGrp="1"/>
          </p:cNvSpPr>
          <p:nvPr>
            <p:ph type="body" sz="quarter" idx="12"/>
          </p:nvPr>
        </p:nvSpPr>
        <p:spPr/>
        <p:txBody>
          <a:bodyPr/>
          <a:lstStyle/>
          <a:p>
            <a:r>
              <a:rPr lang="en-IN" dirty="0" smtClean="0"/>
              <a:t>Enterprise Operational Informatics (Radiology Solutions)</a:t>
            </a:r>
            <a:endParaRPr lang="en-IN" dirty="0"/>
          </a:p>
        </p:txBody>
      </p:sp>
      <p:sp>
        <p:nvSpPr>
          <p:cNvPr id="9" name="Text Placeholder 8">
            <a:extLst>
              <a:ext uri="{FF2B5EF4-FFF2-40B4-BE49-F238E27FC236}">
                <a16:creationId xmlns:a16="http://schemas.microsoft.com/office/drawing/2014/main" id="{613D3272-750B-4615-BCE1-852EF6C2D70C}"/>
              </a:ext>
            </a:extLst>
          </p:cNvPr>
          <p:cNvSpPr>
            <a:spLocks noGrp="1"/>
          </p:cNvSpPr>
          <p:nvPr>
            <p:ph type="body" sz="quarter" idx="15"/>
          </p:nvPr>
        </p:nvSpPr>
        <p:spPr/>
        <p:txBody>
          <a:bodyPr/>
          <a:lstStyle/>
          <a:p>
            <a:r>
              <a:rPr lang="en-IN" dirty="0" smtClean="0"/>
              <a:t>12-SEP-2019</a:t>
            </a:r>
            <a:endParaRPr lang="en-IN" dirty="0"/>
          </a:p>
        </p:txBody>
      </p:sp>
      <p:sp>
        <p:nvSpPr>
          <p:cNvPr id="6" name="Text Placeholder 5">
            <a:extLst>
              <a:ext uri="{FF2B5EF4-FFF2-40B4-BE49-F238E27FC236}">
                <a16:creationId xmlns:a16="http://schemas.microsoft.com/office/drawing/2014/main" id="{F69EEDDD-C81B-4791-AAB1-344C153CDFD9}"/>
              </a:ext>
            </a:extLst>
          </p:cNvPr>
          <p:cNvSpPr>
            <a:spLocks noGrp="1"/>
          </p:cNvSpPr>
          <p:nvPr>
            <p:ph type="body" sz="quarter" idx="10"/>
          </p:nvPr>
        </p:nvSpPr>
        <p:spPr>
          <a:xfrm>
            <a:off x="837436" y="2038742"/>
            <a:ext cx="7567261" cy="1206990"/>
          </a:xfrm>
        </p:spPr>
        <p:txBody>
          <a:bodyPr/>
          <a:lstStyle/>
          <a:p>
            <a:r>
              <a:rPr lang="en-IN" dirty="0" smtClean="0"/>
              <a:t>GraphQL – Technology to build  agile API system</a:t>
            </a:r>
            <a:endParaRPr lang="en-IN" dirty="0"/>
          </a:p>
        </p:txBody>
      </p:sp>
    </p:spTree>
    <p:extLst>
      <p:ext uri="{BB962C8B-B14F-4D97-AF65-F5344CB8AC3E}">
        <p14:creationId xmlns:p14="http://schemas.microsoft.com/office/powerpoint/2010/main" val="191717342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IN" dirty="0" smtClean="0"/>
              <a:t>12-SEP-2019</a:t>
            </a:r>
            <a:endParaRPr lang="en-IN" dirty="0"/>
          </a:p>
        </p:txBody>
      </p:sp>
      <p:sp>
        <p:nvSpPr>
          <p:cNvPr id="3" name="Footer Placeholder 2"/>
          <p:cNvSpPr>
            <a:spLocks noGrp="1"/>
          </p:cNvSpPr>
          <p:nvPr>
            <p:ph type="ftr" sz="quarter" idx="12"/>
          </p:nvPr>
        </p:nvSpPr>
        <p:spPr/>
        <p:txBody>
          <a:bodyPr/>
          <a:lstStyle/>
          <a:p>
            <a:r>
              <a:rPr lang="en-IN" dirty="0"/>
              <a:t>Performance Bridge, Enterprise Operational Informatics</a:t>
            </a:r>
          </a:p>
          <a:p>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10</a:t>
            </a:fld>
            <a:endParaRPr lang="en-IN"/>
          </a:p>
        </p:txBody>
      </p:sp>
      <p:sp>
        <p:nvSpPr>
          <p:cNvPr id="5" name="Text Placeholder 4"/>
          <p:cNvSpPr>
            <a:spLocks noGrp="1"/>
          </p:cNvSpPr>
          <p:nvPr>
            <p:ph type="body" sz="quarter" idx="14"/>
          </p:nvPr>
        </p:nvSpPr>
        <p:spPr/>
        <p:txBody>
          <a:bodyPr/>
          <a:lstStyle/>
          <a:p>
            <a:r>
              <a:rPr lang="en-US" dirty="0" smtClean="0"/>
              <a:t>GraphQL Query</a:t>
            </a:r>
          </a:p>
          <a:p>
            <a:endParaRPr lang="en-US" dirty="0"/>
          </a:p>
          <a:p>
            <a:r>
              <a:rPr lang="en-US" dirty="0" smtClean="0"/>
              <a:t>GraphQL Mutation</a:t>
            </a:r>
          </a:p>
          <a:p>
            <a:endParaRPr lang="en-US" dirty="0"/>
          </a:p>
          <a:p>
            <a:r>
              <a:rPr lang="en-US" dirty="0" smtClean="0"/>
              <a:t>GraphQL Subscription</a:t>
            </a:r>
            <a:endParaRPr lang="en-US" dirty="0"/>
          </a:p>
        </p:txBody>
      </p:sp>
      <p:sp>
        <p:nvSpPr>
          <p:cNvPr id="6" name="Title 5"/>
          <p:cNvSpPr>
            <a:spLocks noGrp="1"/>
          </p:cNvSpPr>
          <p:nvPr>
            <p:ph type="title"/>
          </p:nvPr>
        </p:nvSpPr>
        <p:spPr>
          <a:xfrm>
            <a:off x="504826" y="131618"/>
            <a:ext cx="7523937" cy="698501"/>
          </a:xfrm>
        </p:spPr>
        <p:txBody>
          <a:bodyPr/>
          <a:lstStyle/>
          <a:p>
            <a:r>
              <a:rPr lang="en-US" dirty="0">
                <a:latin typeface="Calibri Light" charset="0"/>
                <a:ea typeface="Calibri Light" charset="0"/>
                <a:cs typeface="Calibri Light" charset="0"/>
              </a:rPr>
              <a:t>Hands-on Part 1: GraphQL Query, Mutations and Subscriptions</a:t>
            </a:r>
            <a:br>
              <a:rPr lang="en-US" dirty="0">
                <a:latin typeface="Calibri Light" charset="0"/>
                <a:ea typeface="Calibri Light" charset="0"/>
                <a:cs typeface="Calibri Light" charset="0"/>
              </a:rPr>
            </a:br>
            <a:endParaRPr lang="en-US" dirty="0">
              <a:latin typeface="Calibri Light" charset="0"/>
              <a:ea typeface="Calibri Light" charset="0"/>
              <a:cs typeface="Calibri Light" charset="0"/>
            </a:endParaRPr>
          </a:p>
        </p:txBody>
      </p:sp>
    </p:spTree>
    <p:extLst>
      <p:ext uri="{BB962C8B-B14F-4D97-AF65-F5344CB8AC3E}">
        <p14:creationId xmlns:p14="http://schemas.microsoft.com/office/powerpoint/2010/main" val="150080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IN" dirty="0" smtClean="0"/>
              <a:t>12-SEP-2019</a:t>
            </a:r>
            <a:endParaRPr lang="en-IN" dirty="0"/>
          </a:p>
        </p:txBody>
      </p:sp>
      <p:sp>
        <p:nvSpPr>
          <p:cNvPr id="3" name="Footer Placeholder 2"/>
          <p:cNvSpPr>
            <a:spLocks noGrp="1"/>
          </p:cNvSpPr>
          <p:nvPr>
            <p:ph type="ftr" sz="quarter" idx="12"/>
          </p:nvPr>
        </p:nvSpPr>
        <p:spPr/>
        <p:txBody>
          <a:bodyPr/>
          <a:lstStyle/>
          <a:p>
            <a:r>
              <a:rPr lang="en-IN" dirty="0"/>
              <a:t>Performance Bridge, Enterprise Operational Informatics</a:t>
            </a:r>
          </a:p>
          <a:p>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11</a:t>
            </a:fld>
            <a:endParaRPr lang="en-IN"/>
          </a:p>
        </p:txBody>
      </p:sp>
      <p:graphicFrame>
        <p:nvGraphicFramePr>
          <p:cNvPr id="11" name="Table 10"/>
          <p:cNvGraphicFramePr>
            <a:graphicFrameLocks noGrp="1"/>
          </p:cNvGraphicFramePr>
          <p:nvPr>
            <p:extLst>
              <p:ext uri="{D42A27DB-BD31-4B8C-83A1-F6EECF244321}">
                <p14:modId xmlns:p14="http://schemas.microsoft.com/office/powerpoint/2010/main" val="1869416889"/>
              </p:ext>
            </p:extLst>
          </p:nvPr>
        </p:nvGraphicFramePr>
        <p:xfrm>
          <a:off x="597191" y="566475"/>
          <a:ext cx="7564583" cy="616614"/>
        </p:xfrm>
        <a:graphic>
          <a:graphicData uri="http://schemas.openxmlformats.org/drawingml/2006/table">
            <a:tbl>
              <a:tblPr firstRow="1" firstCol="1" bandRow="1">
                <a:tableStyleId>{5C22544A-7EE6-4342-B048-85BDC9FD1C3A}</a:tableStyleId>
              </a:tblPr>
              <a:tblGrid>
                <a:gridCol w="910677">
                  <a:extLst>
                    <a:ext uri="{9D8B030D-6E8A-4147-A177-3AD203B41FA5}">
                      <a16:colId xmlns:a16="http://schemas.microsoft.com/office/drawing/2014/main" val="1947509837"/>
                    </a:ext>
                  </a:extLst>
                </a:gridCol>
                <a:gridCol w="1474581">
                  <a:extLst>
                    <a:ext uri="{9D8B030D-6E8A-4147-A177-3AD203B41FA5}">
                      <a16:colId xmlns:a16="http://schemas.microsoft.com/office/drawing/2014/main" val="3092700260"/>
                    </a:ext>
                  </a:extLst>
                </a:gridCol>
                <a:gridCol w="858979">
                  <a:extLst>
                    <a:ext uri="{9D8B030D-6E8A-4147-A177-3AD203B41FA5}">
                      <a16:colId xmlns:a16="http://schemas.microsoft.com/office/drawing/2014/main" val="1893490915"/>
                    </a:ext>
                  </a:extLst>
                </a:gridCol>
                <a:gridCol w="1123035">
                  <a:extLst>
                    <a:ext uri="{9D8B030D-6E8A-4147-A177-3AD203B41FA5}">
                      <a16:colId xmlns:a16="http://schemas.microsoft.com/office/drawing/2014/main" val="1501008954"/>
                    </a:ext>
                  </a:extLst>
                </a:gridCol>
                <a:gridCol w="1422088">
                  <a:extLst>
                    <a:ext uri="{9D8B030D-6E8A-4147-A177-3AD203B41FA5}">
                      <a16:colId xmlns:a16="http://schemas.microsoft.com/office/drawing/2014/main" val="3238927742"/>
                    </a:ext>
                  </a:extLst>
                </a:gridCol>
                <a:gridCol w="1775223">
                  <a:extLst>
                    <a:ext uri="{9D8B030D-6E8A-4147-A177-3AD203B41FA5}">
                      <a16:colId xmlns:a16="http://schemas.microsoft.com/office/drawing/2014/main" val="1647870679"/>
                    </a:ext>
                  </a:extLst>
                </a:gridCol>
              </a:tblGrid>
              <a:tr h="407457">
                <a:tc>
                  <a:txBody>
                    <a:bodyPr/>
                    <a:lstStyle/>
                    <a:p>
                      <a:pPr marL="0" marR="0">
                        <a:spcBef>
                          <a:spcPts val="0"/>
                        </a:spcBef>
                        <a:spcAft>
                          <a:spcPts val="0"/>
                        </a:spcAft>
                      </a:pPr>
                      <a:r>
                        <a:rPr lang="en-US" sz="1100" dirty="0" smtClean="0">
                          <a:effectLst/>
                        </a:rPr>
                        <a:t>id(integer</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err="1" smtClean="0">
                          <a:effectLst/>
                        </a:rPr>
                        <a:t>person_id</a:t>
                      </a:r>
                      <a:r>
                        <a:rPr lang="en-US" sz="1100" dirty="0" smtClean="0">
                          <a:effectLst/>
                        </a:rPr>
                        <a:t>(integer</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smtClean="0">
                          <a:effectLst/>
                        </a:rPr>
                        <a:t>title(text</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smtClean="0">
                          <a:effectLst/>
                        </a:rPr>
                        <a:t>price(integer</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err="1" smtClean="0">
                          <a:effectLst/>
                        </a:rPr>
                        <a:t>genre_id</a:t>
                      </a:r>
                      <a:r>
                        <a:rPr lang="en-US" sz="1100" dirty="0" smtClean="0">
                          <a:effectLst/>
                        </a:rPr>
                        <a:t>(integer</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err="1" smtClean="0">
                          <a:effectLst/>
                        </a:rPr>
                        <a:t>publication_date</a:t>
                      </a:r>
                      <a:r>
                        <a:rPr lang="en-US" sz="1100" dirty="0" smtClean="0">
                          <a:effectLst/>
                        </a:rPr>
                        <a:t>(date</a:t>
                      </a:r>
                      <a:r>
                        <a:rPr lang="en-US" sz="1100" dirty="0">
                          <a:effectLst/>
                        </a:rPr>
                        <a:t>)</a:t>
                      </a:r>
                      <a:endParaRPr lang="en-US" sz="1200" dirty="0">
                        <a:effectLst/>
                        <a:latin typeface="Calibri" panose="020F0502020204030204" pitchFamily="34" charset="0"/>
                        <a:ea typeface="PMingLiU"/>
                      </a:endParaRPr>
                    </a:p>
                  </a:txBody>
                  <a:tcPr marL="68580" marR="68580" marT="0" marB="0"/>
                </a:tc>
                <a:extLst>
                  <a:ext uri="{0D108BD9-81ED-4DB2-BD59-A6C34878D82A}">
                    <a16:rowId xmlns:a16="http://schemas.microsoft.com/office/drawing/2014/main" val="178942550"/>
                  </a:ext>
                </a:extLst>
              </a:tr>
              <a:tr h="209157">
                <a:tc>
                  <a:txBody>
                    <a:bodyPr/>
                    <a:lstStyle/>
                    <a:p>
                      <a:pPr marL="0" marR="0">
                        <a:spcBef>
                          <a:spcPts val="0"/>
                        </a:spcBef>
                        <a:spcAft>
                          <a:spcPts val="0"/>
                        </a:spcAft>
                      </a:pPr>
                      <a:r>
                        <a:rPr lang="en-US" sz="1100" dirty="0">
                          <a:effectLst/>
                        </a:rPr>
                        <a:t> </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a:effectLst/>
                        </a:rPr>
                        <a:t> </a:t>
                      </a:r>
                      <a:endParaRPr lang="en-US" sz="1200" dirty="0">
                        <a:effectLst/>
                        <a:latin typeface="Calibri" panose="020F0502020204030204" pitchFamily="34" charset="0"/>
                        <a:ea typeface="PMingLiU"/>
                      </a:endParaRPr>
                    </a:p>
                  </a:txBody>
                  <a:tcPr marL="68580" marR="68580" marT="0" marB="0"/>
                </a:tc>
                <a:extLst>
                  <a:ext uri="{0D108BD9-81ED-4DB2-BD59-A6C34878D82A}">
                    <a16:rowId xmlns:a16="http://schemas.microsoft.com/office/drawing/2014/main" val="1185701746"/>
                  </a:ext>
                </a:extLst>
              </a:tr>
            </a:tbl>
          </a:graphicData>
        </a:graphic>
      </p:graphicFrame>
      <p:sp>
        <p:nvSpPr>
          <p:cNvPr id="14" name="Rectangle 13"/>
          <p:cNvSpPr/>
          <p:nvPr/>
        </p:nvSpPr>
        <p:spPr>
          <a:xfrm>
            <a:off x="504826" y="288899"/>
            <a:ext cx="558358" cy="276999"/>
          </a:xfrm>
          <a:prstGeom prst="rect">
            <a:avLst/>
          </a:prstGeom>
        </p:spPr>
        <p:txBody>
          <a:bodyPr wrap="none">
            <a:spAutoFit/>
          </a:bodyPr>
          <a:lstStyle/>
          <a:p>
            <a:pPr lvl="0" defTabSz="914400" eaLnBrk="0" fontAlgn="base" hangingPunct="0">
              <a:spcBef>
                <a:spcPct val="0"/>
              </a:spcBef>
              <a:spcAft>
                <a:spcPct val="0"/>
              </a:spcAft>
            </a:pPr>
            <a:r>
              <a:rPr lang="en-US" altLang="zh-TW" sz="1200" dirty="0" smtClean="0">
                <a:latin typeface="Calibri" panose="020F0502020204030204" pitchFamily="34" charset="0"/>
                <a:ea typeface="PMingLiU" charset="-120"/>
                <a:cs typeface="Calibri" panose="020F0502020204030204" pitchFamily="34" charset="0"/>
              </a:rPr>
              <a:t>books</a:t>
            </a:r>
            <a:endParaRPr lang="en-US" altLang="zh-TW" dirty="0">
              <a:latin typeface="Arial" panose="020B0604020202020204" pitchFamily="34" charset="0"/>
            </a:endParaRPr>
          </a:p>
        </p:txBody>
      </p:sp>
      <p:sp>
        <p:nvSpPr>
          <p:cNvPr id="15" name="Rectangle 14"/>
          <p:cNvSpPr/>
          <p:nvPr/>
        </p:nvSpPr>
        <p:spPr>
          <a:xfrm>
            <a:off x="504826" y="1183089"/>
            <a:ext cx="6336549" cy="938719"/>
          </a:xfrm>
          <a:prstGeom prst="rect">
            <a:avLst/>
          </a:prstGeom>
        </p:spPr>
        <p:txBody>
          <a:bodyPr wrap="square">
            <a:spAutoFit/>
          </a:bodyPr>
          <a:lstStyle/>
          <a:p>
            <a:r>
              <a:rPr lang="en-US" sz="1100" dirty="0">
                <a:latin typeface="Calibri" panose="020F0502020204030204" pitchFamily="34" charset="0"/>
                <a:ea typeface="PMingLiU"/>
              </a:rPr>
              <a:t>Primary Key</a:t>
            </a:r>
          </a:p>
          <a:p>
            <a:r>
              <a:rPr lang="en-US" sz="1100" dirty="0">
                <a:latin typeface="Calibri" panose="020F0502020204030204" pitchFamily="34" charset="0"/>
                <a:ea typeface="PMingLiU"/>
              </a:rPr>
              <a:t>id- </a:t>
            </a:r>
            <a:r>
              <a:rPr lang="en-US" sz="1100" dirty="0" err="1">
                <a:latin typeface="Calibri" panose="020F0502020204030204" pitchFamily="34" charset="0"/>
                <a:ea typeface="PMingLiU"/>
              </a:rPr>
              <a:t>books_pkey</a:t>
            </a:r>
            <a:endParaRPr lang="en-US" sz="1100" dirty="0">
              <a:latin typeface="Calibri" panose="020F0502020204030204" pitchFamily="34" charset="0"/>
              <a:ea typeface="PMingLiU"/>
            </a:endParaRPr>
          </a:p>
          <a:p>
            <a:r>
              <a:rPr lang="en-US" sz="1100" dirty="0">
                <a:latin typeface="Calibri" panose="020F0502020204030204" pitchFamily="34" charset="0"/>
                <a:ea typeface="PMingLiU"/>
              </a:rPr>
              <a:t>Foreign Keys</a:t>
            </a:r>
          </a:p>
          <a:p>
            <a:r>
              <a:rPr lang="en-US" sz="1100" dirty="0" err="1">
                <a:latin typeface="Calibri" panose="020F0502020204030204" pitchFamily="34" charset="0"/>
                <a:ea typeface="PMingLiU"/>
              </a:rPr>
              <a:t>genre_id</a:t>
            </a:r>
            <a:r>
              <a:rPr lang="en-US" sz="1100" dirty="0">
                <a:latin typeface="Calibri" panose="020F0502020204030204" pitchFamily="34" charset="0"/>
                <a:ea typeface="PMingLiU"/>
              </a:rPr>
              <a:t> → genres . id - </a:t>
            </a:r>
            <a:r>
              <a:rPr lang="en-US" sz="1100" dirty="0" err="1">
                <a:latin typeface="Calibri" panose="020F0502020204030204" pitchFamily="34" charset="0"/>
                <a:ea typeface="PMingLiU"/>
              </a:rPr>
              <a:t>books_genre_id_fkey</a:t>
            </a:r>
            <a:endParaRPr lang="en-US" sz="1100" dirty="0">
              <a:latin typeface="Calibri" panose="020F0502020204030204" pitchFamily="34" charset="0"/>
              <a:ea typeface="PMingLiU"/>
            </a:endParaRPr>
          </a:p>
          <a:p>
            <a:r>
              <a:rPr lang="en-US" sz="1100" dirty="0" err="1">
                <a:latin typeface="Calibri" panose="020F0502020204030204" pitchFamily="34" charset="0"/>
                <a:ea typeface="PMingLiU"/>
              </a:rPr>
              <a:t>person_id</a:t>
            </a:r>
            <a:r>
              <a:rPr lang="en-US" sz="1100" dirty="0">
                <a:latin typeface="Calibri" panose="020F0502020204030204" pitchFamily="34" charset="0"/>
                <a:ea typeface="PMingLiU"/>
              </a:rPr>
              <a:t> → persons . id - </a:t>
            </a:r>
            <a:r>
              <a:rPr lang="en-US" sz="1100" dirty="0" err="1">
                <a:latin typeface="Calibri" panose="020F0502020204030204" pitchFamily="34" charset="0"/>
                <a:ea typeface="PMingLiU"/>
              </a:rPr>
              <a:t>books_person_id_fkey</a:t>
            </a:r>
            <a:endParaRPr lang="en-US" sz="1100" dirty="0">
              <a:latin typeface="Calibri" panose="020F0502020204030204" pitchFamily="34" charset="0"/>
              <a:ea typeface="PMingLiU"/>
            </a:endParaRPr>
          </a:p>
        </p:txBody>
      </p:sp>
      <p:graphicFrame>
        <p:nvGraphicFramePr>
          <p:cNvPr id="16" name="Table 15"/>
          <p:cNvGraphicFramePr>
            <a:graphicFrameLocks noGrp="1"/>
          </p:cNvGraphicFramePr>
          <p:nvPr>
            <p:extLst>
              <p:ext uri="{D42A27DB-BD31-4B8C-83A1-F6EECF244321}">
                <p14:modId xmlns:p14="http://schemas.microsoft.com/office/powerpoint/2010/main" val="2908540011"/>
              </p:ext>
            </p:extLst>
          </p:nvPr>
        </p:nvGraphicFramePr>
        <p:xfrm>
          <a:off x="504826" y="2817964"/>
          <a:ext cx="4971185" cy="666110"/>
        </p:xfrm>
        <a:graphic>
          <a:graphicData uri="http://schemas.openxmlformats.org/drawingml/2006/table">
            <a:tbl>
              <a:tblPr firstRow="1" firstCol="1" bandRow="1">
                <a:tableStyleId>{5C22544A-7EE6-4342-B048-85BDC9FD1C3A}</a:tableStyleId>
              </a:tblPr>
              <a:tblGrid>
                <a:gridCol w="994237">
                  <a:extLst>
                    <a:ext uri="{9D8B030D-6E8A-4147-A177-3AD203B41FA5}">
                      <a16:colId xmlns:a16="http://schemas.microsoft.com/office/drawing/2014/main" val="1477637527"/>
                    </a:ext>
                  </a:extLst>
                </a:gridCol>
                <a:gridCol w="994237">
                  <a:extLst>
                    <a:ext uri="{9D8B030D-6E8A-4147-A177-3AD203B41FA5}">
                      <a16:colId xmlns:a16="http://schemas.microsoft.com/office/drawing/2014/main" val="3822787107"/>
                    </a:ext>
                  </a:extLst>
                </a:gridCol>
                <a:gridCol w="994237">
                  <a:extLst>
                    <a:ext uri="{9D8B030D-6E8A-4147-A177-3AD203B41FA5}">
                      <a16:colId xmlns:a16="http://schemas.microsoft.com/office/drawing/2014/main" val="2139175044"/>
                    </a:ext>
                  </a:extLst>
                </a:gridCol>
                <a:gridCol w="994237">
                  <a:extLst>
                    <a:ext uri="{9D8B030D-6E8A-4147-A177-3AD203B41FA5}">
                      <a16:colId xmlns:a16="http://schemas.microsoft.com/office/drawing/2014/main" val="3822783611"/>
                    </a:ext>
                  </a:extLst>
                </a:gridCol>
                <a:gridCol w="994237">
                  <a:extLst>
                    <a:ext uri="{9D8B030D-6E8A-4147-A177-3AD203B41FA5}">
                      <a16:colId xmlns:a16="http://schemas.microsoft.com/office/drawing/2014/main" val="2211414155"/>
                    </a:ext>
                  </a:extLst>
                </a:gridCol>
              </a:tblGrid>
              <a:tr h="333055">
                <a:tc>
                  <a:txBody>
                    <a:bodyPr/>
                    <a:lstStyle/>
                    <a:p>
                      <a:pPr marL="0" marR="0">
                        <a:spcBef>
                          <a:spcPts val="0"/>
                        </a:spcBef>
                        <a:spcAft>
                          <a:spcPts val="0"/>
                        </a:spcAft>
                      </a:pPr>
                      <a:r>
                        <a:rPr lang="en-US" sz="1100" dirty="0" smtClean="0">
                          <a:effectLst/>
                        </a:rPr>
                        <a:t>id(integer</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smtClean="0">
                          <a:effectLst/>
                        </a:rPr>
                        <a:t>name(text</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smtClean="0">
                          <a:effectLst/>
                        </a:rPr>
                        <a:t>age(integer</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smtClean="0">
                          <a:effectLst/>
                        </a:rPr>
                        <a:t>city(text</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smtClean="0">
                          <a:effectLst/>
                        </a:rPr>
                        <a:t>phone(text</a:t>
                      </a:r>
                      <a:r>
                        <a:rPr lang="en-US" sz="1100" dirty="0">
                          <a:effectLst/>
                        </a:rPr>
                        <a:t>)</a:t>
                      </a:r>
                      <a:endParaRPr lang="en-US" sz="1200" dirty="0">
                        <a:effectLst/>
                        <a:latin typeface="Calibri" panose="020F0502020204030204" pitchFamily="34" charset="0"/>
                        <a:ea typeface="PMingLiU"/>
                      </a:endParaRPr>
                    </a:p>
                  </a:txBody>
                  <a:tcPr marL="68580" marR="68580" marT="0" marB="0"/>
                </a:tc>
                <a:extLst>
                  <a:ext uri="{0D108BD9-81ED-4DB2-BD59-A6C34878D82A}">
                    <a16:rowId xmlns:a16="http://schemas.microsoft.com/office/drawing/2014/main" val="3413250020"/>
                  </a:ext>
                </a:extLst>
              </a:tr>
              <a:tr h="333055">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a:effectLst/>
                        </a:rPr>
                        <a:t> </a:t>
                      </a:r>
                      <a:endParaRPr lang="en-US" sz="1200" dirty="0">
                        <a:effectLst/>
                        <a:latin typeface="Calibri" panose="020F0502020204030204" pitchFamily="34" charset="0"/>
                        <a:ea typeface="PMingLiU"/>
                      </a:endParaRPr>
                    </a:p>
                  </a:txBody>
                  <a:tcPr marL="68580" marR="68580" marT="0" marB="0"/>
                </a:tc>
                <a:extLst>
                  <a:ext uri="{0D108BD9-81ED-4DB2-BD59-A6C34878D82A}">
                    <a16:rowId xmlns:a16="http://schemas.microsoft.com/office/drawing/2014/main" val="1379139087"/>
                  </a:ext>
                </a:extLst>
              </a:tr>
            </a:tbl>
          </a:graphicData>
        </a:graphic>
      </p:graphicFrame>
      <p:sp>
        <p:nvSpPr>
          <p:cNvPr id="17" name="Rectangle 3"/>
          <p:cNvSpPr>
            <a:spLocks noChangeArrowheads="1"/>
          </p:cNvSpPr>
          <p:nvPr/>
        </p:nvSpPr>
        <p:spPr bwMode="auto">
          <a:xfrm>
            <a:off x="496200" y="2540965"/>
            <a:ext cx="76561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Calibri" panose="020F0502020204030204" pitchFamily="34" charset="0"/>
                <a:ea typeface="PMingLiU" charset="-120"/>
                <a:cs typeface="Calibri" panose="020F0502020204030204" pitchFamily="34" charset="0"/>
              </a:rPr>
              <a:t>persons</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5667115" y="2817964"/>
            <a:ext cx="2294134" cy="461665"/>
          </a:xfrm>
          <a:prstGeom prst="rect">
            <a:avLst/>
          </a:prstGeom>
        </p:spPr>
        <p:txBody>
          <a:bodyPr wrap="square">
            <a:spAutoFit/>
          </a:bodyPr>
          <a:lstStyle/>
          <a:p>
            <a:r>
              <a:rPr lang="en-US" sz="1200" dirty="0">
                <a:latin typeface="Calibri" panose="020F0502020204030204" pitchFamily="34" charset="0"/>
                <a:ea typeface="PMingLiU"/>
              </a:rPr>
              <a:t>Primary Key</a:t>
            </a:r>
          </a:p>
          <a:p>
            <a:r>
              <a:rPr lang="en-US" sz="1200" dirty="0">
                <a:latin typeface="Calibri" panose="020F0502020204030204" pitchFamily="34" charset="0"/>
                <a:ea typeface="PMingLiU"/>
              </a:rPr>
              <a:t>id - </a:t>
            </a:r>
            <a:r>
              <a:rPr lang="en-US" sz="1200" dirty="0" err="1">
                <a:latin typeface="Calibri" panose="020F0502020204030204" pitchFamily="34" charset="0"/>
                <a:ea typeface="PMingLiU"/>
              </a:rPr>
              <a:t>persons_pkey</a:t>
            </a:r>
            <a:endParaRPr lang="en-US" sz="1200" dirty="0">
              <a:latin typeface="Calibri" panose="020F0502020204030204" pitchFamily="34" charset="0"/>
              <a:ea typeface="PMingLiU"/>
            </a:endParaRPr>
          </a:p>
        </p:txBody>
      </p:sp>
      <p:graphicFrame>
        <p:nvGraphicFramePr>
          <p:cNvPr id="19" name="Table 18"/>
          <p:cNvGraphicFramePr>
            <a:graphicFrameLocks noGrp="1"/>
          </p:cNvGraphicFramePr>
          <p:nvPr>
            <p:extLst>
              <p:ext uri="{D42A27DB-BD31-4B8C-83A1-F6EECF244321}">
                <p14:modId xmlns:p14="http://schemas.microsoft.com/office/powerpoint/2010/main" val="1963417781"/>
              </p:ext>
            </p:extLst>
          </p:nvPr>
        </p:nvGraphicFramePr>
        <p:xfrm>
          <a:off x="496200" y="4020658"/>
          <a:ext cx="5937250" cy="335280"/>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647522136"/>
                    </a:ext>
                  </a:extLst>
                </a:gridCol>
                <a:gridCol w="2968625">
                  <a:extLst>
                    <a:ext uri="{9D8B030D-6E8A-4147-A177-3AD203B41FA5}">
                      <a16:colId xmlns:a16="http://schemas.microsoft.com/office/drawing/2014/main" val="2133864446"/>
                    </a:ext>
                  </a:extLst>
                </a:gridCol>
              </a:tblGrid>
              <a:tr h="0">
                <a:tc>
                  <a:txBody>
                    <a:bodyPr/>
                    <a:lstStyle/>
                    <a:p>
                      <a:pPr marL="0" marR="0">
                        <a:spcBef>
                          <a:spcPts val="0"/>
                        </a:spcBef>
                        <a:spcAft>
                          <a:spcPts val="0"/>
                        </a:spcAft>
                      </a:pPr>
                      <a:r>
                        <a:rPr lang="en-US" sz="1100" dirty="0" smtClean="0">
                          <a:effectLst/>
                        </a:rPr>
                        <a:t>id(integer</a:t>
                      </a:r>
                      <a:r>
                        <a:rPr lang="en-US" sz="1100" dirty="0">
                          <a:effectLst/>
                        </a:rPr>
                        <a:t>)</a:t>
                      </a:r>
                      <a:endParaRPr lang="en-US" sz="1200" dirty="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smtClean="0">
                          <a:effectLst/>
                        </a:rPr>
                        <a:t>type(text</a:t>
                      </a:r>
                      <a:r>
                        <a:rPr lang="en-US" sz="1100" dirty="0">
                          <a:effectLst/>
                        </a:rPr>
                        <a:t>)</a:t>
                      </a:r>
                      <a:endParaRPr lang="en-US" sz="1200" dirty="0">
                        <a:effectLst/>
                        <a:latin typeface="Calibri" panose="020F0502020204030204" pitchFamily="34" charset="0"/>
                        <a:ea typeface="PMingLiU"/>
                      </a:endParaRPr>
                    </a:p>
                  </a:txBody>
                  <a:tcPr marL="68580" marR="68580" marT="0" marB="0"/>
                </a:tc>
                <a:extLst>
                  <a:ext uri="{0D108BD9-81ED-4DB2-BD59-A6C34878D82A}">
                    <a16:rowId xmlns:a16="http://schemas.microsoft.com/office/drawing/2014/main" val="2656796292"/>
                  </a:ext>
                </a:extLst>
              </a:tr>
              <a:tr h="0">
                <a:tc>
                  <a:txBody>
                    <a:bodyPr/>
                    <a:lstStyle/>
                    <a:p>
                      <a:pPr marL="0" marR="0">
                        <a:spcBef>
                          <a:spcPts val="0"/>
                        </a:spcBef>
                        <a:spcAft>
                          <a:spcPts val="0"/>
                        </a:spcAft>
                      </a:pPr>
                      <a:r>
                        <a:rPr lang="en-US" sz="1100">
                          <a:effectLst/>
                        </a:rPr>
                        <a:t> </a:t>
                      </a:r>
                      <a:endParaRPr lang="en-US" sz="1200">
                        <a:effectLst/>
                        <a:latin typeface="Calibri" panose="020F0502020204030204" pitchFamily="34" charset="0"/>
                        <a:ea typeface="PMingLiU"/>
                      </a:endParaRPr>
                    </a:p>
                  </a:txBody>
                  <a:tcPr marL="68580" marR="68580" marT="0" marB="0"/>
                </a:tc>
                <a:tc>
                  <a:txBody>
                    <a:bodyPr/>
                    <a:lstStyle/>
                    <a:p>
                      <a:pPr marL="0" marR="0">
                        <a:spcBef>
                          <a:spcPts val="0"/>
                        </a:spcBef>
                        <a:spcAft>
                          <a:spcPts val="0"/>
                        </a:spcAft>
                      </a:pPr>
                      <a:r>
                        <a:rPr lang="en-US" sz="1100" dirty="0">
                          <a:effectLst/>
                        </a:rPr>
                        <a:t> </a:t>
                      </a:r>
                      <a:endParaRPr lang="en-US" sz="1200" dirty="0">
                        <a:effectLst/>
                        <a:latin typeface="Calibri" panose="020F0502020204030204" pitchFamily="34" charset="0"/>
                        <a:ea typeface="PMingLiU"/>
                      </a:endParaRPr>
                    </a:p>
                  </a:txBody>
                  <a:tcPr marL="68580" marR="68580" marT="0" marB="0"/>
                </a:tc>
                <a:extLst>
                  <a:ext uri="{0D108BD9-81ED-4DB2-BD59-A6C34878D82A}">
                    <a16:rowId xmlns:a16="http://schemas.microsoft.com/office/drawing/2014/main" val="3307020859"/>
                  </a:ext>
                </a:extLst>
              </a:tr>
            </a:tbl>
          </a:graphicData>
        </a:graphic>
      </p:graphicFrame>
      <p:sp>
        <p:nvSpPr>
          <p:cNvPr id="20" name="Rectangle 4"/>
          <p:cNvSpPr>
            <a:spLocks noChangeArrowheads="1"/>
          </p:cNvSpPr>
          <p:nvPr/>
        </p:nvSpPr>
        <p:spPr bwMode="auto">
          <a:xfrm>
            <a:off x="6691453" y="3556628"/>
            <a:ext cx="21862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200" b="0" i="0" u="none" strike="noStrike" cap="none" normalizeH="0" baseline="0" dirty="0" smtClean="0">
              <a:ln>
                <a:noFill/>
              </a:ln>
              <a:solidFill>
                <a:schemeClr val="tx1"/>
              </a:solidFill>
              <a:effectLst/>
              <a:latin typeface="Calibri" panose="020F0502020204030204" pitchFamily="34" charset="0"/>
              <a:ea typeface="PMingLiU"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200" dirty="0">
              <a:latin typeface="Calibri" panose="020F0502020204030204" pitchFamily="34" charset="0"/>
              <a:ea typeface="PMingLiU" charset="-12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Calibri" panose="020F0502020204030204" pitchFamily="34" charset="0"/>
                <a:ea typeface="PMingLiU" charset="-120"/>
                <a:cs typeface="Calibri" panose="020F0502020204030204" pitchFamily="34" charset="0"/>
              </a:rPr>
              <a:t>Primary key</a:t>
            </a:r>
            <a:endParaRPr kumimoji="0" lang="en-US" altLang="zh-TW"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Calibri" panose="020F0502020204030204" pitchFamily="34" charset="0"/>
                <a:ea typeface="PMingLiU" charset="-120"/>
                <a:cs typeface="Calibri" panose="020F0502020204030204" pitchFamily="34" charset="0"/>
              </a:rPr>
              <a:t>id - </a:t>
            </a:r>
            <a:r>
              <a:rPr kumimoji="0" lang="en-US" altLang="zh-TW" sz="1200" b="0" i="0" u="none" strike="noStrike" cap="none" normalizeH="0" baseline="0" dirty="0" err="1" smtClean="0">
                <a:ln>
                  <a:noFill/>
                </a:ln>
                <a:solidFill>
                  <a:schemeClr val="tx1"/>
                </a:solidFill>
                <a:effectLst/>
                <a:latin typeface="Calibri" panose="020F0502020204030204" pitchFamily="34" charset="0"/>
                <a:ea typeface="PMingLiU" charset="-120"/>
                <a:cs typeface="Calibri" panose="020F0502020204030204" pitchFamily="34" charset="0"/>
              </a:rPr>
              <a:t>genres_pkey</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0"/>
          <p:cNvSpPr/>
          <p:nvPr/>
        </p:nvSpPr>
        <p:spPr>
          <a:xfrm>
            <a:off x="438141" y="3721374"/>
            <a:ext cx="601318" cy="276999"/>
          </a:xfrm>
          <a:prstGeom prst="rect">
            <a:avLst/>
          </a:prstGeom>
        </p:spPr>
        <p:txBody>
          <a:bodyPr wrap="none">
            <a:spAutoFit/>
          </a:bodyPr>
          <a:lstStyle/>
          <a:p>
            <a:pPr lvl="0" defTabSz="914400" eaLnBrk="0" fontAlgn="base" hangingPunct="0">
              <a:spcBef>
                <a:spcPct val="0"/>
              </a:spcBef>
              <a:spcAft>
                <a:spcPct val="0"/>
              </a:spcAft>
            </a:pPr>
            <a:r>
              <a:rPr lang="en-US" altLang="zh-TW" sz="1200" dirty="0" smtClean="0">
                <a:latin typeface="Calibri" panose="020F0502020204030204" pitchFamily="34" charset="0"/>
                <a:ea typeface="PMingLiU" charset="-120"/>
                <a:cs typeface="Calibri" panose="020F0502020204030204" pitchFamily="34" charset="0"/>
              </a:rPr>
              <a:t>genres</a:t>
            </a:r>
            <a:endParaRPr lang="en-US" altLang="zh-TW" sz="500" dirty="0"/>
          </a:p>
        </p:txBody>
      </p:sp>
    </p:spTree>
    <p:extLst>
      <p:ext uri="{BB962C8B-B14F-4D97-AF65-F5344CB8AC3E}">
        <p14:creationId xmlns:p14="http://schemas.microsoft.com/office/powerpoint/2010/main" val="263186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IN" dirty="0" smtClean="0"/>
              <a:t>12-SEP-2019</a:t>
            </a:r>
            <a:endParaRPr lang="en-IN" dirty="0"/>
          </a:p>
        </p:txBody>
      </p:sp>
      <p:sp>
        <p:nvSpPr>
          <p:cNvPr id="3" name="Footer Placeholder 2"/>
          <p:cNvSpPr>
            <a:spLocks noGrp="1"/>
          </p:cNvSpPr>
          <p:nvPr>
            <p:ph type="ftr" sz="quarter" idx="12"/>
          </p:nvPr>
        </p:nvSpPr>
        <p:spPr/>
        <p:txBody>
          <a:bodyPr/>
          <a:lstStyle/>
          <a:p>
            <a:r>
              <a:rPr lang="en-IN" dirty="0"/>
              <a:t>Performance Bridge, Enterprise Operational Informatics</a:t>
            </a:r>
          </a:p>
          <a:p>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12</a:t>
            </a:fld>
            <a:endParaRPr lang="en-IN"/>
          </a:p>
        </p:txBody>
      </p:sp>
      <p:sp>
        <p:nvSpPr>
          <p:cNvPr id="5" name="Text Placeholder 4"/>
          <p:cNvSpPr>
            <a:spLocks noGrp="1"/>
          </p:cNvSpPr>
          <p:nvPr>
            <p:ph type="body" sz="quarter" idx="14"/>
          </p:nvPr>
        </p:nvSpPr>
        <p:spPr/>
        <p:txBody>
          <a:bodyPr/>
          <a:lstStyle/>
          <a:p>
            <a:r>
              <a:rPr lang="en-US" dirty="0" smtClean="0"/>
              <a:t>React Application </a:t>
            </a:r>
            <a:endParaRPr lang="en-US" dirty="0"/>
          </a:p>
          <a:p>
            <a:pPr lvl="1"/>
            <a:r>
              <a:rPr lang="en-US" dirty="0" smtClean="0"/>
              <a:t>Plot a graph : No. Of Books by Genre</a:t>
            </a:r>
          </a:p>
          <a:p>
            <a:pPr lvl="1"/>
            <a:r>
              <a:rPr lang="en-US" dirty="0" smtClean="0"/>
              <a:t>Plot a graph : No. Of Books by Person</a:t>
            </a:r>
          </a:p>
          <a:p>
            <a:pPr lvl="1"/>
            <a:r>
              <a:rPr lang="en-US" dirty="0" smtClean="0"/>
              <a:t>Run Query : Mutation</a:t>
            </a:r>
          </a:p>
          <a:p>
            <a:pPr lvl="1"/>
            <a:r>
              <a:rPr lang="en-US" dirty="0" smtClean="0"/>
              <a:t>Subscription</a:t>
            </a:r>
          </a:p>
          <a:p>
            <a:pPr lvl="1"/>
            <a:endParaRPr lang="en-US" dirty="0"/>
          </a:p>
        </p:txBody>
      </p:sp>
      <p:sp>
        <p:nvSpPr>
          <p:cNvPr id="6" name="Title 5"/>
          <p:cNvSpPr>
            <a:spLocks noGrp="1"/>
          </p:cNvSpPr>
          <p:nvPr>
            <p:ph type="title"/>
          </p:nvPr>
        </p:nvSpPr>
        <p:spPr/>
        <p:txBody>
          <a:bodyPr/>
          <a:lstStyle/>
          <a:p>
            <a:r>
              <a:rPr lang="en-US" dirty="0" smtClean="0">
                <a:latin typeface="Calibri Light" charset="0"/>
                <a:ea typeface="Calibri Light" charset="0"/>
                <a:cs typeface="Calibri Light" charset="0"/>
              </a:rPr>
              <a:t>Hands-on </a:t>
            </a:r>
            <a:r>
              <a:rPr lang="en-US" dirty="0">
                <a:latin typeface="Calibri Light" charset="0"/>
                <a:ea typeface="Calibri Light" charset="0"/>
                <a:cs typeface="Calibri Light" charset="0"/>
              </a:rPr>
              <a:t>Part 2: Building an application using GraphQL</a:t>
            </a:r>
            <a:br>
              <a:rPr lang="en-US" dirty="0">
                <a:latin typeface="Calibri Light" charset="0"/>
                <a:ea typeface="Calibri Light" charset="0"/>
                <a:cs typeface="Calibri Light" charset="0"/>
              </a:rPr>
            </a:br>
            <a:endParaRPr lang="en-US" dirty="0"/>
          </a:p>
        </p:txBody>
      </p:sp>
    </p:spTree>
    <p:extLst>
      <p:ext uri="{BB962C8B-B14F-4D97-AF65-F5344CB8AC3E}">
        <p14:creationId xmlns:p14="http://schemas.microsoft.com/office/powerpoint/2010/main" val="401693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IN" dirty="0" smtClean="0"/>
              <a:t>12-SEP-2019</a:t>
            </a:r>
            <a:endParaRPr lang="en-IN" dirty="0"/>
          </a:p>
        </p:txBody>
      </p:sp>
      <p:sp>
        <p:nvSpPr>
          <p:cNvPr id="3" name="Footer Placeholder 2"/>
          <p:cNvSpPr>
            <a:spLocks noGrp="1"/>
          </p:cNvSpPr>
          <p:nvPr>
            <p:ph type="ftr" sz="quarter" idx="12"/>
          </p:nvPr>
        </p:nvSpPr>
        <p:spPr/>
        <p:txBody>
          <a:bodyPr/>
          <a:lstStyle/>
          <a:p>
            <a:r>
              <a:rPr lang="en-IN" dirty="0"/>
              <a:t>Performance Bridge, Enterprise Operational Informatics</a:t>
            </a:r>
          </a:p>
          <a:p>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13</a:t>
            </a:fld>
            <a:endParaRPr lang="en-IN"/>
          </a:p>
        </p:txBody>
      </p:sp>
      <p:sp>
        <p:nvSpPr>
          <p:cNvPr id="5" name="Text Placeholder 4"/>
          <p:cNvSpPr>
            <a:spLocks noGrp="1"/>
          </p:cNvSpPr>
          <p:nvPr>
            <p:ph type="body" sz="quarter" idx="14"/>
          </p:nvPr>
        </p:nvSpPr>
        <p:spPr>
          <a:xfrm>
            <a:off x="504826" y="1413163"/>
            <a:ext cx="8135939" cy="1720735"/>
          </a:xfrm>
        </p:spPr>
        <p:txBody>
          <a:bodyPr/>
          <a:lstStyle/>
          <a:p>
            <a:r>
              <a:rPr lang="en-US" dirty="0" smtClean="0"/>
              <a:t>GraphQL queries/mutations consists of number of fields.</a:t>
            </a:r>
          </a:p>
          <a:p>
            <a:endParaRPr lang="en-US" dirty="0" smtClean="0"/>
          </a:p>
          <a:p>
            <a:r>
              <a:rPr lang="en-US" dirty="0" smtClean="0"/>
              <a:t>GraphQL server consists of resolver functions for every field.</a:t>
            </a:r>
          </a:p>
          <a:p>
            <a:endParaRPr lang="en-US" dirty="0" smtClean="0"/>
          </a:p>
          <a:p>
            <a:r>
              <a:rPr lang="en-US" dirty="0" smtClean="0"/>
              <a:t>Each resolver function is to retrieve the data for its corresponding field.</a:t>
            </a:r>
            <a:endParaRPr lang="en-US" dirty="0"/>
          </a:p>
        </p:txBody>
      </p:sp>
      <p:sp>
        <p:nvSpPr>
          <p:cNvPr id="6" name="Title 5"/>
          <p:cNvSpPr>
            <a:spLocks noGrp="1"/>
          </p:cNvSpPr>
          <p:nvPr>
            <p:ph type="title"/>
          </p:nvPr>
        </p:nvSpPr>
        <p:spPr/>
        <p:txBody>
          <a:bodyPr/>
          <a:lstStyle/>
          <a:p>
            <a:r>
              <a:rPr lang="en-US" dirty="0" smtClean="0">
                <a:latin typeface="Calibri Light" charset="0"/>
                <a:ea typeface="Calibri Light" charset="0"/>
                <a:cs typeface="Calibri Light" charset="0"/>
              </a:rPr>
              <a:t>Hands-on </a:t>
            </a:r>
            <a:r>
              <a:rPr lang="en-US" dirty="0">
                <a:latin typeface="Calibri Light" charset="0"/>
                <a:ea typeface="Calibri Light" charset="0"/>
                <a:cs typeface="Calibri Light" charset="0"/>
              </a:rPr>
              <a:t>Part 3: Migration to GraphQL from Legacy API with introduction to GraphQL resolvers</a:t>
            </a:r>
            <a:endParaRPr lang="en-US" dirty="0"/>
          </a:p>
        </p:txBody>
      </p:sp>
    </p:spTree>
    <p:extLst>
      <p:ext uri="{BB962C8B-B14F-4D97-AF65-F5344CB8AC3E}">
        <p14:creationId xmlns:p14="http://schemas.microsoft.com/office/powerpoint/2010/main" val="196930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077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825" y="380999"/>
            <a:ext cx="8135938" cy="441961"/>
          </a:xfrm>
        </p:spPr>
        <p:txBody>
          <a:bodyPr/>
          <a:lstStyle/>
          <a:p>
            <a:r>
              <a:rPr lang="en-US" dirty="0" smtClean="0"/>
              <a:t>Agenda</a:t>
            </a:r>
            <a:endParaRPr lang="en-US" dirty="0"/>
          </a:p>
        </p:txBody>
      </p:sp>
      <p:sp>
        <p:nvSpPr>
          <p:cNvPr id="3" name="Text Placeholder 2"/>
          <p:cNvSpPr>
            <a:spLocks noGrp="1"/>
          </p:cNvSpPr>
          <p:nvPr>
            <p:ph type="body" sz="quarter" idx="13"/>
          </p:nvPr>
        </p:nvSpPr>
        <p:spPr>
          <a:xfrm>
            <a:off x="504825" y="1579418"/>
            <a:ext cx="8135938" cy="1853738"/>
          </a:xfrm>
        </p:spPr>
        <p:txBody>
          <a:bodyPr/>
          <a:lstStyle/>
          <a:p>
            <a:r>
              <a:rPr lang="en-US" sz="1350" dirty="0">
                <a:latin typeface="Calibri Light" charset="0"/>
                <a:ea typeface="Calibri Light" charset="0"/>
                <a:cs typeface="Calibri Light" charset="0"/>
              </a:rPr>
              <a:t>Overview of </a:t>
            </a:r>
            <a:r>
              <a:rPr lang="en-US" sz="1350" dirty="0" smtClean="0">
                <a:latin typeface="Calibri Light" charset="0"/>
                <a:ea typeface="Calibri Light" charset="0"/>
                <a:cs typeface="Calibri Light" charset="0"/>
              </a:rPr>
              <a:t>GraphQL (20 </a:t>
            </a:r>
            <a:r>
              <a:rPr lang="en-US" sz="1350" dirty="0" err="1" smtClean="0">
                <a:latin typeface="Calibri Light" charset="0"/>
                <a:ea typeface="Calibri Light" charset="0"/>
                <a:cs typeface="Calibri Light" charset="0"/>
              </a:rPr>
              <a:t>mins</a:t>
            </a:r>
            <a:r>
              <a:rPr lang="en-US" sz="1350" dirty="0" smtClean="0">
                <a:latin typeface="Calibri Light" charset="0"/>
                <a:ea typeface="Calibri Light" charset="0"/>
                <a:cs typeface="Calibri Light" charset="0"/>
              </a:rPr>
              <a:t>)</a:t>
            </a:r>
          </a:p>
          <a:p>
            <a:pPr marL="0" indent="0">
              <a:buNone/>
            </a:pPr>
            <a:endParaRPr lang="en-US" sz="1350" dirty="0">
              <a:latin typeface="Calibri Light" charset="0"/>
              <a:ea typeface="Calibri Light" charset="0"/>
              <a:cs typeface="Calibri Light" charset="0"/>
            </a:endParaRPr>
          </a:p>
          <a:p>
            <a:r>
              <a:rPr lang="en-US" sz="1350" dirty="0">
                <a:latin typeface="Calibri Light" charset="0"/>
                <a:ea typeface="Calibri Light" charset="0"/>
                <a:cs typeface="Calibri Light" charset="0"/>
              </a:rPr>
              <a:t>Hands-on Part 1: GraphQL Query, Mutations and </a:t>
            </a:r>
            <a:r>
              <a:rPr lang="en-US" sz="1350" dirty="0" smtClean="0">
                <a:latin typeface="Calibri Light" charset="0"/>
                <a:ea typeface="Calibri Light" charset="0"/>
                <a:cs typeface="Calibri Light" charset="0"/>
              </a:rPr>
              <a:t>Subscriptions (25 </a:t>
            </a:r>
            <a:r>
              <a:rPr lang="en-US" sz="1350" dirty="0" err="1" smtClean="0">
                <a:latin typeface="Calibri Light" charset="0"/>
                <a:ea typeface="Calibri Light" charset="0"/>
                <a:cs typeface="Calibri Light" charset="0"/>
              </a:rPr>
              <a:t>mins</a:t>
            </a:r>
            <a:r>
              <a:rPr lang="en-US" sz="1350" dirty="0" smtClean="0">
                <a:latin typeface="Calibri Light" charset="0"/>
                <a:ea typeface="Calibri Light" charset="0"/>
                <a:cs typeface="Calibri Light" charset="0"/>
              </a:rPr>
              <a:t>)</a:t>
            </a:r>
          </a:p>
          <a:p>
            <a:endParaRPr lang="en-US" sz="1350" dirty="0">
              <a:latin typeface="Calibri Light" charset="0"/>
              <a:ea typeface="Calibri Light" charset="0"/>
              <a:cs typeface="Calibri Light" charset="0"/>
            </a:endParaRPr>
          </a:p>
          <a:p>
            <a:r>
              <a:rPr lang="en-US" sz="1350" dirty="0">
                <a:latin typeface="Calibri Light" charset="0"/>
                <a:ea typeface="Calibri Light" charset="0"/>
                <a:cs typeface="Calibri Light" charset="0"/>
              </a:rPr>
              <a:t>Hands-on Part </a:t>
            </a:r>
            <a:r>
              <a:rPr lang="en-US" sz="1350" dirty="0" smtClean="0">
                <a:latin typeface="Calibri Light" charset="0"/>
                <a:ea typeface="Calibri Light" charset="0"/>
                <a:cs typeface="Calibri Light" charset="0"/>
              </a:rPr>
              <a:t>2: </a:t>
            </a:r>
            <a:r>
              <a:rPr lang="en-US" sz="1350" dirty="0">
                <a:latin typeface="Calibri Light" charset="0"/>
                <a:ea typeface="Calibri Light" charset="0"/>
                <a:cs typeface="Calibri Light" charset="0"/>
              </a:rPr>
              <a:t>Building an application using </a:t>
            </a:r>
            <a:r>
              <a:rPr lang="en-US" sz="1350" dirty="0" smtClean="0">
                <a:latin typeface="Calibri Light" charset="0"/>
                <a:ea typeface="Calibri Light" charset="0"/>
                <a:cs typeface="Calibri Light" charset="0"/>
              </a:rPr>
              <a:t>GraphQL (35 </a:t>
            </a:r>
            <a:r>
              <a:rPr lang="en-US" sz="1350" dirty="0" err="1" smtClean="0">
                <a:latin typeface="Calibri Light" charset="0"/>
                <a:ea typeface="Calibri Light" charset="0"/>
                <a:cs typeface="Calibri Light" charset="0"/>
              </a:rPr>
              <a:t>mins</a:t>
            </a:r>
            <a:r>
              <a:rPr lang="en-US" sz="1350" dirty="0" smtClean="0">
                <a:latin typeface="Calibri Light" charset="0"/>
                <a:ea typeface="Calibri Light" charset="0"/>
                <a:cs typeface="Calibri Light" charset="0"/>
              </a:rPr>
              <a:t>)</a:t>
            </a:r>
          </a:p>
          <a:p>
            <a:endParaRPr lang="en-US" sz="1350" dirty="0">
              <a:latin typeface="Calibri Light" charset="0"/>
              <a:ea typeface="Calibri Light" charset="0"/>
              <a:cs typeface="Calibri Light" charset="0"/>
            </a:endParaRPr>
          </a:p>
          <a:p>
            <a:r>
              <a:rPr lang="en-US" sz="1350" dirty="0">
                <a:latin typeface="Calibri Light" charset="0"/>
                <a:ea typeface="Calibri Light" charset="0"/>
                <a:cs typeface="Calibri Light" charset="0"/>
              </a:rPr>
              <a:t>Hands-on Part </a:t>
            </a:r>
            <a:r>
              <a:rPr lang="en-US" sz="1350" dirty="0" smtClean="0">
                <a:latin typeface="Calibri Light" charset="0"/>
                <a:ea typeface="Calibri Light" charset="0"/>
                <a:cs typeface="Calibri Light" charset="0"/>
              </a:rPr>
              <a:t>3: </a:t>
            </a:r>
            <a:r>
              <a:rPr lang="en-US" sz="1350" dirty="0">
                <a:latin typeface="Calibri Light" charset="0"/>
                <a:ea typeface="Calibri Light" charset="0"/>
                <a:cs typeface="Calibri Light" charset="0"/>
              </a:rPr>
              <a:t>Migration to GraphQL from Legacy API with introduction to GraphQL </a:t>
            </a:r>
            <a:r>
              <a:rPr lang="en-US" sz="1350" dirty="0" smtClean="0">
                <a:latin typeface="Calibri Light" charset="0"/>
                <a:ea typeface="Calibri Light" charset="0"/>
                <a:cs typeface="Calibri Light" charset="0"/>
              </a:rPr>
              <a:t>resolvers (25 </a:t>
            </a:r>
            <a:r>
              <a:rPr lang="en-US" sz="1350" dirty="0" err="1" smtClean="0">
                <a:latin typeface="Calibri Light" charset="0"/>
                <a:ea typeface="Calibri Light" charset="0"/>
                <a:cs typeface="Calibri Light" charset="0"/>
              </a:rPr>
              <a:t>mins</a:t>
            </a:r>
            <a:r>
              <a:rPr lang="en-US" sz="1350" dirty="0" smtClean="0">
                <a:latin typeface="Calibri Light" charset="0"/>
                <a:ea typeface="Calibri Light" charset="0"/>
                <a:cs typeface="Calibri Light" charset="0"/>
              </a:rPr>
              <a:t>)</a:t>
            </a:r>
            <a:endParaRPr lang="en-US" sz="1350" dirty="0">
              <a:latin typeface="Calibri Light" charset="0"/>
              <a:ea typeface="Calibri Light" charset="0"/>
              <a:cs typeface="Calibri Light" charset="0"/>
            </a:endParaRPr>
          </a:p>
        </p:txBody>
      </p:sp>
      <p:sp>
        <p:nvSpPr>
          <p:cNvPr id="4" name="Slide Number Placeholder 3"/>
          <p:cNvSpPr>
            <a:spLocks noGrp="1"/>
          </p:cNvSpPr>
          <p:nvPr>
            <p:ph type="sldNum" sz="quarter" idx="4"/>
          </p:nvPr>
        </p:nvSpPr>
        <p:spPr/>
        <p:txBody>
          <a:bodyPr/>
          <a:lstStyle/>
          <a:p>
            <a:fld id="{793332C0-45F3-49F7-8962-3AD7701CBA4A}" type="slidenum">
              <a:rPr lang="en-US" smtClean="0"/>
              <a:pPr/>
              <a:t>2</a:t>
            </a:fld>
            <a:endParaRPr lang="en-US" dirty="0"/>
          </a:p>
        </p:txBody>
      </p:sp>
      <p:sp>
        <p:nvSpPr>
          <p:cNvPr id="5" name="Footer Placeholder 4"/>
          <p:cNvSpPr>
            <a:spLocks noGrp="1"/>
          </p:cNvSpPr>
          <p:nvPr>
            <p:ph type="ftr" sz="quarter" idx="3"/>
          </p:nvPr>
        </p:nvSpPr>
        <p:spPr/>
        <p:txBody>
          <a:bodyPr/>
          <a:lstStyle/>
          <a:p>
            <a:r>
              <a:rPr lang="en-US" dirty="0" smtClean="0"/>
              <a:t>Enterprise Operational Informatics</a:t>
            </a:r>
            <a:endParaRPr lang="en-US" dirty="0"/>
          </a:p>
        </p:txBody>
      </p:sp>
    </p:spTree>
    <p:extLst>
      <p:ext uri="{BB962C8B-B14F-4D97-AF65-F5344CB8AC3E}">
        <p14:creationId xmlns:p14="http://schemas.microsoft.com/office/powerpoint/2010/main" val="188576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71C9B7-7CF7-A24B-AA46-2A44A7519617}"/>
              </a:ext>
            </a:extLst>
          </p:cNvPr>
          <p:cNvSpPr txBox="1"/>
          <p:nvPr/>
        </p:nvSpPr>
        <p:spPr>
          <a:xfrm>
            <a:off x="0" y="2144230"/>
            <a:ext cx="3912210" cy="928591"/>
          </a:xfrm>
          <a:prstGeom prst="rect">
            <a:avLst/>
          </a:prstGeom>
        </p:spPr>
        <p:txBody>
          <a:bodyPr vert="horz" wrap="square" lIns="0" tIns="0" rIns="0" bIns="0" spcCol="385658" rtlCol="0">
            <a:noAutofit/>
          </a:bodyPr>
          <a:lstStyle/>
          <a:p>
            <a:pPr algn="ctr"/>
            <a:r>
              <a:rPr lang="en-US" sz="1350" dirty="0">
                <a:latin typeface="Calibri Light" charset="0"/>
                <a:ea typeface="Calibri Light" charset="0"/>
                <a:cs typeface="Calibri Light" charset="0"/>
              </a:rPr>
              <a:t>Enable faster, and easier new idea generation, creation and deployment.</a:t>
            </a:r>
          </a:p>
          <a:p>
            <a:pPr algn="ctr"/>
            <a:r>
              <a:rPr lang="en-US" sz="1350" dirty="0">
                <a:latin typeface="Calibri Light" charset="0"/>
                <a:ea typeface="Calibri Light" charset="0"/>
                <a:cs typeface="Calibri Light" charset="0"/>
              </a:rPr>
              <a:t> </a:t>
            </a:r>
            <a:r>
              <a:rPr lang="en-US" b="1" dirty="0">
                <a:latin typeface="Calibri Light" charset="0"/>
                <a:ea typeface="Calibri Light" charset="0"/>
                <a:cs typeface="Calibri Light" charset="0"/>
              </a:rPr>
              <a:t>Time to Market &amp; Product Market Fit</a:t>
            </a:r>
          </a:p>
        </p:txBody>
      </p:sp>
      <p:sp>
        <p:nvSpPr>
          <p:cNvPr id="19" name="TextBox 18">
            <a:extLst>
              <a:ext uri="{FF2B5EF4-FFF2-40B4-BE49-F238E27FC236}">
                <a16:creationId xmlns:a16="http://schemas.microsoft.com/office/drawing/2014/main" id="{7BA9360C-4B41-8A4A-8C98-9DC5D3F65468}"/>
              </a:ext>
            </a:extLst>
          </p:cNvPr>
          <p:cNvSpPr txBox="1"/>
          <p:nvPr/>
        </p:nvSpPr>
        <p:spPr>
          <a:xfrm>
            <a:off x="4671752" y="2038691"/>
            <a:ext cx="3660962" cy="928591"/>
          </a:xfrm>
          <a:prstGeom prst="rect">
            <a:avLst/>
          </a:prstGeom>
        </p:spPr>
        <p:txBody>
          <a:bodyPr vert="horz" wrap="square" lIns="0" tIns="0" rIns="0" bIns="0" spcCol="385658" rtlCol="0">
            <a:noAutofit/>
          </a:bodyPr>
          <a:lstStyle/>
          <a:p>
            <a:pPr algn="ctr"/>
            <a:r>
              <a:rPr lang="en-US" sz="1350" dirty="0">
                <a:latin typeface="Calibri Light" charset="0"/>
                <a:ea typeface="Calibri Light" charset="0"/>
                <a:cs typeface="Calibri Light" charset="0"/>
              </a:rPr>
              <a:t>Discover product </a:t>
            </a:r>
            <a:r>
              <a:rPr lang="en-US" sz="1350" dirty="0" err="1">
                <a:latin typeface="Calibri Light" charset="0"/>
                <a:ea typeface="Calibri Light" charset="0"/>
                <a:cs typeface="Calibri Light" charset="0"/>
              </a:rPr>
              <a:t>api’s</a:t>
            </a:r>
            <a:r>
              <a:rPr lang="en-US" sz="1350" dirty="0">
                <a:latin typeface="Calibri Light" charset="0"/>
                <a:ea typeface="Calibri Light" charset="0"/>
                <a:cs typeface="Calibri Light" charset="0"/>
              </a:rPr>
              <a:t> and inter-op among the products to provide unified CX regardless and business unit or sales channel.</a:t>
            </a:r>
          </a:p>
          <a:p>
            <a:pPr algn="ctr"/>
            <a:r>
              <a:rPr lang="en-US" b="1" dirty="0">
                <a:latin typeface="Calibri Light" charset="0"/>
                <a:ea typeface="Calibri Light" charset="0"/>
                <a:cs typeface="Calibri Light" charset="0"/>
              </a:rPr>
              <a:t>Unified customer experience - CX</a:t>
            </a:r>
          </a:p>
        </p:txBody>
      </p:sp>
      <p:sp>
        <p:nvSpPr>
          <p:cNvPr id="20" name="TextBox 19">
            <a:extLst>
              <a:ext uri="{FF2B5EF4-FFF2-40B4-BE49-F238E27FC236}">
                <a16:creationId xmlns:a16="http://schemas.microsoft.com/office/drawing/2014/main" id="{AEE33195-A434-8C41-92C9-3844F4D31F29}"/>
              </a:ext>
            </a:extLst>
          </p:cNvPr>
          <p:cNvSpPr txBox="1"/>
          <p:nvPr/>
        </p:nvSpPr>
        <p:spPr>
          <a:xfrm>
            <a:off x="2394343" y="4064709"/>
            <a:ext cx="3912210" cy="928591"/>
          </a:xfrm>
          <a:prstGeom prst="rect">
            <a:avLst/>
          </a:prstGeom>
        </p:spPr>
        <p:txBody>
          <a:bodyPr vert="horz" wrap="square" lIns="0" tIns="0" rIns="0" bIns="0" spcCol="385658" rtlCol="0">
            <a:noAutofit/>
          </a:bodyPr>
          <a:lstStyle/>
          <a:p>
            <a:pPr algn="ctr"/>
            <a:r>
              <a:rPr lang="en-US" sz="1350" dirty="0">
                <a:latin typeface="Calibri Light" charset="0"/>
                <a:ea typeface="Calibri Light" charset="0"/>
                <a:cs typeface="Calibri Light" charset="0"/>
              </a:rPr>
              <a:t>Enable faster, and easier application development on platforms for third party dev’s &amp;, customers.</a:t>
            </a:r>
          </a:p>
          <a:p>
            <a:pPr algn="ctr"/>
            <a:r>
              <a:rPr lang="en-US" sz="1350" dirty="0">
                <a:latin typeface="Calibri Light" charset="0"/>
                <a:ea typeface="Calibri Light" charset="0"/>
                <a:cs typeface="Calibri Light" charset="0"/>
              </a:rPr>
              <a:t> </a:t>
            </a:r>
            <a:r>
              <a:rPr lang="en-US" b="1" dirty="0">
                <a:latin typeface="Calibri Light" charset="0"/>
                <a:ea typeface="Calibri Light" charset="0"/>
                <a:cs typeface="Calibri Light" charset="0"/>
              </a:rPr>
              <a:t>Expansion  - DX</a:t>
            </a:r>
          </a:p>
        </p:txBody>
      </p:sp>
      <p:pic>
        <p:nvPicPr>
          <p:cNvPr id="6" name="Picture 5">
            <a:extLst>
              <a:ext uri="{FF2B5EF4-FFF2-40B4-BE49-F238E27FC236}">
                <a16:creationId xmlns:a16="http://schemas.microsoft.com/office/drawing/2014/main" id="{3DB70EC4-2105-254C-8EFD-0EAAD50534A7}"/>
              </a:ext>
            </a:extLst>
          </p:cNvPr>
          <p:cNvPicPr>
            <a:picLocks noChangeAspect="1"/>
          </p:cNvPicPr>
          <p:nvPr/>
        </p:nvPicPr>
        <p:blipFill>
          <a:blip r:embed="rId2"/>
          <a:stretch>
            <a:fillRect/>
          </a:stretch>
        </p:blipFill>
        <p:spPr>
          <a:xfrm>
            <a:off x="3901824" y="3191083"/>
            <a:ext cx="873626" cy="873626"/>
          </a:xfrm>
          <a:prstGeom prst="rect">
            <a:avLst/>
          </a:prstGeom>
          <a:solidFill>
            <a:schemeClr val="tx1"/>
          </a:solidFill>
        </p:spPr>
      </p:pic>
      <p:pic>
        <p:nvPicPr>
          <p:cNvPr id="7" name="Picture 6">
            <a:extLst>
              <a:ext uri="{FF2B5EF4-FFF2-40B4-BE49-F238E27FC236}">
                <a16:creationId xmlns:a16="http://schemas.microsoft.com/office/drawing/2014/main" id="{679B64C9-023F-AC46-A19E-74BB0C112049}"/>
              </a:ext>
            </a:extLst>
          </p:cNvPr>
          <p:cNvPicPr>
            <a:picLocks noChangeAspect="1"/>
          </p:cNvPicPr>
          <p:nvPr/>
        </p:nvPicPr>
        <p:blipFill>
          <a:blip r:embed="rId3"/>
          <a:stretch>
            <a:fillRect/>
          </a:stretch>
        </p:blipFill>
        <p:spPr>
          <a:xfrm>
            <a:off x="1351268" y="1016484"/>
            <a:ext cx="943502" cy="943502"/>
          </a:xfrm>
          <a:prstGeom prst="rect">
            <a:avLst/>
          </a:prstGeom>
        </p:spPr>
      </p:pic>
      <p:pic>
        <p:nvPicPr>
          <p:cNvPr id="11" name="Picture 10">
            <a:extLst>
              <a:ext uri="{FF2B5EF4-FFF2-40B4-BE49-F238E27FC236}">
                <a16:creationId xmlns:a16="http://schemas.microsoft.com/office/drawing/2014/main" id="{32E042D8-1993-664A-B5DF-8D6AC141C479}"/>
              </a:ext>
            </a:extLst>
          </p:cNvPr>
          <p:cNvPicPr>
            <a:picLocks noChangeAspect="1"/>
          </p:cNvPicPr>
          <p:nvPr/>
        </p:nvPicPr>
        <p:blipFill>
          <a:blip r:embed="rId4"/>
          <a:stretch>
            <a:fillRect/>
          </a:stretch>
        </p:blipFill>
        <p:spPr>
          <a:xfrm>
            <a:off x="5933004" y="1015362"/>
            <a:ext cx="928590" cy="928590"/>
          </a:xfrm>
          <a:prstGeom prst="rect">
            <a:avLst/>
          </a:prstGeom>
        </p:spPr>
      </p:pic>
      <p:sp>
        <p:nvSpPr>
          <p:cNvPr id="2" name="Rectangle 1"/>
          <p:cNvSpPr/>
          <p:nvPr/>
        </p:nvSpPr>
        <p:spPr>
          <a:xfrm>
            <a:off x="266007" y="209217"/>
            <a:ext cx="7772400" cy="369332"/>
          </a:xfrm>
          <a:prstGeom prst="rect">
            <a:avLst/>
          </a:prstGeom>
        </p:spPr>
        <p:txBody>
          <a:bodyPr wrap="square">
            <a:spAutoFit/>
          </a:bodyPr>
          <a:lstStyle/>
          <a:p>
            <a:r>
              <a:rPr lang="en-US" b="1" dirty="0" smtClean="0"/>
              <a:t>ASK </a:t>
            </a:r>
            <a:r>
              <a:rPr lang="en-US" dirty="0"/>
              <a:t>: Strategic enabler for enterprise value creation</a:t>
            </a:r>
          </a:p>
        </p:txBody>
      </p:sp>
    </p:spTree>
    <p:extLst>
      <p:ext uri="{BB962C8B-B14F-4D97-AF65-F5344CB8AC3E}">
        <p14:creationId xmlns:p14="http://schemas.microsoft.com/office/powerpoint/2010/main" val="135181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IN" dirty="0" smtClean="0"/>
              <a:t>12-</a:t>
            </a:r>
            <a:r>
              <a:rPr lang="en-IN" dirty="0" smtClean="0"/>
              <a:t>SEP-2019</a:t>
            </a:r>
            <a:endParaRPr lang="en-IN" dirty="0"/>
          </a:p>
        </p:txBody>
      </p:sp>
      <p:sp>
        <p:nvSpPr>
          <p:cNvPr id="3" name="Footer Placeholder 2"/>
          <p:cNvSpPr>
            <a:spLocks noGrp="1"/>
          </p:cNvSpPr>
          <p:nvPr>
            <p:ph type="ftr" sz="quarter" idx="12"/>
          </p:nvPr>
        </p:nvSpPr>
        <p:spPr/>
        <p:txBody>
          <a:bodyPr/>
          <a:lstStyle/>
          <a:p>
            <a:pPr algn="ctr"/>
            <a:r>
              <a:rPr lang="en-IN" dirty="0" smtClean="0"/>
              <a:t>Performance Bridge, </a:t>
            </a:r>
            <a:r>
              <a:rPr lang="en-IN" dirty="0" smtClean="0"/>
              <a:t>Enterprise Operational Informatics</a:t>
            </a:r>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4</a:t>
            </a:fld>
            <a:endParaRPr lang="en-IN"/>
          </a:p>
        </p:txBody>
      </p:sp>
      <p:sp>
        <p:nvSpPr>
          <p:cNvPr id="6" name="Title 5"/>
          <p:cNvSpPr>
            <a:spLocks noGrp="1"/>
          </p:cNvSpPr>
          <p:nvPr>
            <p:ph type="title"/>
          </p:nvPr>
        </p:nvSpPr>
        <p:spPr>
          <a:xfrm>
            <a:off x="504826" y="149737"/>
            <a:ext cx="7523937" cy="698501"/>
          </a:xfrm>
        </p:spPr>
        <p:txBody>
          <a:bodyPr/>
          <a:lstStyle/>
          <a:p>
            <a:r>
              <a:rPr lang="en-US" dirty="0" smtClean="0"/>
              <a:t>GraphQL Evolution</a:t>
            </a:r>
            <a:endParaRPr lang="en-US" dirty="0"/>
          </a:p>
        </p:txBody>
      </p:sp>
      <p:pic>
        <p:nvPicPr>
          <p:cNvPr id="8" name="Picture 7"/>
          <p:cNvPicPr>
            <a:picLocks noChangeAspect="1"/>
          </p:cNvPicPr>
          <p:nvPr/>
        </p:nvPicPr>
        <p:blipFill>
          <a:blip r:embed="rId2"/>
          <a:stretch>
            <a:fillRect/>
          </a:stretch>
        </p:blipFill>
        <p:spPr>
          <a:xfrm>
            <a:off x="1524000" y="1202187"/>
            <a:ext cx="1141906" cy="1231567"/>
          </a:xfrm>
          <a:prstGeom prst="rect">
            <a:avLst/>
          </a:prstGeom>
        </p:spPr>
      </p:pic>
      <p:grpSp>
        <p:nvGrpSpPr>
          <p:cNvPr id="12" name="Group 11"/>
          <p:cNvGrpSpPr/>
          <p:nvPr/>
        </p:nvGrpSpPr>
        <p:grpSpPr>
          <a:xfrm>
            <a:off x="1430447" y="691758"/>
            <a:ext cx="6192570" cy="3934962"/>
            <a:chOff x="1430447" y="691758"/>
            <a:chExt cx="6192570" cy="3934962"/>
          </a:xfrm>
        </p:grpSpPr>
        <p:grpSp>
          <p:nvGrpSpPr>
            <p:cNvPr id="11" name="Group 10"/>
            <p:cNvGrpSpPr/>
            <p:nvPr/>
          </p:nvGrpSpPr>
          <p:grpSpPr>
            <a:xfrm>
              <a:off x="2976519" y="3924387"/>
              <a:ext cx="4289378" cy="702333"/>
              <a:chOff x="794634" y="4006658"/>
              <a:chExt cx="4289378" cy="702333"/>
            </a:xfrm>
          </p:grpSpPr>
          <p:pic>
            <p:nvPicPr>
              <p:cNvPr id="196610" name="Picture 2" descr="https://graphql.org/users/logos/faceboo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634" y="4084169"/>
                <a:ext cx="556878" cy="556878"/>
              </a:xfrm>
              <a:prstGeom prst="rect">
                <a:avLst/>
              </a:prstGeom>
              <a:noFill/>
              <a:extLst>
                <a:ext uri="{909E8E84-426E-40DD-AFC4-6F175D3DCCD1}">
                  <a14:hiddenFill xmlns:a14="http://schemas.microsoft.com/office/drawing/2010/main">
                    <a:solidFill>
                      <a:srgbClr val="FFFFFF"/>
                    </a:solidFill>
                  </a14:hiddenFill>
                </a:ext>
              </a:extLst>
            </p:spPr>
          </p:pic>
          <p:pic>
            <p:nvPicPr>
              <p:cNvPr id="196612" name="Picture 4" descr="https://graphql.org/users/logos/githu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1443" y="4006658"/>
                <a:ext cx="634390" cy="634390"/>
              </a:xfrm>
              <a:prstGeom prst="rect">
                <a:avLst/>
              </a:prstGeom>
              <a:noFill/>
              <a:extLst>
                <a:ext uri="{909E8E84-426E-40DD-AFC4-6F175D3DCCD1}">
                  <a14:hiddenFill xmlns:a14="http://schemas.microsoft.com/office/drawing/2010/main">
                    <a:solidFill>
                      <a:srgbClr val="FFFFFF"/>
                    </a:solidFill>
                  </a14:hiddenFill>
                </a:ext>
              </a:extLst>
            </p:spPr>
          </p:pic>
          <p:pic>
            <p:nvPicPr>
              <p:cNvPr id="196614" name="Picture 6" descr="https://graphql.org/users/logos/courser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3400" y="4043682"/>
                <a:ext cx="603220" cy="603220"/>
              </a:xfrm>
              <a:prstGeom prst="rect">
                <a:avLst/>
              </a:prstGeom>
              <a:noFill/>
              <a:extLst>
                <a:ext uri="{909E8E84-426E-40DD-AFC4-6F175D3DCCD1}">
                  <a14:hiddenFill xmlns:a14="http://schemas.microsoft.com/office/drawing/2010/main">
                    <a:solidFill>
                      <a:srgbClr val="FFFFFF"/>
                    </a:solidFill>
                  </a14:hiddenFill>
                </a:ext>
              </a:extLst>
            </p:spPr>
          </p:pic>
          <p:pic>
            <p:nvPicPr>
              <p:cNvPr id="196616" name="Picture 8" descr="https://graphql.org/users/logos/pinteres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9036" y="4006658"/>
                <a:ext cx="694466" cy="694466"/>
              </a:xfrm>
              <a:prstGeom prst="rect">
                <a:avLst/>
              </a:prstGeom>
              <a:noFill/>
              <a:extLst>
                <a:ext uri="{909E8E84-426E-40DD-AFC4-6F175D3DCCD1}">
                  <a14:hiddenFill xmlns:a14="http://schemas.microsoft.com/office/drawing/2010/main">
                    <a:solidFill>
                      <a:srgbClr val="FFFFFF"/>
                    </a:solidFill>
                  </a14:hiddenFill>
                </a:ext>
              </a:extLst>
            </p:spPr>
          </p:pic>
          <p:pic>
            <p:nvPicPr>
              <p:cNvPr id="196620" name="Picture 12" descr="Image result for twitte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93357" y="4018336"/>
                <a:ext cx="690655" cy="69065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9" name="Diagram 8"/>
            <p:cNvGraphicFramePr/>
            <p:nvPr>
              <p:extLst>
                <p:ext uri="{D42A27DB-BD31-4B8C-83A1-F6EECF244321}">
                  <p14:modId xmlns:p14="http://schemas.microsoft.com/office/powerpoint/2010/main" val="1770375760"/>
                </p:ext>
              </p:extLst>
            </p:nvPr>
          </p:nvGraphicFramePr>
          <p:xfrm>
            <a:off x="1430447" y="691758"/>
            <a:ext cx="6192570" cy="29748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Tree>
    <p:extLst>
      <p:ext uri="{BB962C8B-B14F-4D97-AF65-F5344CB8AC3E}">
        <p14:creationId xmlns:p14="http://schemas.microsoft.com/office/powerpoint/2010/main" val="102953155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IN" dirty="0" smtClean="0"/>
              <a:t>12</a:t>
            </a:r>
            <a:r>
              <a:rPr lang="en-IN" dirty="0" smtClean="0"/>
              <a:t>-SEP-2019</a:t>
            </a:r>
            <a:endParaRPr lang="en-IN" dirty="0"/>
          </a:p>
        </p:txBody>
      </p:sp>
      <p:sp>
        <p:nvSpPr>
          <p:cNvPr id="3" name="Footer Placeholder 2"/>
          <p:cNvSpPr>
            <a:spLocks noGrp="1"/>
          </p:cNvSpPr>
          <p:nvPr>
            <p:ph type="ftr" sz="quarter" idx="12"/>
          </p:nvPr>
        </p:nvSpPr>
        <p:spPr/>
        <p:txBody>
          <a:bodyPr/>
          <a:lstStyle/>
          <a:p>
            <a:pPr algn="ctr"/>
            <a:r>
              <a:rPr lang="en-IN" dirty="0"/>
              <a:t>Performance Bridge, Enterprise Operational Informatics</a:t>
            </a:r>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5</a:t>
            </a:fld>
            <a:endParaRPr lang="en-IN"/>
          </a:p>
        </p:txBody>
      </p:sp>
      <p:sp>
        <p:nvSpPr>
          <p:cNvPr id="6" name="Title 5"/>
          <p:cNvSpPr>
            <a:spLocks noGrp="1"/>
          </p:cNvSpPr>
          <p:nvPr>
            <p:ph type="title"/>
          </p:nvPr>
        </p:nvSpPr>
        <p:spPr>
          <a:xfrm>
            <a:off x="504827" y="191451"/>
            <a:ext cx="7523937" cy="415110"/>
          </a:xfrm>
        </p:spPr>
        <p:txBody>
          <a:bodyPr/>
          <a:lstStyle/>
          <a:p>
            <a:r>
              <a:rPr lang="en-US" b="1" dirty="0" smtClean="0"/>
              <a:t>GraphQL – Faster Time to Market</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125" y="1021671"/>
            <a:ext cx="2628898" cy="1487403"/>
          </a:xfrm>
          <a:prstGeom prst="rect">
            <a:avLst/>
          </a:prstGeom>
        </p:spPr>
      </p:pic>
      <p:graphicFrame>
        <p:nvGraphicFramePr>
          <p:cNvPr id="11" name="Diagram 10"/>
          <p:cNvGraphicFramePr/>
          <p:nvPr>
            <p:extLst>
              <p:ext uri="{D42A27DB-BD31-4B8C-83A1-F6EECF244321}">
                <p14:modId xmlns:p14="http://schemas.microsoft.com/office/powerpoint/2010/main" val="987274275"/>
              </p:ext>
            </p:extLst>
          </p:nvPr>
        </p:nvGraphicFramePr>
        <p:xfrm>
          <a:off x="182120" y="606561"/>
          <a:ext cx="6740770" cy="415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4814126" y="2806353"/>
            <a:ext cx="3806561" cy="1657836"/>
            <a:chOff x="2691467" y="1998399"/>
            <a:chExt cx="2040341" cy="1296018"/>
          </a:xfrm>
        </p:grpSpPr>
        <p:sp>
          <p:nvSpPr>
            <p:cNvPr id="10" name="Flowchart: Process 9"/>
            <p:cNvSpPr/>
            <p:nvPr/>
          </p:nvSpPr>
          <p:spPr>
            <a:xfrm>
              <a:off x="2691467" y="2296774"/>
              <a:ext cx="2040341" cy="997643"/>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lvl="1" indent="-171450">
                <a:buFont typeface="Arial" panose="020B0604020202020204" pitchFamily="34" charset="0"/>
                <a:buChar char="•"/>
              </a:pPr>
              <a:r>
                <a:rPr lang="en-US" sz="1200" dirty="0"/>
                <a:t>Accessing multiple endpoints with single query </a:t>
              </a:r>
            </a:p>
            <a:p>
              <a:pPr marL="171450" lvl="1" indent="-171450">
                <a:buFont typeface="Arial" panose="020B0604020202020204" pitchFamily="34" charset="0"/>
                <a:buChar char="•"/>
              </a:pPr>
              <a:r>
                <a:rPr lang="en-US" sz="1200" dirty="0"/>
                <a:t>No more Over/Under Fetching</a:t>
              </a:r>
            </a:p>
            <a:p>
              <a:pPr marL="171450" lvl="1" indent="-171450">
                <a:buFont typeface="Arial" panose="020B0604020202020204" pitchFamily="34" charset="0"/>
                <a:buChar char="•"/>
              </a:pPr>
              <a:r>
                <a:rPr lang="en-US" sz="1200" dirty="0"/>
                <a:t>Rapid Product Iterations on the Front End </a:t>
              </a:r>
              <a:endParaRPr lang="en-US" sz="1200" dirty="0" smtClean="0"/>
            </a:p>
            <a:p>
              <a:pPr marL="171450" lvl="1" indent="-171450">
                <a:buFont typeface="Arial" panose="020B0604020202020204" pitchFamily="34" charset="0"/>
                <a:buChar char="•"/>
              </a:pPr>
              <a:r>
                <a:rPr lang="en-US" sz="1200" dirty="0" smtClean="0"/>
                <a:t>Good </a:t>
              </a:r>
              <a:r>
                <a:rPr lang="en-US" sz="1200" dirty="0"/>
                <a:t>Analytics insight on backend(data model</a:t>
              </a:r>
              <a:r>
                <a:rPr lang="en-US" sz="1200" dirty="0" smtClean="0"/>
                <a:t>)</a:t>
              </a:r>
              <a:endParaRPr lang="en-US" sz="1200" dirty="0"/>
            </a:p>
          </p:txBody>
        </p:sp>
        <p:sp>
          <p:nvSpPr>
            <p:cNvPr id="12" name="Flowchart: Process 11"/>
            <p:cNvSpPr/>
            <p:nvPr/>
          </p:nvSpPr>
          <p:spPr>
            <a:xfrm>
              <a:off x="2691467" y="1998399"/>
              <a:ext cx="2040341" cy="298375"/>
            </a:xfrm>
            <a:prstGeom prst="flowChart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Efficient v/s traditional REST</a:t>
              </a:r>
            </a:p>
          </p:txBody>
        </p:sp>
      </p:grpSp>
      <p:grpSp>
        <p:nvGrpSpPr>
          <p:cNvPr id="13" name="Group 12"/>
          <p:cNvGrpSpPr/>
          <p:nvPr/>
        </p:nvGrpSpPr>
        <p:grpSpPr>
          <a:xfrm>
            <a:off x="443503" y="823295"/>
            <a:ext cx="4219731" cy="1860719"/>
            <a:chOff x="429904" y="637802"/>
            <a:chExt cx="2040341" cy="1241877"/>
          </a:xfrm>
        </p:grpSpPr>
        <p:sp>
          <p:nvSpPr>
            <p:cNvPr id="14" name="Flowchart: Process 13"/>
            <p:cNvSpPr/>
            <p:nvPr/>
          </p:nvSpPr>
          <p:spPr>
            <a:xfrm>
              <a:off x="429904" y="936177"/>
              <a:ext cx="2040341" cy="943502"/>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lvl="1" indent="-171450">
                <a:buFont typeface="Arial" panose="020B0604020202020204" pitchFamily="34" charset="0"/>
                <a:buChar char="•"/>
              </a:pPr>
              <a:r>
                <a:rPr lang="en-US" sz="1200" dirty="0" smtClean="0"/>
                <a:t>Unified Query Language</a:t>
              </a:r>
            </a:p>
            <a:p>
              <a:pPr marL="171450" lvl="1" indent="-171450">
                <a:buFont typeface="Arial" panose="020B0604020202020204" pitchFamily="34" charset="0"/>
                <a:buChar char="•"/>
              </a:pPr>
              <a:r>
                <a:rPr lang="en-US" sz="1200" dirty="0" smtClean="0"/>
                <a:t>Schema Definition Language(SDL)</a:t>
              </a:r>
            </a:p>
            <a:p>
              <a:pPr marL="171450" lvl="1" indent="-171450">
                <a:buFont typeface="Arial" panose="020B0604020202020204" pitchFamily="34" charset="0"/>
                <a:buChar char="•"/>
              </a:pPr>
              <a:r>
                <a:rPr lang="en-US" sz="1200" dirty="0" smtClean="0"/>
                <a:t>Query/Mutation/Subscriptions (server to client : </a:t>
              </a:r>
              <a:r>
                <a:rPr lang="en-US" sz="1200" dirty="0" err="1" smtClean="0"/>
                <a:t>websockets</a:t>
              </a:r>
              <a:r>
                <a:rPr lang="en-US" sz="1200" dirty="0" smtClean="0"/>
                <a:t>)</a:t>
              </a:r>
            </a:p>
            <a:p>
              <a:pPr marL="171450" lvl="1" indent="-171450">
                <a:buFont typeface="Arial" panose="020B0604020202020204" pitchFamily="34" charset="0"/>
                <a:buChar char="•"/>
              </a:pPr>
              <a:r>
                <a:rPr lang="en-US" sz="1200" dirty="0" smtClean="0"/>
                <a:t>Multiple data sources (database/REST/SOAP/…)</a:t>
              </a:r>
            </a:p>
            <a:p>
              <a:pPr marL="171450" lvl="1" indent="-171450">
                <a:buFont typeface="Arial" panose="020B0604020202020204" pitchFamily="34" charset="0"/>
                <a:buChar char="•"/>
              </a:pPr>
              <a:r>
                <a:rPr lang="en-US" sz="1200" dirty="0" smtClean="0"/>
                <a:t>Unified Data exchange format – JSON</a:t>
              </a:r>
            </a:p>
            <a:p>
              <a:pPr marL="171450" lvl="1" indent="-171450">
                <a:buFont typeface="Arial" panose="020B0604020202020204" pitchFamily="34" charset="0"/>
                <a:buChar char="•"/>
              </a:pPr>
              <a:r>
                <a:rPr lang="en-US" sz="1200" dirty="0" smtClean="0"/>
                <a:t>Type safe  on IDE/CLI (developers delight)</a:t>
              </a:r>
              <a:endParaRPr lang="en-US" sz="1200" dirty="0"/>
            </a:p>
          </p:txBody>
        </p:sp>
        <p:sp>
          <p:nvSpPr>
            <p:cNvPr id="15" name="Flowchart: Process 14"/>
            <p:cNvSpPr/>
            <p:nvPr/>
          </p:nvSpPr>
          <p:spPr>
            <a:xfrm>
              <a:off x="429904" y="637802"/>
              <a:ext cx="2040341" cy="298375"/>
            </a:xfrm>
            <a:prstGeom prst="flowChart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Features</a:t>
              </a:r>
              <a:endParaRPr lang="en-US" sz="1400" dirty="0" smtClean="0"/>
            </a:p>
          </p:txBody>
        </p:sp>
      </p:grpSp>
    </p:spTree>
    <p:extLst>
      <p:ext uri="{BB962C8B-B14F-4D97-AF65-F5344CB8AC3E}">
        <p14:creationId xmlns:p14="http://schemas.microsoft.com/office/powerpoint/2010/main" val="3839199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1261277239"/>
              </p:ext>
            </p:extLst>
          </p:nvPr>
        </p:nvGraphicFramePr>
        <p:xfrm>
          <a:off x="182120" y="606561"/>
          <a:ext cx="6740770" cy="415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1"/>
          </p:nvPr>
        </p:nvSpPr>
        <p:spPr/>
        <p:txBody>
          <a:bodyPr/>
          <a:lstStyle/>
          <a:p>
            <a:r>
              <a:rPr lang="en-IN" dirty="0" smtClean="0"/>
              <a:t>12</a:t>
            </a:r>
            <a:r>
              <a:rPr lang="en-IN" dirty="0" smtClean="0"/>
              <a:t>-SEP-2019</a:t>
            </a:r>
            <a:endParaRPr lang="en-IN" dirty="0"/>
          </a:p>
        </p:txBody>
      </p:sp>
      <p:sp>
        <p:nvSpPr>
          <p:cNvPr id="3" name="Footer Placeholder 2"/>
          <p:cNvSpPr>
            <a:spLocks noGrp="1"/>
          </p:cNvSpPr>
          <p:nvPr>
            <p:ph type="ftr" sz="quarter" idx="12"/>
          </p:nvPr>
        </p:nvSpPr>
        <p:spPr/>
        <p:txBody>
          <a:bodyPr/>
          <a:lstStyle/>
          <a:p>
            <a:pPr algn="ctr"/>
            <a:r>
              <a:rPr lang="en-IN" dirty="0"/>
              <a:t>Performance Bridge, Enterprise Operational Informatics</a:t>
            </a:r>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6</a:t>
            </a:fld>
            <a:endParaRPr lang="en-IN"/>
          </a:p>
        </p:txBody>
      </p:sp>
      <p:sp>
        <p:nvSpPr>
          <p:cNvPr id="6" name="Title 5"/>
          <p:cNvSpPr>
            <a:spLocks noGrp="1"/>
          </p:cNvSpPr>
          <p:nvPr>
            <p:ph type="title"/>
          </p:nvPr>
        </p:nvSpPr>
        <p:spPr>
          <a:xfrm>
            <a:off x="504827" y="191451"/>
            <a:ext cx="7523937" cy="415110"/>
          </a:xfrm>
        </p:spPr>
        <p:txBody>
          <a:bodyPr/>
          <a:lstStyle/>
          <a:p>
            <a:r>
              <a:rPr lang="en-US" b="1" dirty="0" smtClean="0"/>
              <a:t>GraphQL – Architecture</a:t>
            </a:r>
            <a:endParaRPr lang="en-US" b="1" dirty="0"/>
          </a:p>
        </p:txBody>
      </p:sp>
      <p:grpSp>
        <p:nvGrpSpPr>
          <p:cNvPr id="9" name="Group 8"/>
          <p:cNvGrpSpPr/>
          <p:nvPr/>
        </p:nvGrpSpPr>
        <p:grpSpPr>
          <a:xfrm>
            <a:off x="182120" y="656525"/>
            <a:ext cx="8047480" cy="1940704"/>
            <a:chOff x="429904" y="637802"/>
            <a:chExt cx="2040341" cy="1289865"/>
          </a:xfrm>
        </p:grpSpPr>
        <p:sp>
          <p:nvSpPr>
            <p:cNvPr id="10" name="Flowchart: Process 9"/>
            <p:cNvSpPr/>
            <p:nvPr/>
          </p:nvSpPr>
          <p:spPr>
            <a:xfrm>
              <a:off x="429904" y="936178"/>
              <a:ext cx="2040341" cy="991489"/>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lvl="1" indent="-171450">
                <a:buFont typeface="Arial" panose="020B0604020202020204" pitchFamily="34" charset="0"/>
                <a:buChar char="•"/>
              </a:pPr>
              <a:r>
                <a:rPr lang="en-US" sz="1200" dirty="0" smtClean="0"/>
                <a:t>Declarative Data Fetching (data model driven architecture/design)</a:t>
              </a:r>
            </a:p>
            <a:p>
              <a:pPr marL="171450" lvl="1" indent="-171450">
                <a:buFont typeface="Arial" panose="020B0604020202020204" pitchFamily="34" charset="0"/>
                <a:buChar char="•"/>
              </a:pPr>
              <a:r>
                <a:rPr lang="en-US" sz="1200" dirty="0" smtClean="0"/>
                <a:t>Architectural use cases</a:t>
              </a:r>
            </a:p>
            <a:p>
              <a:pPr marL="628610" lvl="2" indent="-171450">
                <a:buFont typeface="Arial" panose="020B0604020202020204" pitchFamily="34" charset="0"/>
                <a:buChar char="•"/>
              </a:pPr>
              <a:r>
                <a:rPr lang="en-US" sz="1200" dirty="0" smtClean="0"/>
                <a:t>GraphQL server with a connected database </a:t>
              </a:r>
              <a:endParaRPr lang="en-US" sz="1200" dirty="0"/>
            </a:p>
            <a:p>
              <a:pPr marL="628610" lvl="2" indent="-171450">
                <a:buFont typeface="Arial" panose="020B0604020202020204" pitchFamily="34" charset="0"/>
                <a:buChar char="•"/>
              </a:pPr>
              <a:r>
                <a:rPr lang="en-US" sz="1200" dirty="0" smtClean="0"/>
                <a:t>GraphQL server to integrate existing system</a:t>
              </a:r>
              <a:endParaRPr lang="en-US" sz="1200" dirty="0"/>
            </a:p>
            <a:p>
              <a:pPr marL="628610" lvl="2" indent="-171450">
                <a:buFont typeface="Arial" panose="020B0604020202020204" pitchFamily="34" charset="0"/>
                <a:buChar char="•"/>
              </a:pPr>
              <a:r>
                <a:rPr lang="en-US" sz="1200" dirty="0" smtClean="0"/>
                <a:t>A hybrid approach with a connected database and integration of existing system</a:t>
              </a:r>
            </a:p>
            <a:p>
              <a:pPr marL="171450" lvl="1" indent="-171450">
                <a:buFont typeface="Arial" panose="020B0604020202020204" pitchFamily="34" charset="0"/>
                <a:buChar char="•"/>
              </a:pPr>
              <a:r>
                <a:rPr lang="en-US" sz="1200" dirty="0" smtClean="0"/>
                <a:t>Front end developers friend since data fetching complex can be pushed to the server side and client doesn’t care where data is coming from. Front end can ask for exactly what is required.</a:t>
              </a:r>
              <a:endParaRPr lang="en-US" sz="1200" dirty="0"/>
            </a:p>
          </p:txBody>
        </p:sp>
        <p:sp>
          <p:nvSpPr>
            <p:cNvPr id="12" name="Flowchart: Process 11"/>
            <p:cNvSpPr/>
            <p:nvPr/>
          </p:nvSpPr>
          <p:spPr>
            <a:xfrm>
              <a:off x="429904" y="637802"/>
              <a:ext cx="2040341" cy="298375"/>
            </a:xfrm>
            <a:prstGeom prst="flowChart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GraphQL is only specification</a:t>
              </a:r>
            </a:p>
          </p:txBody>
        </p:sp>
      </p:grpSp>
      <p:pic>
        <p:nvPicPr>
          <p:cNvPr id="5" name="Picture 4"/>
          <p:cNvPicPr>
            <a:picLocks noChangeAspect="1"/>
          </p:cNvPicPr>
          <p:nvPr/>
        </p:nvPicPr>
        <p:blipFill>
          <a:blip r:embed="rId7"/>
          <a:stretch>
            <a:fillRect/>
          </a:stretch>
        </p:blipFill>
        <p:spPr>
          <a:xfrm>
            <a:off x="30696" y="3250326"/>
            <a:ext cx="2804101" cy="930822"/>
          </a:xfrm>
          <a:prstGeom prst="rect">
            <a:avLst/>
          </a:prstGeom>
        </p:spPr>
      </p:pic>
      <p:pic>
        <p:nvPicPr>
          <p:cNvPr id="7" name="Picture 6"/>
          <p:cNvPicPr>
            <a:picLocks noChangeAspect="1"/>
          </p:cNvPicPr>
          <p:nvPr/>
        </p:nvPicPr>
        <p:blipFill>
          <a:blip r:embed="rId8"/>
          <a:stretch>
            <a:fillRect/>
          </a:stretch>
        </p:blipFill>
        <p:spPr>
          <a:xfrm>
            <a:off x="2834797" y="2729471"/>
            <a:ext cx="3261915" cy="1899755"/>
          </a:xfrm>
          <a:prstGeom prst="rect">
            <a:avLst/>
          </a:prstGeom>
        </p:spPr>
      </p:pic>
      <p:pic>
        <p:nvPicPr>
          <p:cNvPr id="16" name="Picture 15"/>
          <p:cNvPicPr>
            <a:picLocks noChangeAspect="1"/>
          </p:cNvPicPr>
          <p:nvPr/>
        </p:nvPicPr>
        <p:blipFill>
          <a:blip r:embed="rId9"/>
          <a:stretch>
            <a:fillRect/>
          </a:stretch>
        </p:blipFill>
        <p:spPr>
          <a:xfrm>
            <a:off x="6251171" y="2729471"/>
            <a:ext cx="2637586" cy="1936143"/>
          </a:xfrm>
          <a:prstGeom prst="rect">
            <a:avLst/>
          </a:prstGeom>
        </p:spPr>
      </p:pic>
    </p:spTree>
    <p:extLst>
      <p:ext uri="{BB962C8B-B14F-4D97-AF65-F5344CB8AC3E}">
        <p14:creationId xmlns:p14="http://schemas.microsoft.com/office/powerpoint/2010/main" val="1030240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188956D7-600D-9746-A176-882AA6B923D9}"/>
              </a:ext>
            </a:extLst>
          </p:cNvPr>
          <p:cNvPicPr>
            <a:picLocks noChangeAspect="1"/>
          </p:cNvPicPr>
          <p:nvPr/>
        </p:nvPicPr>
        <p:blipFill>
          <a:blip r:embed="rId2"/>
          <a:stretch>
            <a:fillRect/>
          </a:stretch>
        </p:blipFill>
        <p:spPr>
          <a:xfrm>
            <a:off x="1973685" y="1705959"/>
            <a:ext cx="575976" cy="575976"/>
          </a:xfrm>
          <a:prstGeom prst="rect">
            <a:avLst/>
          </a:prstGeom>
        </p:spPr>
      </p:pic>
      <p:sp>
        <p:nvSpPr>
          <p:cNvPr id="2" name="Date Placeholder 1"/>
          <p:cNvSpPr>
            <a:spLocks noGrp="1"/>
          </p:cNvSpPr>
          <p:nvPr>
            <p:ph type="dt" sz="half" idx="11"/>
          </p:nvPr>
        </p:nvSpPr>
        <p:spPr>
          <a:xfrm>
            <a:off x="494074" y="4492568"/>
            <a:ext cx="718767" cy="107975"/>
          </a:xfrm>
        </p:spPr>
        <p:txBody>
          <a:bodyPr/>
          <a:lstStyle/>
          <a:p>
            <a:endParaRPr lang="en-IN" dirty="0"/>
          </a:p>
        </p:txBody>
      </p:sp>
      <p:sp>
        <p:nvSpPr>
          <p:cNvPr id="4" name="Slide Number Placeholder 3"/>
          <p:cNvSpPr>
            <a:spLocks noGrp="1"/>
          </p:cNvSpPr>
          <p:nvPr>
            <p:ph type="sldNum" sz="quarter" idx="13"/>
          </p:nvPr>
        </p:nvSpPr>
        <p:spPr>
          <a:xfrm>
            <a:off x="171367" y="4472474"/>
            <a:ext cx="199973" cy="150200"/>
          </a:xfrm>
        </p:spPr>
        <p:txBody>
          <a:bodyPr/>
          <a:lstStyle/>
          <a:p>
            <a:fld id="{A5163908-529D-4A49-892F-D37C4044DFD8}" type="slidenum">
              <a:rPr lang="en-IN" smtClean="0"/>
              <a:pPr/>
              <a:t>7</a:t>
            </a:fld>
            <a:endParaRPr lang="en-IN"/>
          </a:p>
        </p:txBody>
      </p:sp>
      <p:sp>
        <p:nvSpPr>
          <p:cNvPr id="7" name="TextBox 6"/>
          <p:cNvSpPr txBox="1"/>
          <p:nvPr/>
        </p:nvSpPr>
        <p:spPr>
          <a:xfrm>
            <a:off x="0" y="29738"/>
            <a:ext cx="7571137" cy="432148"/>
          </a:xfrm>
          <a:prstGeom prst="rect">
            <a:avLst/>
          </a:prstGeom>
        </p:spPr>
        <p:txBody>
          <a:bodyPr vert="horz" wrap="square" lIns="0" tIns="0" rIns="0" bIns="0" spcCol="385658" rtlCol="0">
            <a:noAutofit/>
          </a:bodyPr>
          <a:lstStyle/>
          <a:p>
            <a:endParaRPr lang="en-US" sz="1400" b="1" dirty="0">
              <a:latin typeface="Calibri Light" charset="0"/>
              <a:ea typeface="Calibri Light" charset="0"/>
              <a:cs typeface="Calibri Light" charset="0"/>
            </a:endParaRPr>
          </a:p>
        </p:txBody>
      </p:sp>
      <p:sp>
        <p:nvSpPr>
          <p:cNvPr id="8" name="TextBox 7">
            <a:extLst>
              <a:ext uri="{FF2B5EF4-FFF2-40B4-BE49-F238E27FC236}">
                <a16:creationId xmlns:a16="http://schemas.microsoft.com/office/drawing/2014/main" id="{54D9E76C-2BAD-B345-84EE-241A54861A3A}"/>
              </a:ext>
            </a:extLst>
          </p:cNvPr>
          <p:cNvSpPr txBox="1"/>
          <p:nvPr/>
        </p:nvSpPr>
        <p:spPr>
          <a:xfrm>
            <a:off x="181084" y="142156"/>
            <a:ext cx="7571137" cy="432148"/>
          </a:xfrm>
          <a:prstGeom prst="rect">
            <a:avLst/>
          </a:prstGeom>
        </p:spPr>
        <p:txBody>
          <a:bodyPr vert="horz" wrap="square" lIns="0" tIns="0" rIns="0" bIns="0" spcCol="385658" rtlCol="0">
            <a:noAutofit/>
          </a:bodyPr>
          <a:lstStyle/>
          <a:p>
            <a:r>
              <a:rPr lang="en-US" sz="2822" b="1" dirty="0">
                <a:latin typeface="Calibri Light" charset="0"/>
                <a:ea typeface="Calibri Light" charset="0"/>
                <a:cs typeface="Calibri Light" charset="0"/>
              </a:rPr>
              <a:t>Unified Customer Experience </a:t>
            </a:r>
            <a:endParaRPr lang="en-US" sz="2400" b="1" dirty="0">
              <a:latin typeface="Calibri Light" charset="0"/>
              <a:ea typeface="Calibri Light" charset="0"/>
              <a:cs typeface="Calibri Light" charset="0"/>
            </a:endParaRPr>
          </a:p>
        </p:txBody>
      </p:sp>
      <p:sp>
        <p:nvSpPr>
          <p:cNvPr id="9" name="Rectangle 8">
            <a:extLst>
              <a:ext uri="{FF2B5EF4-FFF2-40B4-BE49-F238E27FC236}">
                <a16:creationId xmlns:a16="http://schemas.microsoft.com/office/drawing/2014/main" id="{E6242A8C-301B-AF44-ADE3-1F5FA848D590}"/>
              </a:ext>
            </a:extLst>
          </p:cNvPr>
          <p:cNvSpPr/>
          <p:nvPr/>
        </p:nvSpPr>
        <p:spPr>
          <a:xfrm>
            <a:off x="472859" y="2977364"/>
            <a:ext cx="1494264" cy="81775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Business Unit</a:t>
            </a:r>
          </a:p>
        </p:txBody>
      </p:sp>
      <p:sp>
        <p:nvSpPr>
          <p:cNvPr id="10" name="Rectangle 9">
            <a:extLst>
              <a:ext uri="{FF2B5EF4-FFF2-40B4-BE49-F238E27FC236}">
                <a16:creationId xmlns:a16="http://schemas.microsoft.com/office/drawing/2014/main" id="{C0A65F66-EE12-3747-8CBD-3607E616CD69}"/>
              </a:ext>
            </a:extLst>
          </p:cNvPr>
          <p:cNvSpPr/>
          <p:nvPr/>
        </p:nvSpPr>
        <p:spPr>
          <a:xfrm>
            <a:off x="2251324" y="2970274"/>
            <a:ext cx="1494264" cy="817757"/>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Business Unit</a:t>
            </a:r>
          </a:p>
        </p:txBody>
      </p:sp>
      <p:sp>
        <p:nvSpPr>
          <p:cNvPr id="11" name="Rectangle 10">
            <a:extLst>
              <a:ext uri="{FF2B5EF4-FFF2-40B4-BE49-F238E27FC236}">
                <a16:creationId xmlns:a16="http://schemas.microsoft.com/office/drawing/2014/main" id="{1E95AE96-7C84-EF4B-90DB-5CC62F8546DF}"/>
              </a:ext>
            </a:extLst>
          </p:cNvPr>
          <p:cNvSpPr/>
          <p:nvPr/>
        </p:nvSpPr>
        <p:spPr>
          <a:xfrm>
            <a:off x="480291" y="4195166"/>
            <a:ext cx="5019257" cy="438565"/>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Hospital System Data</a:t>
            </a:r>
          </a:p>
        </p:txBody>
      </p:sp>
      <p:sp>
        <p:nvSpPr>
          <p:cNvPr id="12" name="Rectangle 11">
            <a:extLst>
              <a:ext uri="{FF2B5EF4-FFF2-40B4-BE49-F238E27FC236}">
                <a16:creationId xmlns:a16="http://schemas.microsoft.com/office/drawing/2014/main" id="{42BA2B3A-5812-604B-8854-CF2A85CABFFE}"/>
              </a:ext>
            </a:extLst>
          </p:cNvPr>
          <p:cNvSpPr/>
          <p:nvPr/>
        </p:nvSpPr>
        <p:spPr>
          <a:xfrm>
            <a:off x="472859" y="2489458"/>
            <a:ext cx="1494264" cy="432149"/>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Radiology</a:t>
            </a:r>
          </a:p>
          <a:p>
            <a:pPr algn="ctr"/>
            <a:r>
              <a:rPr lang="en-US" sz="1400" dirty="0"/>
              <a:t>Product</a:t>
            </a:r>
          </a:p>
        </p:txBody>
      </p:sp>
      <p:sp>
        <p:nvSpPr>
          <p:cNvPr id="13" name="Rectangle 12">
            <a:extLst>
              <a:ext uri="{FF2B5EF4-FFF2-40B4-BE49-F238E27FC236}">
                <a16:creationId xmlns:a16="http://schemas.microsoft.com/office/drawing/2014/main" id="{5C9FD16A-6DA3-544B-A39A-E530091D661B}"/>
              </a:ext>
            </a:extLst>
          </p:cNvPr>
          <p:cNvSpPr/>
          <p:nvPr/>
        </p:nvSpPr>
        <p:spPr>
          <a:xfrm>
            <a:off x="2251324" y="2478157"/>
            <a:ext cx="1494264" cy="432149"/>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Clinical</a:t>
            </a:r>
          </a:p>
          <a:p>
            <a:pPr algn="ctr"/>
            <a:r>
              <a:rPr lang="en-US" sz="1400" dirty="0"/>
              <a:t>Product</a:t>
            </a:r>
          </a:p>
        </p:txBody>
      </p:sp>
      <p:sp>
        <p:nvSpPr>
          <p:cNvPr id="14" name="Rectangle 13">
            <a:extLst>
              <a:ext uri="{FF2B5EF4-FFF2-40B4-BE49-F238E27FC236}">
                <a16:creationId xmlns:a16="http://schemas.microsoft.com/office/drawing/2014/main" id="{FB072B05-DBFA-E94E-8FD8-22518A7F3D51}"/>
              </a:ext>
            </a:extLst>
          </p:cNvPr>
          <p:cNvSpPr/>
          <p:nvPr/>
        </p:nvSpPr>
        <p:spPr>
          <a:xfrm>
            <a:off x="458326" y="876354"/>
            <a:ext cx="5041222" cy="502516"/>
          </a:xfrm>
          <a:prstGeom prst="rect">
            <a:avLst/>
          </a:prstGeom>
          <a:solidFill>
            <a:srgbClr val="00B050"/>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Customer ( Internal Business Units &amp; Hospital )</a:t>
            </a:r>
          </a:p>
        </p:txBody>
      </p:sp>
      <p:sp>
        <p:nvSpPr>
          <p:cNvPr id="15" name="Rectangle 14">
            <a:extLst>
              <a:ext uri="{FF2B5EF4-FFF2-40B4-BE49-F238E27FC236}">
                <a16:creationId xmlns:a16="http://schemas.microsoft.com/office/drawing/2014/main" id="{DAEB3DA6-C73E-EB48-8D89-C6ED4847848A}"/>
              </a:ext>
            </a:extLst>
          </p:cNvPr>
          <p:cNvSpPr/>
          <p:nvPr/>
        </p:nvSpPr>
        <p:spPr>
          <a:xfrm>
            <a:off x="472859" y="3795120"/>
            <a:ext cx="1500826" cy="32193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PACS</a:t>
            </a:r>
          </a:p>
        </p:txBody>
      </p:sp>
      <p:sp>
        <p:nvSpPr>
          <p:cNvPr id="16" name="Rectangle 15">
            <a:extLst>
              <a:ext uri="{FF2B5EF4-FFF2-40B4-BE49-F238E27FC236}">
                <a16:creationId xmlns:a16="http://schemas.microsoft.com/office/drawing/2014/main" id="{CE5DB124-F66C-B144-BC2E-451A9C3283DA}"/>
              </a:ext>
            </a:extLst>
          </p:cNvPr>
          <p:cNvSpPr/>
          <p:nvPr/>
        </p:nvSpPr>
        <p:spPr>
          <a:xfrm>
            <a:off x="2251322" y="3788711"/>
            <a:ext cx="1500827" cy="32193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EMR</a:t>
            </a:r>
          </a:p>
        </p:txBody>
      </p:sp>
      <p:cxnSp>
        <p:nvCxnSpPr>
          <p:cNvPr id="30" name="Straight Arrow Connector 29"/>
          <p:cNvCxnSpPr>
            <a:endCxn id="19" idx="0"/>
          </p:cNvCxnSpPr>
          <p:nvPr/>
        </p:nvCxnSpPr>
        <p:spPr>
          <a:xfrm>
            <a:off x="2251322" y="1379446"/>
            <a:ext cx="10351" cy="3265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Vertical Scroll 21"/>
          <p:cNvSpPr/>
          <p:nvPr/>
        </p:nvSpPr>
        <p:spPr>
          <a:xfrm>
            <a:off x="5777184" y="876354"/>
            <a:ext cx="3275825" cy="3757377"/>
          </a:xfrm>
          <a:prstGeom prst="verticalScroll">
            <a:avLst/>
          </a:prstGeom>
          <a:ln/>
        </p:spPr>
        <p:style>
          <a:lnRef idx="1">
            <a:schemeClr val="accent1"/>
          </a:lnRef>
          <a:fillRef idx="2">
            <a:schemeClr val="accent1"/>
          </a:fillRef>
          <a:effectRef idx="1">
            <a:schemeClr val="accent1"/>
          </a:effectRef>
          <a:fontRef idx="minor">
            <a:schemeClr val="dk1"/>
          </a:fontRef>
        </p:style>
        <p:txBody>
          <a:bodyPr rtlCol="0" anchor="ctr"/>
          <a:lstStyle/>
          <a:p>
            <a:pPr marL="285756" indent="-285756">
              <a:buFont typeface="Arial" panose="020B0604020202020204" pitchFamily="34" charset="0"/>
              <a:buChar char="•"/>
            </a:pPr>
            <a:r>
              <a:rPr lang="en-US" sz="1200" dirty="0">
                <a:solidFill>
                  <a:schemeClr val="tx1"/>
                </a:solidFill>
              </a:rPr>
              <a:t>Enables iterating through ideas without cross-BIU </a:t>
            </a:r>
            <a:r>
              <a:rPr lang="en-US" sz="1200" dirty="0" smtClean="0">
                <a:solidFill>
                  <a:schemeClr val="tx1"/>
                </a:solidFill>
              </a:rPr>
              <a:t>inertia</a:t>
            </a:r>
          </a:p>
          <a:p>
            <a:endParaRPr lang="en-US" sz="1200" dirty="0">
              <a:solidFill>
                <a:schemeClr val="tx1"/>
              </a:solidFill>
            </a:endParaRPr>
          </a:p>
          <a:p>
            <a:pPr marL="285756" indent="-285756">
              <a:buFont typeface="Arial" panose="020B0604020202020204" pitchFamily="34" charset="0"/>
              <a:buChar char="•"/>
            </a:pPr>
            <a:r>
              <a:rPr lang="en-US" sz="1200" dirty="0" smtClean="0">
                <a:solidFill>
                  <a:schemeClr val="tx1"/>
                </a:solidFill>
              </a:rPr>
              <a:t>Achieves </a:t>
            </a:r>
            <a:r>
              <a:rPr lang="en-US" sz="1200" dirty="0">
                <a:solidFill>
                  <a:schemeClr val="tx1"/>
                </a:solidFill>
              </a:rPr>
              <a:t>the corporate mission of </a:t>
            </a:r>
            <a:r>
              <a:rPr lang="en-US" sz="1200" dirty="0" smtClean="0">
                <a:solidFill>
                  <a:schemeClr val="tx1"/>
                </a:solidFill>
              </a:rPr>
              <a:t>inter-operability</a:t>
            </a:r>
          </a:p>
          <a:p>
            <a:endParaRPr lang="en-US" sz="1200" dirty="0">
              <a:solidFill>
                <a:schemeClr val="tx1"/>
              </a:solidFill>
            </a:endParaRPr>
          </a:p>
          <a:p>
            <a:pPr marL="285756" indent="-285756">
              <a:buFont typeface="Arial" panose="020B0604020202020204" pitchFamily="34" charset="0"/>
              <a:buChar char="•"/>
            </a:pPr>
            <a:r>
              <a:rPr lang="en-US" sz="1200" dirty="0" smtClean="0">
                <a:solidFill>
                  <a:schemeClr val="tx1"/>
                </a:solidFill>
              </a:rPr>
              <a:t>Builds </a:t>
            </a:r>
            <a:r>
              <a:rPr lang="en-US" sz="1200" dirty="0">
                <a:solidFill>
                  <a:schemeClr val="tx1"/>
                </a:solidFill>
              </a:rPr>
              <a:t>synergies across different business </a:t>
            </a:r>
            <a:r>
              <a:rPr lang="en-US" sz="1200" dirty="0" smtClean="0">
                <a:solidFill>
                  <a:schemeClr val="tx1"/>
                </a:solidFill>
              </a:rPr>
              <a:t>units</a:t>
            </a:r>
          </a:p>
          <a:p>
            <a:endParaRPr lang="en-US" sz="1200" dirty="0">
              <a:solidFill>
                <a:schemeClr val="tx1"/>
              </a:solidFill>
            </a:endParaRPr>
          </a:p>
          <a:p>
            <a:pPr marL="285756" indent="-285756">
              <a:buFont typeface="Arial" panose="020B0604020202020204" pitchFamily="34" charset="0"/>
              <a:buChar char="•"/>
            </a:pPr>
            <a:r>
              <a:rPr lang="en-US" sz="1200" dirty="0" smtClean="0">
                <a:solidFill>
                  <a:schemeClr val="tx1"/>
                </a:solidFill>
              </a:rPr>
              <a:t>Does </a:t>
            </a:r>
            <a:r>
              <a:rPr lang="en-US" sz="1200" dirty="0">
                <a:solidFill>
                  <a:schemeClr val="tx1"/>
                </a:solidFill>
              </a:rPr>
              <a:t>not need </a:t>
            </a:r>
            <a:r>
              <a:rPr lang="en-US" sz="1200" b="1" dirty="0">
                <a:solidFill>
                  <a:schemeClr val="tx1"/>
                </a:solidFill>
              </a:rPr>
              <a:t>BIG BANG</a:t>
            </a:r>
            <a:r>
              <a:rPr lang="en-US" sz="1200" dirty="0">
                <a:solidFill>
                  <a:schemeClr val="tx1"/>
                </a:solidFill>
              </a:rPr>
              <a:t> corporate initiative like data virtualization, Unified data model, does need consistent semantic model</a:t>
            </a:r>
          </a:p>
        </p:txBody>
      </p:sp>
      <p:cxnSp>
        <p:nvCxnSpPr>
          <p:cNvPr id="31" name="Elbow Connector 30"/>
          <p:cNvCxnSpPr>
            <a:stCxn id="13" idx="0"/>
          </p:cNvCxnSpPr>
          <p:nvPr/>
        </p:nvCxnSpPr>
        <p:spPr>
          <a:xfrm rot="16200000" flipV="1">
            <a:off x="2564780" y="2044481"/>
            <a:ext cx="360218" cy="50713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4F24BEA-168D-3748-BF16-6D03DA4A11B1}"/>
              </a:ext>
            </a:extLst>
          </p:cNvPr>
          <p:cNvSpPr/>
          <p:nvPr/>
        </p:nvSpPr>
        <p:spPr>
          <a:xfrm>
            <a:off x="4005286" y="2978419"/>
            <a:ext cx="1494264" cy="8096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Business Unit</a:t>
            </a:r>
          </a:p>
        </p:txBody>
      </p:sp>
      <p:sp>
        <p:nvSpPr>
          <p:cNvPr id="25" name="Rectangle 24">
            <a:extLst>
              <a:ext uri="{FF2B5EF4-FFF2-40B4-BE49-F238E27FC236}">
                <a16:creationId xmlns:a16="http://schemas.microsoft.com/office/drawing/2014/main" id="{5965C261-B745-B14D-95DE-18E0131109E2}"/>
              </a:ext>
            </a:extLst>
          </p:cNvPr>
          <p:cNvSpPr/>
          <p:nvPr/>
        </p:nvSpPr>
        <p:spPr>
          <a:xfrm>
            <a:off x="4005286" y="2478157"/>
            <a:ext cx="1494264" cy="432149"/>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Cardiology</a:t>
            </a:r>
          </a:p>
          <a:p>
            <a:pPr algn="ctr"/>
            <a:r>
              <a:rPr lang="en-US" sz="1600" dirty="0"/>
              <a:t>Product</a:t>
            </a:r>
          </a:p>
        </p:txBody>
      </p:sp>
      <p:cxnSp>
        <p:nvCxnSpPr>
          <p:cNvPr id="27" name="Elbow Connector 26"/>
          <p:cNvCxnSpPr/>
          <p:nvPr/>
        </p:nvCxnSpPr>
        <p:spPr>
          <a:xfrm rot="10800000">
            <a:off x="2487547" y="1867712"/>
            <a:ext cx="2258311" cy="599469"/>
          </a:xfrm>
          <a:prstGeom prst="bentConnector3">
            <a:avLst>
              <a:gd name="adj1" fmla="val 60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DDF871-FFF3-2C49-A674-3B028A88CBAF}"/>
              </a:ext>
            </a:extLst>
          </p:cNvPr>
          <p:cNvCxnSpPr>
            <a:cxnSpLocks/>
            <a:stCxn id="12" idx="0"/>
            <a:endCxn id="19" idx="1"/>
          </p:cNvCxnSpPr>
          <p:nvPr/>
        </p:nvCxnSpPr>
        <p:spPr>
          <a:xfrm rot="5400000" flipH="1" flipV="1">
            <a:off x="1349083" y="1864856"/>
            <a:ext cx="495511" cy="75369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CE5DB124-F66C-B144-BC2E-451A9C3283DA}"/>
              </a:ext>
            </a:extLst>
          </p:cNvPr>
          <p:cNvSpPr/>
          <p:nvPr/>
        </p:nvSpPr>
        <p:spPr>
          <a:xfrm>
            <a:off x="4005286" y="3795120"/>
            <a:ext cx="1500827" cy="32193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Cardiology</a:t>
            </a:r>
            <a:endParaRPr lang="en-US" sz="1400" dirty="0"/>
          </a:p>
        </p:txBody>
      </p:sp>
    </p:spTree>
    <p:extLst>
      <p:ext uri="{BB962C8B-B14F-4D97-AF65-F5344CB8AC3E}">
        <p14:creationId xmlns:p14="http://schemas.microsoft.com/office/powerpoint/2010/main" val="3253378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IN" dirty="0" smtClean="0"/>
              <a:t>12</a:t>
            </a:r>
            <a:r>
              <a:rPr lang="en-IN" dirty="0" smtClean="0"/>
              <a:t>-SEP-2019</a:t>
            </a:r>
            <a:endParaRPr lang="en-IN" dirty="0"/>
          </a:p>
        </p:txBody>
      </p:sp>
      <p:sp>
        <p:nvSpPr>
          <p:cNvPr id="3" name="Footer Placeholder 2"/>
          <p:cNvSpPr>
            <a:spLocks noGrp="1"/>
          </p:cNvSpPr>
          <p:nvPr>
            <p:ph type="ftr" sz="quarter" idx="12"/>
          </p:nvPr>
        </p:nvSpPr>
        <p:spPr/>
        <p:txBody>
          <a:bodyPr/>
          <a:lstStyle/>
          <a:p>
            <a:pPr algn="ctr"/>
            <a:r>
              <a:rPr lang="en-IN" dirty="0"/>
              <a:t>Performance Bridge, Enterprise Operational Informatics</a:t>
            </a:r>
          </a:p>
          <a:p>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8</a:t>
            </a:fld>
            <a:endParaRPr lang="en-IN"/>
          </a:p>
        </p:txBody>
      </p:sp>
      <p:sp>
        <p:nvSpPr>
          <p:cNvPr id="6" name="Title 5"/>
          <p:cNvSpPr>
            <a:spLocks noGrp="1"/>
          </p:cNvSpPr>
          <p:nvPr>
            <p:ph type="title"/>
          </p:nvPr>
        </p:nvSpPr>
        <p:spPr>
          <a:xfrm>
            <a:off x="202555" y="181061"/>
            <a:ext cx="5425318" cy="483434"/>
          </a:xfrm>
        </p:spPr>
        <p:txBody>
          <a:bodyPr/>
          <a:lstStyle/>
          <a:p>
            <a:r>
              <a:rPr lang="en-US" sz="2000" b="1" dirty="0" smtClean="0"/>
              <a:t>Our Experience </a:t>
            </a:r>
            <a:r>
              <a:rPr lang="en-US" sz="2000" b="1" dirty="0"/>
              <a:t>– GraphQL on Performance Bridge</a:t>
            </a:r>
          </a:p>
        </p:txBody>
      </p:sp>
      <p:sp>
        <p:nvSpPr>
          <p:cNvPr id="14" name="Cross 13">
            <a:extLst>
              <a:ext uri="{FF2B5EF4-FFF2-40B4-BE49-F238E27FC236}">
                <a16:creationId xmlns:a16="http://schemas.microsoft.com/office/drawing/2014/main" id="{131BCAC3-8D6B-FD4F-839E-F0B2D0189953}"/>
              </a:ext>
            </a:extLst>
          </p:cNvPr>
          <p:cNvSpPr/>
          <p:nvPr/>
        </p:nvSpPr>
        <p:spPr>
          <a:xfrm>
            <a:off x="2735058" y="2967350"/>
            <a:ext cx="364208" cy="321106"/>
          </a:xfrm>
          <a:prstGeom prst="plus">
            <a:avLst/>
          </a:prstGeom>
          <a:solidFill>
            <a:srgbClr val="002060"/>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22"/>
          </a:p>
        </p:txBody>
      </p:sp>
      <p:cxnSp>
        <p:nvCxnSpPr>
          <p:cNvPr id="19" name="Straight Arrow Connector 18">
            <a:extLst>
              <a:ext uri="{FF2B5EF4-FFF2-40B4-BE49-F238E27FC236}">
                <a16:creationId xmlns:a16="http://schemas.microsoft.com/office/drawing/2014/main" id="{7381F0D4-16DB-3145-AF55-D85F0123FF18}"/>
              </a:ext>
            </a:extLst>
          </p:cNvPr>
          <p:cNvCxnSpPr>
            <a:cxnSpLocks/>
            <a:stCxn id="12" idx="3"/>
          </p:cNvCxnSpPr>
          <p:nvPr/>
        </p:nvCxnSpPr>
        <p:spPr>
          <a:xfrm>
            <a:off x="2466418" y="4259794"/>
            <a:ext cx="901488" cy="1543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5896921" y="757890"/>
            <a:ext cx="1981615" cy="638203"/>
          </a:xfrm>
          <a:prstGeom prst="wedgeRoundRectCallout">
            <a:avLst/>
          </a:prstGeom>
          <a:solidFill>
            <a:schemeClr val="accent2"/>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alibri Light" charset="0"/>
                <a:ea typeface="Calibri Light" charset="0"/>
                <a:cs typeface="Calibri Light" charset="0"/>
              </a:rPr>
              <a:t>Expansion – with seamless transition</a:t>
            </a:r>
            <a:endParaRPr lang="en-US" sz="1400" dirty="0"/>
          </a:p>
        </p:txBody>
      </p:sp>
      <p:grpSp>
        <p:nvGrpSpPr>
          <p:cNvPr id="27" name="Group 26"/>
          <p:cNvGrpSpPr/>
          <p:nvPr/>
        </p:nvGrpSpPr>
        <p:grpSpPr>
          <a:xfrm>
            <a:off x="609732" y="1672465"/>
            <a:ext cx="4607854" cy="2818326"/>
            <a:chOff x="197294" y="1268659"/>
            <a:chExt cx="5096360" cy="3356352"/>
          </a:xfrm>
        </p:grpSpPr>
        <p:sp>
          <p:nvSpPr>
            <p:cNvPr id="9" name="Rectangle 8">
              <a:extLst>
                <a:ext uri="{FF2B5EF4-FFF2-40B4-BE49-F238E27FC236}">
                  <a16:creationId xmlns:a16="http://schemas.microsoft.com/office/drawing/2014/main" id="{BDD38C70-4DC5-C443-A35F-12D347313C49}"/>
                </a:ext>
              </a:extLst>
            </p:cNvPr>
            <p:cNvSpPr/>
            <p:nvPr/>
          </p:nvSpPr>
          <p:spPr>
            <a:xfrm>
              <a:off x="205043" y="2810742"/>
              <a:ext cx="2045776" cy="1194338"/>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t>Legacy Platform</a:t>
              </a:r>
            </a:p>
          </p:txBody>
        </p:sp>
        <p:sp>
          <p:nvSpPr>
            <p:cNvPr id="10" name="Rectangle 9">
              <a:extLst>
                <a:ext uri="{FF2B5EF4-FFF2-40B4-BE49-F238E27FC236}">
                  <a16:creationId xmlns:a16="http://schemas.microsoft.com/office/drawing/2014/main" id="{F87AB43F-D245-BA48-B10F-B8895912FAEC}"/>
                </a:ext>
              </a:extLst>
            </p:cNvPr>
            <p:cNvSpPr/>
            <p:nvPr/>
          </p:nvSpPr>
          <p:spPr>
            <a:xfrm>
              <a:off x="205043" y="2175311"/>
              <a:ext cx="2045776" cy="56568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Legacy SDK</a:t>
              </a:r>
            </a:p>
          </p:txBody>
        </p:sp>
        <p:sp>
          <p:nvSpPr>
            <p:cNvPr id="11" name="Rectangle 10">
              <a:extLst>
                <a:ext uri="{FF2B5EF4-FFF2-40B4-BE49-F238E27FC236}">
                  <a16:creationId xmlns:a16="http://schemas.microsoft.com/office/drawing/2014/main" id="{B2B0C818-9FC0-9443-AD00-8382336AAB22}"/>
                </a:ext>
              </a:extLst>
            </p:cNvPr>
            <p:cNvSpPr/>
            <p:nvPr/>
          </p:nvSpPr>
          <p:spPr>
            <a:xfrm>
              <a:off x="197294" y="1268659"/>
              <a:ext cx="953145" cy="56568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Apps</a:t>
              </a:r>
            </a:p>
          </p:txBody>
        </p:sp>
        <p:sp>
          <p:nvSpPr>
            <p:cNvPr id="12" name="Rectangle 11">
              <a:extLst>
                <a:ext uri="{FF2B5EF4-FFF2-40B4-BE49-F238E27FC236}">
                  <a16:creationId xmlns:a16="http://schemas.microsoft.com/office/drawing/2014/main" id="{2CA97515-981C-4746-B549-525D5E776EA3}"/>
                </a:ext>
              </a:extLst>
            </p:cNvPr>
            <p:cNvSpPr/>
            <p:nvPr/>
          </p:nvSpPr>
          <p:spPr>
            <a:xfrm>
              <a:off x="205043" y="4074821"/>
              <a:ext cx="2045776" cy="55019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t>PostgreSQL DB</a:t>
              </a:r>
            </a:p>
          </p:txBody>
        </p:sp>
        <p:sp>
          <p:nvSpPr>
            <p:cNvPr id="13" name="Rectangle 12">
              <a:extLst>
                <a:ext uri="{FF2B5EF4-FFF2-40B4-BE49-F238E27FC236}">
                  <a16:creationId xmlns:a16="http://schemas.microsoft.com/office/drawing/2014/main" id="{44486D1F-B224-6A47-8FA3-30AF429B283D}"/>
                </a:ext>
              </a:extLst>
            </p:cNvPr>
            <p:cNvSpPr/>
            <p:nvPr/>
          </p:nvSpPr>
          <p:spPr>
            <a:xfrm>
              <a:off x="1227931" y="1268659"/>
              <a:ext cx="1022888" cy="56568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Apps</a:t>
              </a:r>
            </a:p>
          </p:txBody>
        </p:sp>
        <p:sp>
          <p:nvSpPr>
            <p:cNvPr id="15" name="Rectangle 14">
              <a:extLst>
                <a:ext uri="{FF2B5EF4-FFF2-40B4-BE49-F238E27FC236}">
                  <a16:creationId xmlns:a16="http://schemas.microsoft.com/office/drawing/2014/main" id="{EFAE1CD4-69A9-EE43-BF2B-FA9FB39B96B1}"/>
                </a:ext>
              </a:extLst>
            </p:cNvPr>
            <p:cNvSpPr/>
            <p:nvPr/>
          </p:nvSpPr>
          <p:spPr>
            <a:xfrm>
              <a:off x="3247878" y="2810741"/>
              <a:ext cx="2045776" cy="1814270"/>
            </a:xfrm>
            <a:prstGeom prst="rect">
              <a:avLst/>
            </a:prstGeom>
            <a:solidFill>
              <a:schemeClr val="accent6">
                <a:lumMod val="75000"/>
              </a:schemeClr>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GraphQL Platform</a:t>
              </a:r>
            </a:p>
          </p:txBody>
        </p:sp>
        <p:sp>
          <p:nvSpPr>
            <p:cNvPr id="16" name="Rectangle 15">
              <a:extLst>
                <a:ext uri="{FF2B5EF4-FFF2-40B4-BE49-F238E27FC236}">
                  <a16:creationId xmlns:a16="http://schemas.microsoft.com/office/drawing/2014/main" id="{F133D016-F612-FC45-9F2B-CB530374C3A3}"/>
                </a:ext>
              </a:extLst>
            </p:cNvPr>
            <p:cNvSpPr/>
            <p:nvPr/>
          </p:nvSpPr>
          <p:spPr>
            <a:xfrm>
              <a:off x="3247878" y="2175311"/>
              <a:ext cx="2045776" cy="56568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Modern SDK</a:t>
              </a:r>
            </a:p>
          </p:txBody>
        </p:sp>
        <p:sp>
          <p:nvSpPr>
            <p:cNvPr id="17" name="Rectangle 16">
              <a:extLst>
                <a:ext uri="{FF2B5EF4-FFF2-40B4-BE49-F238E27FC236}">
                  <a16:creationId xmlns:a16="http://schemas.microsoft.com/office/drawing/2014/main" id="{861A62EF-3BAC-8E43-8763-F55AF1F886FE}"/>
                </a:ext>
              </a:extLst>
            </p:cNvPr>
            <p:cNvSpPr/>
            <p:nvPr/>
          </p:nvSpPr>
          <p:spPr>
            <a:xfrm>
              <a:off x="3247878" y="1290502"/>
              <a:ext cx="597086" cy="54384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New Apps</a:t>
              </a:r>
            </a:p>
          </p:txBody>
        </p:sp>
        <p:sp>
          <p:nvSpPr>
            <p:cNvPr id="23" name="Rectangle 22">
              <a:extLst>
                <a:ext uri="{FF2B5EF4-FFF2-40B4-BE49-F238E27FC236}">
                  <a16:creationId xmlns:a16="http://schemas.microsoft.com/office/drawing/2014/main" id="{861A62EF-3BAC-8E43-8763-F55AF1F886FE}"/>
                </a:ext>
              </a:extLst>
            </p:cNvPr>
            <p:cNvSpPr/>
            <p:nvPr/>
          </p:nvSpPr>
          <p:spPr>
            <a:xfrm>
              <a:off x="3960255" y="1290502"/>
              <a:ext cx="597086" cy="54384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New Apps</a:t>
              </a:r>
            </a:p>
          </p:txBody>
        </p:sp>
        <p:sp>
          <p:nvSpPr>
            <p:cNvPr id="24" name="Rectangle 23">
              <a:extLst>
                <a:ext uri="{FF2B5EF4-FFF2-40B4-BE49-F238E27FC236}">
                  <a16:creationId xmlns:a16="http://schemas.microsoft.com/office/drawing/2014/main" id="{861A62EF-3BAC-8E43-8763-F55AF1F886FE}"/>
                </a:ext>
              </a:extLst>
            </p:cNvPr>
            <p:cNvSpPr/>
            <p:nvPr/>
          </p:nvSpPr>
          <p:spPr>
            <a:xfrm>
              <a:off x="4672632" y="1290502"/>
              <a:ext cx="597086" cy="54384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New Apps</a:t>
              </a:r>
            </a:p>
          </p:txBody>
        </p:sp>
      </p:grpSp>
      <p:sp>
        <p:nvSpPr>
          <p:cNvPr id="26" name="Rectangular Callout 25"/>
          <p:cNvSpPr/>
          <p:nvPr/>
        </p:nvSpPr>
        <p:spPr>
          <a:xfrm>
            <a:off x="3367906" y="757890"/>
            <a:ext cx="1828038" cy="736085"/>
          </a:xfrm>
          <a:prstGeom prst="wedgeRectCallout">
            <a:avLst>
              <a:gd name="adj1" fmla="val -20833"/>
              <a:gd name="adj2" fmla="val 67786"/>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100" dirty="0"/>
              <a:t>Drop-in replacement of GraphQL platform on existing </a:t>
            </a:r>
            <a:r>
              <a:rPr lang="en-US" sz="1200" dirty="0" smtClean="0"/>
              <a:t>PostgreSQL </a:t>
            </a:r>
            <a:r>
              <a:rPr lang="en-US" sz="1200" dirty="0" err="1"/>
              <a:t>db</a:t>
            </a:r>
            <a:endParaRPr lang="en-US" sz="1200" dirty="0"/>
          </a:p>
        </p:txBody>
      </p:sp>
      <p:sp>
        <p:nvSpPr>
          <p:cNvPr id="25" name="Vertical Scroll 24"/>
          <p:cNvSpPr/>
          <p:nvPr/>
        </p:nvSpPr>
        <p:spPr>
          <a:xfrm>
            <a:off x="5514417" y="1552476"/>
            <a:ext cx="2968102" cy="2938316"/>
          </a:xfrm>
          <a:prstGeom prst="verticalScroll">
            <a:avLst/>
          </a:prstGeom>
          <a:ln/>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a:t>Very minimal impact to existing install base</a:t>
            </a:r>
          </a:p>
          <a:p>
            <a:pPr marL="285750" indent="-285750">
              <a:buFont typeface="Arial" panose="020B0604020202020204" pitchFamily="34" charset="0"/>
              <a:buChar char="•"/>
            </a:pPr>
            <a:r>
              <a:rPr lang="en-US" sz="1200" dirty="0"/>
              <a:t>Low footprint - no additional resources</a:t>
            </a:r>
          </a:p>
          <a:p>
            <a:pPr marL="285750" indent="-285750">
              <a:buFont typeface="Arial" panose="020B0604020202020204" pitchFamily="34" charset="0"/>
              <a:buChar char="•"/>
            </a:pPr>
            <a:r>
              <a:rPr lang="en-US" sz="1200" dirty="0"/>
              <a:t>Self discovery of data model</a:t>
            </a:r>
          </a:p>
          <a:p>
            <a:pPr marL="285750" indent="-285750">
              <a:buFont typeface="Arial" panose="020B0604020202020204" pitchFamily="34" charset="0"/>
              <a:buChar char="•"/>
            </a:pPr>
            <a:r>
              <a:rPr lang="en-US" sz="1200" dirty="0"/>
              <a:t>IDE integration – improved productivity</a:t>
            </a:r>
          </a:p>
          <a:p>
            <a:pPr marL="285750" indent="-285750">
              <a:buFont typeface="Arial" panose="020B0604020202020204" pitchFamily="34" charset="0"/>
              <a:buChar char="•"/>
            </a:pPr>
            <a:r>
              <a:rPr lang="en-US" sz="1200" dirty="0"/>
              <a:t>Quick learning curve</a:t>
            </a:r>
          </a:p>
        </p:txBody>
      </p:sp>
    </p:spTree>
    <p:extLst>
      <p:ext uri="{BB962C8B-B14F-4D97-AF65-F5344CB8AC3E}">
        <p14:creationId xmlns:p14="http://schemas.microsoft.com/office/powerpoint/2010/main" val="2516527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r>
              <a:rPr lang="en-IN" dirty="0" smtClean="0"/>
              <a:t>12</a:t>
            </a:r>
            <a:r>
              <a:rPr lang="en-IN" dirty="0" smtClean="0"/>
              <a:t>-SEP-2019</a:t>
            </a:r>
            <a:endParaRPr lang="en-IN" dirty="0"/>
          </a:p>
        </p:txBody>
      </p:sp>
      <p:sp>
        <p:nvSpPr>
          <p:cNvPr id="3" name="Footer Placeholder 2"/>
          <p:cNvSpPr>
            <a:spLocks noGrp="1"/>
          </p:cNvSpPr>
          <p:nvPr>
            <p:ph type="ftr" sz="quarter" idx="12"/>
          </p:nvPr>
        </p:nvSpPr>
        <p:spPr/>
        <p:txBody>
          <a:bodyPr/>
          <a:lstStyle/>
          <a:p>
            <a:pPr algn="ctr"/>
            <a:r>
              <a:rPr lang="en-IN" dirty="0"/>
              <a:t>Performance Bridge, Enterprise Operational Informatics</a:t>
            </a:r>
          </a:p>
          <a:p>
            <a:endParaRPr lang="en-IN" dirty="0"/>
          </a:p>
        </p:txBody>
      </p:sp>
      <p:sp>
        <p:nvSpPr>
          <p:cNvPr id="4" name="Slide Number Placeholder 3"/>
          <p:cNvSpPr>
            <a:spLocks noGrp="1"/>
          </p:cNvSpPr>
          <p:nvPr>
            <p:ph type="sldNum" sz="quarter" idx="13"/>
          </p:nvPr>
        </p:nvSpPr>
        <p:spPr/>
        <p:txBody>
          <a:bodyPr/>
          <a:lstStyle/>
          <a:p>
            <a:fld id="{A5163908-529D-4A49-892F-D37C4044DFD8}" type="slidenum">
              <a:rPr lang="en-IN" smtClean="0"/>
              <a:pPr/>
              <a:t>9</a:t>
            </a:fld>
            <a:endParaRPr lang="en-IN"/>
          </a:p>
        </p:txBody>
      </p:sp>
      <p:sp>
        <p:nvSpPr>
          <p:cNvPr id="6" name="Title 5"/>
          <p:cNvSpPr>
            <a:spLocks noGrp="1"/>
          </p:cNvSpPr>
          <p:nvPr>
            <p:ph type="title"/>
          </p:nvPr>
        </p:nvSpPr>
        <p:spPr>
          <a:xfrm>
            <a:off x="182120" y="160104"/>
            <a:ext cx="7523937" cy="501552"/>
          </a:xfrm>
        </p:spPr>
        <p:txBody>
          <a:bodyPr/>
          <a:lstStyle/>
          <a:p>
            <a:r>
              <a:rPr lang="en-US" sz="2000" b="1" dirty="0" smtClean="0"/>
              <a:t>Our Experience – GraphQL on Performance Bridge</a:t>
            </a:r>
            <a:endParaRPr lang="en-US" sz="2000" b="1" dirty="0"/>
          </a:p>
        </p:txBody>
      </p:sp>
      <p:pic>
        <p:nvPicPr>
          <p:cNvPr id="5" name="Picture 4"/>
          <p:cNvPicPr>
            <a:picLocks noChangeAspect="1"/>
          </p:cNvPicPr>
          <p:nvPr/>
        </p:nvPicPr>
        <p:blipFill>
          <a:blip r:embed="rId2"/>
          <a:stretch>
            <a:fillRect/>
          </a:stretch>
        </p:blipFill>
        <p:spPr>
          <a:xfrm>
            <a:off x="282107" y="858604"/>
            <a:ext cx="3743558" cy="1732692"/>
          </a:xfrm>
          <a:prstGeom prst="rect">
            <a:avLst/>
          </a:prstGeom>
          <a:ln w="19050">
            <a:solidFill>
              <a:schemeClr val="accent1"/>
            </a:solidFill>
          </a:ln>
        </p:spPr>
      </p:pic>
      <p:pic>
        <p:nvPicPr>
          <p:cNvPr id="7" name="Picture 6"/>
          <p:cNvPicPr>
            <a:picLocks noChangeAspect="1"/>
          </p:cNvPicPr>
          <p:nvPr/>
        </p:nvPicPr>
        <p:blipFill>
          <a:blip r:embed="rId3"/>
          <a:stretch>
            <a:fillRect/>
          </a:stretch>
        </p:blipFill>
        <p:spPr>
          <a:xfrm>
            <a:off x="282106" y="2899708"/>
            <a:ext cx="2716490" cy="1352562"/>
          </a:xfrm>
          <a:prstGeom prst="rect">
            <a:avLst/>
          </a:prstGeom>
        </p:spPr>
      </p:pic>
      <p:pic>
        <p:nvPicPr>
          <p:cNvPr id="196610" name="Picture 1" descr="image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4192" y="2933728"/>
            <a:ext cx="3434153" cy="1639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5"/>
          <a:stretch>
            <a:fillRect/>
          </a:stretch>
        </p:blipFill>
        <p:spPr>
          <a:xfrm>
            <a:off x="3006102" y="1238217"/>
            <a:ext cx="3580733" cy="1606927"/>
          </a:xfrm>
          <a:prstGeom prst="rect">
            <a:avLst/>
          </a:prstGeom>
          <a:ln w="28575">
            <a:solidFill>
              <a:srgbClr val="C00000"/>
            </a:solidFill>
          </a:ln>
        </p:spPr>
      </p:pic>
      <p:pic>
        <p:nvPicPr>
          <p:cNvPr id="18" name="Picture 17"/>
          <p:cNvPicPr>
            <a:picLocks noChangeAspect="1"/>
          </p:cNvPicPr>
          <p:nvPr/>
        </p:nvPicPr>
        <p:blipFill>
          <a:blip r:embed="rId6"/>
          <a:stretch>
            <a:fillRect/>
          </a:stretch>
        </p:blipFill>
        <p:spPr>
          <a:xfrm>
            <a:off x="3416133" y="1864637"/>
            <a:ext cx="1283513" cy="185568"/>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45549" y="1457017"/>
            <a:ext cx="1053061" cy="1053061"/>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25779" y="4054594"/>
            <a:ext cx="877160" cy="780283"/>
          </a:xfrm>
          <a:prstGeom prst="rect">
            <a:avLst/>
          </a:prstGeom>
        </p:spPr>
      </p:pic>
      <p:sp>
        <p:nvSpPr>
          <p:cNvPr id="9" name="Double Wave 8"/>
          <p:cNvSpPr/>
          <p:nvPr/>
        </p:nvSpPr>
        <p:spPr>
          <a:xfrm>
            <a:off x="3416133" y="3009422"/>
            <a:ext cx="1186603" cy="932488"/>
          </a:xfrm>
          <a:prstGeom prst="doubleWave">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 </a:t>
            </a:r>
            <a:r>
              <a:rPr lang="en-US" sz="1400" dirty="0"/>
              <a:t>dev @</a:t>
            </a:r>
          </a:p>
          <a:p>
            <a:pPr algn="ctr"/>
            <a:r>
              <a:rPr lang="en-US" sz="1400" dirty="0"/>
              <a:t>5</a:t>
            </a:r>
            <a:r>
              <a:rPr lang="en-US" sz="1400" dirty="0" smtClean="0"/>
              <a:t> </a:t>
            </a:r>
            <a:r>
              <a:rPr lang="en-US" sz="1400" dirty="0"/>
              <a:t>weeks</a:t>
            </a:r>
          </a:p>
        </p:txBody>
      </p:sp>
      <p:sp>
        <p:nvSpPr>
          <p:cNvPr id="20" name="TextBox 19"/>
          <p:cNvSpPr txBox="1"/>
          <p:nvPr/>
        </p:nvSpPr>
        <p:spPr>
          <a:xfrm>
            <a:off x="6767455" y="2171524"/>
            <a:ext cx="2200890" cy="338554"/>
          </a:xfrm>
          <a:prstGeom prst="rect">
            <a:avLst/>
          </a:prstGeom>
          <a:noFill/>
        </p:spPr>
        <p:txBody>
          <a:bodyPr wrap="square" rtlCol="0">
            <a:spAutoFit/>
          </a:bodyPr>
          <a:lstStyle/>
          <a:p>
            <a:r>
              <a:rPr lang="en-US" sz="1600" dirty="0" smtClean="0">
                <a:latin typeface="Aparajita" panose="020B0604020202020204" pitchFamily="34" charset="0"/>
                <a:cs typeface="Aparajita" panose="020B0604020202020204" pitchFamily="34" charset="0"/>
              </a:rPr>
              <a:t>Enable across BU’s</a:t>
            </a:r>
            <a:endParaRPr lang="en-US" sz="1600" dirty="0">
              <a:latin typeface="Aparajita" panose="020B0604020202020204" pitchFamily="34" charset="0"/>
              <a:cs typeface="Aparajita" panose="020B0604020202020204" pitchFamily="34" charset="0"/>
            </a:endParaRPr>
          </a:p>
        </p:txBody>
      </p:sp>
      <p:sp>
        <p:nvSpPr>
          <p:cNvPr id="22" name="TextBox 21"/>
          <p:cNvSpPr txBox="1"/>
          <p:nvPr/>
        </p:nvSpPr>
        <p:spPr>
          <a:xfrm>
            <a:off x="4057889" y="4072413"/>
            <a:ext cx="696150" cy="646331"/>
          </a:xfrm>
          <a:prstGeom prst="rect">
            <a:avLst/>
          </a:prstGeom>
          <a:noFill/>
        </p:spPr>
        <p:txBody>
          <a:bodyPr wrap="square" rtlCol="0">
            <a:spAutoFit/>
          </a:bodyPr>
          <a:lstStyle/>
          <a:p>
            <a:r>
              <a:rPr lang="en-US" dirty="0" smtClean="0"/>
              <a:t>Save</a:t>
            </a:r>
          </a:p>
          <a:p>
            <a:r>
              <a:rPr lang="en-US" dirty="0" smtClean="0"/>
              <a:t>Cost</a:t>
            </a:r>
            <a:endParaRPr lang="en-US" dirty="0"/>
          </a:p>
        </p:txBody>
      </p:sp>
      <p:sp>
        <p:nvSpPr>
          <p:cNvPr id="23" name="Left Arrow 22"/>
          <p:cNvSpPr/>
          <p:nvPr/>
        </p:nvSpPr>
        <p:spPr>
          <a:xfrm>
            <a:off x="3006102" y="3400814"/>
            <a:ext cx="369718" cy="280658"/>
          </a:xfrm>
          <a:prstGeom prst="leftArrow">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0" name="Down Arrow 9"/>
          <p:cNvSpPr/>
          <p:nvPr/>
        </p:nvSpPr>
        <p:spPr>
          <a:xfrm>
            <a:off x="7583113" y="2510078"/>
            <a:ext cx="245888" cy="389630"/>
          </a:xfrm>
          <a:prstGeom prst="downArrow">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Tree>
    <p:extLst>
      <p:ext uri="{BB962C8B-B14F-4D97-AF65-F5344CB8AC3E}">
        <p14:creationId xmlns:p14="http://schemas.microsoft.com/office/powerpoint/2010/main" val="20325701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7&quot;&gt;&lt;elem m_fUsage=&quot;3.43900000000000005684E+00&quot;&gt;&lt;m_msothmcolidx val=&quot;0&quot;/&gt;&lt;m_rgb r=&quot;A3&quot; g=&quot;D9&quot; b=&quot;D9&quot;/&gt;&lt;m_nBrightness val=&quot;0&quot;/&gt;&lt;/elem&gt;&lt;elem m_fUsage=&quot;1.41682643648100059508E+00&quot;&gt;&lt;m_msothmcolidx val=&quot;0&quot;/&gt;&lt;m_rgb r=&quot;9E&quot; g=&quot;2D&quot; b=&quot;B1&quot;/&gt;&lt;m_nBrightness val=&quot;0&quot;/&gt;&lt;/elem&gt;&lt;elem m_fUsage=&quot;1.20667841354961047351E+00&quot;&gt;&lt;m_msothmcolidx val=&quot;0&quot;/&gt;&lt;m_rgb r=&quot;EC&quot; g=&quot;43&quot; b=&quot;71&quot;/&gt;&lt;m_nBrightness val=&quot;0&quot;/&gt;&lt;/elem&gt;&lt;elem m_fUsage=&quot;8.80119440100000316463E-01&quot;&gt;&lt;m_msothmcolidx val=&quot;0&quot;/&gt;&lt;m_rgb r=&quot;00&quot; g=&quot;8E&quot; b=&quot;CC&quot;/&gt;&lt;m_nBrightness val=&quot;0&quot;/&gt;&lt;/elem&gt;&lt;elem m_fUsage=&quot;6.84653792832900287557E-01&quot;&gt;&lt;m_msothmcolidx val=&quot;0&quot;/&gt;&lt;m_rgb r=&quot;9E&quot; g=&quot;2D&quot; b=&quot;11&quot;/&gt;&lt;m_nBrightness val=&quot;0&quot;/&gt;&lt;/elem&gt;&lt;elem m_fUsage=&quot;3.13810596090000171188E-01&quot;&gt;&lt;m_msothmcolidx val=&quot;0&quot;/&gt;&lt;m_rgb r=&quot;09&quot; g=&quot;A3&quot; b=&quot;FF&quot;/&gt;&lt;m_nBrightness val=&quot;0&quot;/&gt;&lt;/elem&gt;&lt;elem m_fUsage=&quot;2.05891132094649098594E-01&quot;&gt;&lt;m_msothmcolidx val=&quot;0&quot;/&gt;&lt;m_rgb r=&quot;D3&quot; g=&quot;E8&quot; b=&quot;ED&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3wbatYagSyKSJhzbVoC0G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ZcqiK.QS.uCKor15CERX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pwfHA3mKSQSlIsgihYk8A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mpmNO_54Sa2hlaXD_IEji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rDhZ.6C_Tu2XwAo0QYSkJ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yKhZnkiSTuqlYXlI_XspM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RqvyvM2iRHaxZ5i4g7GA.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Gf4VFSuEQQups0ulDuF19w"/>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X80pDCr0Q2Wp2L0wENcehQ"/>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v3c97NhnRtGIQipb0wENxQ"/>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50q1yE6hRTGv_ga4GbII8g"/>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ar.LJhckSGCxmH17d0fWVg"/>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Fn3EePDZRDCiGs6qA7F.ig"/>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_template_16x9_aug18">
  <a:themeElements>
    <a:clrScheme name="Philips">
      <a:dk1>
        <a:sysClr val="windowText" lastClr="000000"/>
      </a:dk1>
      <a:lt1>
        <a:sysClr val="window" lastClr="FFFFFF"/>
      </a:lt1>
      <a:dk2>
        <a:srgbClr val="000000"/>
      </a:dk2>
      <a:lt2>
        <a:srgbClr val="FFFFFF"/>
      </a:lt2>
      <a:accent1>
        <a:srgbClr val="0066A1"/>
      </a:accent1>
      <a:accent2>
        <a:srgbClr val="1E9D8B"/>
      </a:accent2>
      <a:accent3>
        <a:srgbClr val="5B8F22"/>
      </a:accent3>
      <a:accent4>
        <a:srgbClr val="E98300"/>
      </a:accent4>
      <a:accent5>
        <a:srgbClr val="EC4371"/>
      </a:accent5>
      <a:accent6>
        <a:srgbClr val="9E2DB1"/>
      </a:accent6>
      <a:hlink>
        <a:srgbClr val="0089C4"/>
      </a:hlink>
      <a:folHlink>
        <a:srgbClr val="631D76"/>
      </a:folHlink>
    </a:clrScheme>
    <a:fontScheme name="Philips_New">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9C4"/>
        </a:solidFill>
        <a:ln w="25400" cap="flat" cmpd="sng" algn="ctr">
          <a:solidFill>
            <a:srgbClr val="0089C4"/>
          </a:solidFill>
          <a:prstDash val="solid"/>
        </a:ln>
        <a:effectLst/>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hilips_presentation_template_16x9_aug18" id="{56A13CBC-EF3E-41E6-B92F-C843FF6B9EC9}" vid="{DC2E6CF5-64B9-4E50-944C-546BB0E4E1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philips_presentation_template_16x9_aug18</Template>
  <TotalTime>0</TotalTime>
  <Words>727</Words>
  <Application>Microsoft Office PowerPoint</Application>
  <PresentationFormat>On-screen Show (16:9)</PresentationFormat>
  <Paragraphs>180</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Aparajita</vt:lpstr>
      <vt:lpstr>Arial</vt:lpstr>
      <vt:lpstr>Calibri</vt:lpstr>
      <vt:lpstr>Calibri Light</vt:lpstr>
      <vt:lpstr>PMingLiU</vt:lpstr>
      <vt:lpstr>presentation_template_16x9_aug18</vt:lpstr>
      <vt:lpstr>think-cell Slide</vt:lpstr>
      <vt:lpstr>PowerPoint Presentation</vt:lpstr>
      <vt:lpstr>PowerPoint Presentation</vt:lpstr>
      <vt:lpstr>PowerPoint Presentation</vt:lpstr>
      <vt:lpstr>GraphQL Evolution</vt:lpstr>
      <vt:lpstr>GraphQL – Faster Time to Market</vt:lpstr>
      <vt:lpstr>GraphQL – Architecture</vt:lpstr>
      <vt:lpstr>PowerPoint Presentation</vt:lpstr>
      <vt:lpstr>Our Experience – GraphQL on Performance Bridge</vt:lpstr>
      <vt:lpstr>Our Experience – GraphQL on Performance Bridge</vt:lpstr>
      <vt:lpstr>Hands-on Part 1: GraphQL Query, Mutations and Subscriptions </vt:lpstr>
      <vt:lpstr>PowerPoint Presentation</vt:lpstr>
      <vt:lpstr>Hands-on Part 2: Building an application using GraphQL </vt:lpstr>
      <vt:lpstr>Hands-on Part 3: Migration to GraphQL from Legacy API with introduction to GraphQL resolvers</vt:lpstr>
      <vt:lpstr>PowerPoint Presentation</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 NV, Prashantha</dc:creator>
  <cp:lastModifiedBy>Rao NV, Prashantha</cp:lastModifiedBy>
  <cp:revision>127</cp:revision>
  <dcterms:created xsi:type="dcterms:W3CDTF">2019-04-25T15:01:09Z</dcterms:created>
  <dcterms:modified xsi:type="dcterms:W3CDTF">2019-09-12T04:54:34Z</dcterms:modified>
</cp:coreProperties>
</file>