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38A4C-F47A-8692-06A8-83AE134ED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000" b="1" dirty="0"/>
              <a:t>IMAGE GENERATION FROM TEXT PROMPT USING CLIP &amp; TRANSFORMER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1B00A-D3F7-A636-60B0-790DC6B6AA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Subrat Ku Nanda</a:t>
            </a:r>
          </a:p>
        </p:txBody>
      </p:sp>
    </p:spTree>
    <p:extLst>
      <p:ext uri="{BB962C8B-B14F-4D97-AF65-F5344CB8AC3E}">
        <p14:creationId xmlns:p14="http://schemas.microsoft.com/office/powerpoint/2010/main" val="1317463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7C7EF-26C4-1FF2-DEED-62F1F230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CLIP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63379-B25A-90D5-3448-FCD69A97EDEC}"/>
              </a:ext>
            </a:extLst>
          </p:cNvPr>
          <p:cNvSpPr txBox="1"/>
          <p:nvPr/>
        </p:nvSpPr>
        <p:spPr>
          <a:xfrm>
            <a:off x="548173" y="2333685"/>
            <a:ext cx="790536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Few Applications which could be build with CLIP are -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Zero Shot Image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Fine Tuned Image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Semantic Image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Content Moderation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Image Ranking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Image Captioning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Deciphering Blurred Images</a:t>
            </a:r>
          </a:p>
        </p:txBody>
      </p:sp>
    </p:spTree>
    <p:extLst>
      <p:ext uri="{BB962C8B-B14F-4D97-AF65-F5344CB8AC3E}">
        <p14:creationId xmlns:p14="http://schemas.microsoft.com/office/powerpoint/2010/main" val="48039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B3FE33-01B7-8F7C-07C7-3136195ACF34}"/>
              </a:ext>
            </a:extLst>
          </p:cNvPr>
          <p:cNvSpPr txBox="1"/>
          <p:nvPr/>
        </p:nvSpPr>
        <p:spPr>
          <a:xfrm>
            <a:off x="4226766" y="2892490"/>
            <a:ext cx="308911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9701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C344-96A0-2065-86EA-CAFEA842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Google Sans"/>
              </a:rPr>
              <a:t>Text-to-image generation (TTI) 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27A41-4597-B794-9401-78B90EB380E5}"/>
              </a:ext>
            </a:extLst>
          </p:cNvPr>
          <p:cNvSpPr txBox="1"/>
          <p:nvPr/>
        </p:nvSpPr>
        <p:spPr>
          <a:xfrm>
            <a:off x="81642" y="2300397"/>
            <a:ext cx="119641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refers to the usage of models that could process text input and generate high fidelity images based on text descriptions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development of TTI models has been influenced by the Generative Adversarial Network (GAN) and autoregressive Transformer.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foundation -&gt; NLP and computer vision models to AIGC (AI Generated Content)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AIGC is capable of producing high-quality content generated by human writers, designers, and artists.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Ex: LLM (language generation models) like ChatGPT demonstrate a remarkable ability to understand complex language and respond with expertly crafted text, closely aligned with the input query.</a:t>
            </a:r>
          </a:p>
        </p:txBody>
      </p:sp>
    </p:spTree>
    <p:extLst>
      <p:ext uri="{BB962C8B-B14F-4D97-AF65-F5344CB8AC3E}">
        <p14:creationId xmlns:p14="http://schemas.microsoft.com/office/powerpoint/2010/main" val="47643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33F8-5405-B6A1-F34A-FE2F7A744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F2AEA7-A4A6-A41E-FDCB-2F76FF248185}"/>
              </a:ext>
            </a:extLst>
          </p:cNvPr>
          <p:cNvSpPr txBox="1"/>
          <p:nvPr/>
        </p:nvSpPr>
        <p:spPr>
          <a:xfrm>
            <a:off x="-1" y="2274838"/>
            <a:ext cx="1241904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VQGAN and CLIP are actually two separate machine learning algorithms that can be used together to generate images based on a text prompt. </a:t>
            </a:r>
          </a:p>
          <a:p>
            <a:endParaRPr lang="en-US" dirty="0"/>
          </a:p>
          <a:p>
            <a:r>
              <a:rPr lang="en-US" dirty="0"/>
              <a:t>- VQGAN is a generative adversarial neural network that is good at generating images that look similar to others (but not from a prompt)</a:t>
            </a:r>
          </a:p>
          <a:p>
            <a:endParaRPr lang="en-US" dirty="0"/>
          </a:p>
          <a:p>
            <a:r>
              <a:rPr lang="en-US" dirty="0"/>
              <a:t>- CLIP is another neural network that is able to determine how well a caption (or prompt) matches an image.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DA454-7BD9-79A5-A7DA-7D9594466928}"/>
              </a:ext>
            </a:extLst>
          </p:cNvPr>
          <p:cNvSpPr txBox="1"/>
          <p:nvPr/>
        </p:nvSpPr>
        <p:spPr>
          <a:xfrm>
            <a:off x="93306" y="5057393"/>
            <a:ext cx="117379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AIM of the experiment/Project</a:t>
            </a:r>
          </a:p>
          <a:p>
            <a:pPr algn="ctr"/>
            <a:endParaRPr lang="en-US" b="1" u="sng" dirty="0"/>
          </a:p>
          <a:p>
            <a:r>
              <a:rPr lang="en-US" dirty="0"/>
              <a:t>comparison and critique of different TTI methods and suggests pathways for future improvement</a:t>
            </a:r>
          </a:p>
        </p:txBody>
      </p:sp>
    </p:spTree>
    <p:extLst>
      <p:ext uri="{BB962C8B-B14F-4D97-AF65-F5344CB8AC3E}">
        <p14:creationId xmlns:p14="http://schemas.microsoft.com/office/powerpoint/2010/main" val="280587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3200-EF7C-334F-3F8C-85A1879F8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Image generation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A771AC-A674-4DF6-C2C3-A3480B9E3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66" y="2246383"/>
            <a:ext cx="5350528" cy="43596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1C99DD-C257-8453-7B49-246D6F39DC1E}"/>
              </a:ext>
            </a:extLst>
          </p:cNvPr>
          <p:cNvSpPr txBox="1"/>
          <p:nvPr/>
        </p:nvSpPr>
        <p:spPr>
          <a:xfrm>
            <a:off x="6096000" y="2350056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Super-resolution enhances the image by adding more details and generates the output with high fidelity.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EF09B-9627-74F1-D721-B6D6E08887BA}"/>
              </a:ext>
            </a:extLst>
          </p:cNvPr>
          <p:cNvSpPr txBox="1"/>
          <p:nvPr/>
        </p:nvSpPr>
        <p:spPr>
          <a:xfrm>
            <a:off x="6123992" y="3861614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Style change transfers the image to another domain with mutual information.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827843-3691-BD59-66BD-6F512CEA829C}"/>
              </a:ext>
            </a:extLst>
          </p:cNvPr>
          <p:cNvSpPr txBox="1"/>
          <p:nvPr/>
        </p:nvSpPr>
        <p:spPr>
          <a:xfrm>
            <a:off x="6096000" y="5242545"/>
            <a:ext cx="61255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Text-to-image generates high quality images that are well aligned with user input.</a:t>
            </a:r>
          </a:p>
        </p:txBody>
      </p:sp>
    </p:spTree>
    <p:extLst>
      <p:ext uri="{BB962C8B-B14F-4D97-AF65-F5344CB8AC3E}">
        <p14:creationId xmlns:p14="http://schemas.microsoft.com/office/powerpoint/2010/main" val="165831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606FFE-EFC1-B900-DA6F-AB399CE81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371" y="2143841"/>
            <a:ext cx="7952827" cy="41403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0426C6-6104-23FF-2D56-1A1F6EE63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238" y="753416"/>
            <a:ext cx="2911092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20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585D-F83D-B604-3F13-100D5568C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74" y="743897"/>
            <a:ext cx="10124528" cy="1080938"/>
          </a:xfrm>
        </p:spPr>
        <p:txBody>
          <a:bodyPr/>
          <a:lstStyle/>
          <a:p>
            <a:r>
              <a:rPr lang="en-US" dirty="0"/>
              <a:t>Contrastive Language-Image Pre-training (CLIP)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F90F43-99FC-451C-9A18-DE4658DC964D}"/>
              </a:ext>
            </a:extLst>
          </p:cNvPr>
          <p:cNvSpPr txBox="1"/>
          <p:nvPr/>
        </p:nvSpPr>
        <p:spPr>
          <a:xfrm>
            <a:off x="269774" y="2447843"/>
            <a:ext cx="1161742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CLIP (Contrastive Language-Image Pre-Training) is a neural network trained on a variety of (image, text) pairs.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E6EDF3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E6EDF3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CLIP builds on a large body of work on zero-shot transfer, natural language supervision, and multimodal learning.</a:t>
            </a:r>
          </a:p>
          <a:p>
            <a:endParaRPr lang="en-US" dirty="0">
              <a:solidFill>
                <a:srgbClr val="E6EDF3"/>
              </a:solidFill>
              <a:latin typeface="-apple-system"/>
            </a:endParaRPr>
          </a:p>
          <a:p>
            <a:endParaRPr lang="en-US" dirty="0">
              <a:solidFill>
                <a:srgbClr val="E6EDF3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It can be instructed in natural language to predict the most relevant text snippet, given an image, without directly optimizing for the task, similarly to the zero-shot capabilities of GPT-2 and 3.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E6EDF3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E6EDF3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CLIP matches the performance of the original ResNet50 on ImageNet “zero-shot” without using any of the original 1.28M labeled examples, overcoming several major challenges in computer vision.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3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Overview A">
            <a:extLst>
              <a:ext uri="{FF2B5EF4-FFF2-40B4-BE49-F238E27FC236}">
                <a16:creationId xmlns:a16="http://schemas.microsoft.com/office/drawing/2014/main" id="{624CD05B-4ACC-19E5-9282-CD6654D0E3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9BB9DF7-3EDF-BC5F-D972-B78B6A45A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248400" cy="3429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78779DB-240E-5B17-55EA-0F0C73999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48400" y="0"/>
            <a:ext cx="59436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B7C2FF-626B-5FCD-2BE6-D6615F0358B4}"/>
              </a:ext>
            </a:extLst>
          </p:cNvPr>
          <p:cNvSpPr txBox="1"/>
          <p:nvPr/>
        </p:nvSpPr>
        <p:spPr>
          <a:xfrm>
            <a:off x="73869" y="4156897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CLIP is trained over </a:t>
            </a:r>
            <a:r>
              <a:rPr lang="en-US" dirty="0" err="1"/>
              <a:t>WebImage</a:t>
            </a:r>
            <a:r>
              <a:rPr lang="en-US" dirty="0"/>
              <a:t> Text(WIT) 400M image-text pair. Diverse dataset crawled from internet.</a:t>
            </a:r>
          </a:p>
        </p:txBody>
      </p:sp>
    </p:spTree>
    <p:extLst>
      <p:ext uri="{BB962C8B-B14F-4D97-AF65-F5344CB8AC3E}">
        <p14:creationId xmlns:p14="http://schemas.microsoft.com/office/powerpoint/2010/main" val="3503085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F5011A-F184-46B9-6287-C33C1E596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833" y="526050"/>
            <a:ext cx="7921689" cy="612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17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EA935E-7C24-76E7-FE8F-C1F455587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70" y="559837"/>
            <a:ext cx="11537860" cy="577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5574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13670</TotalTime>
  <Words>432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Google Sans</vt:lpstr>
      <vt:lpstr>Trebuchet MS</vt:lpstr>
      <vt:lpstr>Wingdings</vt:lpstr>
      <vt:lpstr>Berlin</vt:lpstr>
      <vt:lpstr>IMAGE GENERATION FROM TEXT PROMPT USING CLIP &amp; TRANSFORMER</vt:lpstr>
      <vt:lpstr>Text-to-image generation (TTI) </vt:lpstr>
      <vt:lpstr>Continue..</vt:lpstr>
      <vt:lpstr>AI Image generation</vt:lpstr>
      <vt:lpstr>PowerPoint Presentation</vt:lpstr>
      <vt:lpstr>Contrastive Language-Image Pre-training (CLIP)</vt:lpstr>
      <vt:lpstr>PowerPoint Presentation</vt:lpstr>
      <vt:lpstr>PowerPoint Presentation</vt:lpstr>
      <vt:lpstr>PowerPoint Presentation</vt:lpstr>
      <vt:lpstr>Application of CLIP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GENERATION FROM TEXT PROMPT USING CLIP &amp; TRANSFORMER</dc:title>
  <dc:creator>Subrat kumar Nanda</dc:creator>
  <cp:lastModifiedBy>Subrat kumar Nanda</cp:lastModifiedBy>
  <cp:revision>5</cp:revision>
  <dcterms:created xsi:type="dcterms:W3CDTF">2024-02-26T06:37:01Z</dcterms:created>
  <dcterms:modified xsi:type="dcterms:W3CDTF">2024-03-06T18:27:21Z</dcterms:modified>
</cp:coreProperties>
</file>