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36E2-ED94-4417-8595-8467147F138D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9647-CE8B-41A1-B2B7-43C302EA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FD661E-5218-BBF3-899C-11BE972B63F4}"/>
              </a:ext>
            </a:extLst>
          </p:cNvPr>
          <p:cNvSpPr txBox="1"/>
          <p:nvPr/>
        </p:nvSpPr>
        <p:spPr>
          <a:xfrm>
            <a:off x="838200" y="4495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Guided By:-</a:t>
            </a:r>
          </a:p>
          <a:p>
            <a:r>
              <a:rPr lang="en-IN" dirty="0">
                <a:solidFill>
                  <a:srgbClr val="00B0F0"/>
                </a:solidFill>
              </a:rPr>
              <a:t>Mr. S.S.G Mishra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E4D84-BFDE-F833-5855-574D141A1A5A}"/>
              </a:ext>
            </a:extLst>
          </p:cNvPr>
          <p:cNvSpPr txBox="1"/>
          <p:nvPr/>
        </p:nvSpPr>
        <p:spPr>
          <a:xfrm>
            <a:off x="5867400" y="46482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Presented By:-</a:t>
            </a:r>
          </a:p>
          <a:p>
            <a:r>
              <a:rPr lang="en-IN" dirty="0" err="1">
                <a:solidFill>
                  <a:srgbClr val="00B0F0"/>
                </a:solidFill>
              </a:rPr>
              <a:t>Subrat</a:t>
            </a:r>
            <a:r>
              <a:rPr lang="en-IN" dirty="0">
                <a:solidFill>
                  <a:srgbClr val="00B0F0"/>
                </a:solidFill>
              </a:rPr>
              <a:t> Swain</a:t>
            </a:r>
          </a:p>
          <a:p>
            <a:r>
              <a:rPr lang="en-IN" dirty="0">
                <a:solidFill>
                  <a:srgbClr val="FFFF00"/>
                </a:solidFill>
              </a:rPr>
              <a:t>Regd. No.-</a:t>
            </a:r>
            <a:r>
              <a:rPr lang="en-IN" dirty="0">
                <a:solidFill>
                  <a:srgbClr val="00B0F0"/>
                </a:solidFill>
              </a:rPr>
              <a:t>2105107097</a:t>
            </a:r>
          </a:p>
          <a:p>
            <a:r>
              <a:rPr lang="en-IN" dirty="0">
                <a:solidFill>
                  <a:srgbClr val="00B0F0"/>
                </a:solidFill>
              </a:rPr>
              <a:t>MCA 3</a:t>
            </a:r>
            <a:r>
              <a:rPr lang="en-IN" baseline="30000" dirty="0">
                <a:solidFill>
                  <a:srgbClr val="00B0F0"/>
                </a:solidFill>
              </a:rPr>
              <a:t>rd</a:t>
            </a:r>
            <a:r>
              <a:rPr lang="en-IN" dirty="0">
                <a:solidFill>
                  <a:srgbClr val="00B0F0"/>
                </a:solidFill>
              </a:rPr>
              <a:t> SEMESTER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8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4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24</Words>
  <Application>Microsoft Office PowerPoint</Application>
  <PresentationFormat>On-screen Show (4:3)</PresentationFormat>
  <Paragraphs>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SUBRAT SWAIN</cp:lastModifiedBy>
  <cp:revision>1</cp:revision>
  <dcterms:created xsi:type="dcterms:W3CDTF">2023-02-03T06:22:02Z</dcterms:created>
  <dcterms:modified xsi:type="dcterms:W3CDTF">2023-02-03T14:18:32Z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2023-02-03T00:00:00Z</vt:filetime>
  </property>
  <property fmtid="{D5CDD505-2E9C-101B-9397-08002B2CF9AE}" pid="3" name="LastSaved">
    <vt:filetime>2023-02-03T00:00:00Z</vt:filetime>
  </property>
</Properties>
</file>