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A3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62" d="100"/>
          <a:sy n="62" d="100"/>
        </p:scale>
        <p:origin x="7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5B29D-E6DF-447D-AA91-A40E7DF4AA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1133FF-1BA7-460D-845C-473EFF59C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BCD91-808C-45F5-A919-A14EC94DA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C7B4-47A3-416F-84F6-901BB81D7CB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AFEE5-C23F-4329-B527-19FC28FEC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05232-3A80-4B6F-9DF2-75CA22AF0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6566-03B0-4067-AC7E-73502B50B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464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B105D-C591-4D5B-B641-3F93D26C9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5406F-015D-46AA-87FB-08BC8E982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76487-FB0D-4B06-8908-5AB7571D4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C7B4-47A3-416F-84F6-901BB81D7CB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E60F1-42B0-4F21-9267-A3B1408FB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78049-5280-4E4D-8213-5EC0C08EC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6566-03B0-4067-AC7E-73502B50B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62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5D1ED7-3B7B-41EF-9A71-16EA9D663C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EA9BCC-C125-475D-B9F5-C354C2AF0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D73E2-C0F8-40AF-BED9-B268AE6A9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C7B4-47A3-416F-84F6-901BB81D7CB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CFD0A-9EC9-40C9-B355-637478919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4D361-D247-4A2A-B111-7B8B8A8BE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6566-03B0-4067-AC7E-73502B50B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669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96B20-1F85-4228-A8BB-E44A27C12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822FF-C167-493E-A4B4-4F9B8C330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DAA52-39F2-4356-854D-BDB3C4422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C7B4-47A3-416F-84F6-901BB81D7CB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20D49-11FE-4FE8-8F6C-6CF1B1A77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9F0F5-55EE-4CFB-BA85-8E9DC46F4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6566-03B0-4067-AC7E-73502B50B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42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AD8D3-05C4-429E-AF68-53F483B4D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DB37A-0A20-4ED9-9CCF-84173DD2B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4FB24-4472-47ED-AB71-9548FB248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C7B4-47A3-416F-84F6-901BB81D7CB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7CBAF-AE4F-436A-8FFF-D4366A2D8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DE45F-3C53-43EB-BBDE-E038C9400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6566-03B0-4067-AC7E-73502B50B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162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7E6AA-BFDE-429C-A200-4E408402A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D141B-AE18-4EA2-808B-637E909866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B3F4CC-66F4-4783-91DD-27214AF41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01EDF4-2051-49EF-9758-38A4B5862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C7B4-47A3-416F-84F6-901BB81D7CB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4D953-C839-4FFA-9730-6A31E17FB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A4122-D157-4098-BA7B-FBBBA00C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6566-03B0-4067-AC7E-73502B50B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0895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5B065-53B3-42F1-B69F-6A59E3773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58C50-4F35-4470-93E8-E98CED2E5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B1D8B7-D08B-4CB2-AF77-B0A279552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651070-AE76-4CDC-B67A-731B50A0B5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1F84A9-6889-4EE9-8795-F874ABDB81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2BE699-5531-4670-AB0D-72302C3D1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C7B4-47A3-416F-84F6-901BB81D7CB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36A14E-E9E1-4C27-B0B0-EF550B5E6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244327-7A0D-4759-B067-CAD27428B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6566-03B0-4067-AC7E-73502B50B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437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6060E-84B1-4260-A372-327345E43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24A250-601C-497B-9AED-21C1F4B6D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C7B4-47A3-416F-84F6-901BB81D7CB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7008B6-138C-47D5-A225-B61402734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78E5E-6C51-473F-A9CC-A2C744CB4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6566-03B0-4067-AC7E-73502B50B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295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5114D2-C3E6-4C08-B9F7-F5E947021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C7B4-47A3-416F-84F6-901BB81D7CB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6DD242-E2E5-4355-B858-4E9B11262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1FA20-02FB-44DE-8929-A8821CC6B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6566-03B0-4067-AC7E-73502B50B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102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61E16-C019-460D-A7ED-58C92F2DB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4F0FA-12ED-476C-8D9E-75B8720C3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997EAF-A122-4D60-995E-B74C91AF2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F901F-C9E1-48D0-B27D-8C9A2B248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C7B4-47A3-416F-84F6-901BB81D7CB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538C2-F028-4255-8395-C4784A112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E1361D-B67D-4C42-A272-096A259F0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6566-03B0-4067-AC7E-73502B50B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465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A2FD3-1A7C-43C9-8DF8-FC66C48CE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9CAC94-471C-4D40-B971-2875A7EA2E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ED8863-E907-458B-A230-84AC6A653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486DFE-B20B-4614-8E81-6FCD33414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C7B4-47A3-416F-84F6-901BB81D7CB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94E5DF-1C29-4CBB-820E-4901CCF78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3B4590-8786-4FA9-8F27-37DEA55C7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E6566-03B0-4067-AC7E-73502B50B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863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189D3E-34F2-459F-83D7-BC4379168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17BC9D-660B-48E7-84CC-3A20BA96C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07DC8-FB14-489D-B25C-07F150AD4A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DC7B4-47A3-416F-84F6-901BB81D7CB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2D79B-84FC-4807-A1EB-FFCDE422B4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7F485-AE46-4079-93E4-0FE125CA2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E6566-03B0-4067-AC7E-73502B50B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933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77E6205-79A5-4551-A022-43A72BBB7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154" y="338137"/>
            <a:ext cx="2960369" cy="6103620"/>
          </a:xfrm>
          <a:custGeom>
            <a:avLst/>
            <a:gdLst>
              <a:gd name="connsiteX0" fmla="*/ -487 w 2960369"/>
              <a:gd name="connsiteY0" fmla="*/ -1015 h 6103620"/>
              <a:gd name="connsiteX1" fmla="*/ 2959883 w 2960369"/>
              <a:gd name="connsiteY1" fmla="*/ -1015 h 6103620"/>
              <a:gd name="connsiteX2" fmla="*/ 2959883 w 2960369"/>
              <a:gd name="connsiteY2" fmla="*/ 6102606 h 6103620"/>
              <a:gd name="connsiteX3" fmla="*/ -487 w 2960369"/>
              <a:gd name="connsiteY3" fmla="*/ 6102606 h 6103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0369" h="6103620">
                <a:moveTo>
                  <a:pt x="-487" y="-1015"/>
                </a:moveTo>
                <a:lnTo>
                  <a:pt x="2959883" y="-1015"/>
                </a:lnTo>
                <a:lnTo>
                  <a:pt x="2959883" y="6102606"/>
                </a:lnTo>
                <a:lnTo>
                  <a:pt x="-487" y="6102606"/>
                </a:lnTo>
                <a:close/>
              </a:path>
            </a:pathLst>
          </a:custGeom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ACD4DE2-0D7A-4DFA-926E-B134025A9F61}"/>
              </a:ext>
            </a:extLst>
          </p:cNvPr>
          <p:cNvSpPr/>
          <p:nvPr/>
        </p:nvSpPr>
        <p:spPr>
          <a:xfrm rot="5400000">
            <a:off x="296103" y="-289297"/>
            <a:ext cx="6845914" cy="7424508"/>
          </a:xfrm>
          <a:custGeom>
            <a:avLst/>
            <a:gdLst>
              <a:gd name="connsiteX0" fmla="*/ 15 w 5939980"/>
              <a:gd name="connsiteY0" fmla="*/ 38 h 8291036"/>
              <a:gd name="connsiteX1" fmla="*/ 5939996 w 5939980"/>
              <a:gd name="connsiteY1" fmla="*/ 38 h 8291036"/>
              <a:gd name="connsiteX2" fmla="*/ 5939996 w 5939980"/>
              <a:gd name="connsiteY2" fmla="*/ 8291075 h 8291036"/>
              <a:gd name="connsiteX3" fmla="*/ 15 w 5939980"/>
              <a:gd name="connsiteY3" fmla="*/ 8291075 h 8291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9980" h="8291036">
                <a:moveTo>
                  <a:pt x="15" y="38"/>
                </a:moveTo>
                <a:lnTo>
                  <a:pt x="5939996" y="38"/>
                </a:lnTo>
                <a:lnTo>
                  <a:pt x="5939996" y="8291075"/>
                </a:lnTo>
                <a:lnTo>
                  <a:pt x="15" y="8291075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E81C900-A59C-4A9D-AC55-7696CAF67005}"/>
              </a:ext>
            </a:extLst>
          </p:cNvPr>
          <p:cNvSpPr/>
          <p:nvPr/>
        </p:nvSpPr>
        <p:spPr>
          <a:xfrm rot="5400000">
            <a:off x="3002259" y="-2331743"/>
            <a:ext cx="6857999" cy="11521485"/>
          </a:xfrm>
          <a:custGeom>
            <a:avLst/>
            <a:gdLst>
              <a:gd name="connsiteX0" fmla="*/ 15 w 4857845"/>
              <a:gd name="connsiteY0" fmla="*/ 38 h 7139178"/>
              <a:gd name="connsiteX1" fmla="*/ 4857860 w 4857845"/>
              <a:gd name="connsiteY1" fmla="*/ 38 h 7139178"/>
              <a:gd name="connsiteX2" fmla="*/ 4857860 w 4857845"/>
              <a:gd name="connsiteY2" fmla="*/ 7139217 h 7139178"/>
              <a:gd name="connsiteX3" fmla="*/ 15 w 4857845"/>
              <a:gd name="connsiteY3" fmla="*/ 7139217 h 7139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7845" h="7139178">
                <a:moveTo>
                  <a:pt x="15" y="38"/>
                </a:moveTo>
                <a:lnTo>
                  <a:pt x="4857860" y="38"/>
                </a:lnTo>
                <a:lnTo>
                  <a:pt x="4857860" y="7139217"/>
                </a:lnTo>
                <a:lnTo>
                  <a:pt x="15" y="7139217"/>
                </a:lnTo>
                <a:close/>
              </a:path>
            </a:pathLst>
          </a:custGeom>
          <a:solidFill>
            <a:srgbClr val="F3EEDD">
              <a:alpha val="80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dirty="0"/>
          </a:p>
        </p:txBody>
      </p:sp>
      <p:grpSp>
        <p:nvGrpSpPr>
          <p:cNvPr id="10" name="Graphic 13">
            <a:extLst>
              <a:ext uri="{FF2B5EF4-FFF2-40B4-BE49-F238E27FC236}">
                <a16:creationId xmlns:a16="http://schemas.microsoft.com/office/drawing/2014/main" id="{BE56A6E0-FB64-4098-AE62-464D517BF770}"/>
              </a:ext>
            </a:extLst>
          </p:cNvPr>
          <p:cNvGrpSpPr/>
          <p:nvPr/>
        </p:nvGrpSpPr>
        <p:grpSpPr>
          <a:xfrm>
            <a:off x="115156" y="176381"/>
            <a:ext cx="12076844" cy="6493696"/>
            <a:chOff x="2047493" y="722349"/>
            <a:chExt cx="8072882" cy="5634372"/>
          </a:xfrm>
          <a:solidFill>
            <a:srgbClr val="E6E8F4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D829927-CF0A-4B1F-BAE2-C549BE3D9840}"/>
                </a:ext>
              </a:extLst>
            </p:cNvPr>
            <p:cNvSpPr/>
            <p:nvPr/>
          </p:nvSpPr>
          <p:spPr>
            <a:xfrm>
              <a:off x="2047493" y="722865"/>
              <a:ext cx="871230" cy="805706"/>
            </a:xfrm>
            <a:custGeom>
              <a:avLst/>
              <a:gdLst>
                <a:gd name="connsiteX0" fmla="*/ 15 w 871230"/>
                <a:gd name="connsiteY0" fmla="*/ 805745 h 805706"/>
                <a:gd name="connsiteX1" fmla="*/ 60784 w 871230"/>
                <a:gd name="connsiteY1" fmla="*/ 759167 h 805706"/>
                <a:gd name="connsiteX2" fmla="*/ 132031 w 871230"/>
                <a:gd name="connsiteY2" fmla="*/ 730592 h 805706"/>
                <a:gd name="connsiteX3" fmla="*/ 195373 w 871230"/>
                <a:gd name="connsiteY3" fmla="*/ 688111 h 805706"/>
                <a:gd name="connsiteX4" fmla="*/ 243855 w 871230"/>
                <a:gd name="connsiteY4" fmla="*/ 629151 h 805706"/>
                <a:gd name="connsiteX5" fmla="*/ 260143 w 871230"/>
                <a:gd name="connsiteY5" fmla="*/ 594575 h 805706"/>
                <a:gd name="connsiteX6" fmla="*/ 272430 w 871230"/>
                <a:gd name="connsiteY6" fmla="*/ 558285 h 805706"/>
                <a:gd name="connsiteX7" fmla="*/ 287670 w 871230"/>
                <a:gd name="connsiteY7" fmla="*/ 522757 h 805706"/>
                <a:gd name="connsiteX8" fmla="*/ 309006 w 871230"/>
                <a:gd name="connsiteY8" fmla="*/ 490658 h 805706"/>
                <a:gd name="connsiteX9" fmla="*/ 364251 w 871230"/>
                <a:gd name="connsiteY9" fmla="*/ 437032 h 805706"/>
                <a:gd name="connsiteX10" fmla="*/ 397398 w 871230"/>
                <a:gd name="connsiteY10" fmla="*/ 417125 h 805706"/>
                <a:gd name="connsiteX11" fmla="*/ 433498 w 871230"/>
                <a:gd name="connsiteY11" fmla="*/ 403028 h 805706"/>
                <a:gd name="connsiteX12" fmla="*/ 469026 w 871230"/>
                <a:gd name="connsiteY12" fmla="*/ 388931 h 805706"/>
                <a:gd name="connsiteX13" fmla="*/ 501602 w 871230"/>
                <a:gd name="connsiteY13" fmla="*/ 369404 h 805706"/>
                <a:gd name="connsiteX14" fmla="*/ 555989 w 871230"/>
                <a:gd name="connsiteY14" fmla="*/ 316350 h 805706"/>
                <a:gd name="connsiteX15" fmla="*/ 576373 w 871230"/>
                <a:gd name="connsiteY15" fmla="*/ 284727 h 805706"/>
                <a:gd name="connsiteX16" fmla="*/ 591327 w 871230"/>
                <a:gd name="connsiteY16" fmla="*/ 249866 h 805706"/>
                <a:gd name="connsiteX17" fmla="*/ 603614 w 871230"/>
                <a:gd name="connsiteY17" fmla="*/ 213385 h 805706"/>
                <a:gd name="connsiteX18" fmla="*/ 620188 w 871230"/>
                <a:gd name="connsiteY18" fmla="*/ 178238 h 805706"/>
                <a:gd name="connsiteX19" fmla="*/ 669432 w 871230"/>
                <a:gd name="connsiteY19" fmla="*/ 118611 h 805706"/>
                <a:gd name="connsiteX20" fmla="*/ 733821 w 871230"/>
                <a:gd name="connsiteY20" fmla="*/ 75558 h 805706"/>
                <a:gd name="connsiteX21" fmla="*/ 804782 w 871230"/>
                <a:gd name="connsiteY21" fmla="*/ 46983 h 805706"/>
                <a:gd name="connsiteX22" fmla="*/ 864980 w 871230"/>
                <a:gd name="connsiteY22" fmla="*/ 1073 h 805706"/>
                <a:gd name="connsiteX23" fmla="*/ 870124 w 871230"/>
                <a:gd name="connsiteY23" fmla="*/ 1073 h 805706"/>
                <a:gd name="connsiteX24" fmla="*/ 870246 w 871230"/>
                <a:gd name="connsiteY24" fmla="*/ 6190 h 805706"/>
                <a:gd name="connsiteX25" fmla="*/ 870124 w 871230"/>
                <a:gd name="connsiteY25" fmla="*/ 6311 h 805706"/>
                <a:gd name="connsiteX26" fmla="*/ 870124 w 871230"/>
                <a:gd name="connsiteY26" fmla="*/ 6311 h 805706"/>
                <a:gd name="connsiteX27" fmla="*/ 808211 w 871230"/>
                <a:gd name="connsiteY27" fmla="*/ 53174 h 805706"/>
                <a:gd name="connsiteX28" fmla="*/ 736679 w 871230"/>
                <a:gd name="connsiteY28" fmla="*/ 81749 h 805706"/>
                <a:gd name="connsiteX29" fmla="*/ 673814 w 871230"/>
                <a:gd name="connsiteY29" fmla="*/ 123374 h 805706"/>
                <a:gd name="connsiteX30" fmla="*/ 625236 w 871230"/>
                <a:gd name="connsiteY30" fmla="*/ 181476 h 805706"/>
                <a:gd name="connsiteX31" fmla="*/ 608853 w 871230"/>
                <a:gd name="connsiteY31" fmla="*/ 215576 h 805706"/>
                <a:gd name="connsiteX32" fmla="*/ 596375 w 871230"/>
                <a:gd name="connsiteY32" fmla="*/ 251866 h 805706"/>
                <a:gd name="connsiteX33" fmla="*/ 580945 w 871230"/>
                <a:gd name="connsiteY33" fmla="*/ 287394 h 805706"/>
                <a:gd name="connsiteX34" fmla="*/ 559228 w 871230"/>
                <a:gd name="connsiteY34" fmla="*/ 319589 h 805706"/>
                <a:gd name="connsiteX35" fmla="*/ 503602 w 871230"/>
                <a:gd name="connsiteY35" fmla="*/ 373119 h 805706"/>
                <a:gd name="connsiteX36" fmla="*/ 470359 w 871230"/>
                <a:gd name="connsiteY36" fmla="*/ 392836 h 805706"/>
                <a:gd name="connsiteX37" fmla="*/ 434355 w 871230"/>
                <a:gd name="connsiteY37" fmla="*/ 406838 h 805706"/>
                <a:gd name="connsiteX38" fmla="*/ 398731 w 871230"/>
                <a:gd name="connsiteY38" fmla="*/ 420649 h 805706"/>
                <a:gd name="connsiteX39" fmla="*/ 365965 w 871230"/>
                <a:gd name="connsiteY39" fmla="*/ 439699 h 805706"/>
                <a:gd name="connsiteX40" fmla="*/ 311101 w 871230"/>
                <a:gd name="connsiteY40" fmla="*/ 492467 h 805706"/>
                <a:gd name="connsiteX41" fmla="*/ 289861 w 871230"/>
                <a:gd name="connsiteY41" fmla="*/ 524376 h 805706"/>
                <a:gd name="connsiteX42" fmla="*/ 274621 w 871230"/>
                <a:gd name="connsiteY42" fmla="*/ 559333 h 805706"/>
                <a:gd name="connsiteX43" fmla="*/ 262048 w 871230"/>
                <a:gd name="connsiteY43" fmla="*/ 595718 h 805706"/>
                <a:gd name="connsiteX44" fmla="*/ 245474 w 871230"/>
                <a:gd name="connsiteY44" fmla="*/ 630485 h 805706"/>
                <a:gd name="connsiteX45" fmla="*/ 196230 w 871230"/>
                <a:gd name="connsiteY45" fmla="*/ 689444 h 805706"/>
                <a:gd name="connsiteX46" fmla="*/ 132412 w 871230"/>
                <a:gd name="connsiteY46" fmla="*/ 731640 h 805706"/>
                <a:gd name="connsiteX47" fmla="*/ 60975 w 871230"/>
                <a:gd name="connsiteY47" fmla="*/ 760215 h 805706"/>
                <a:gd name="connsiteX48" fmla="*/ 15 w 871230"/>
                <a:gd name="connsiteY48" fmla="*/ 805745 h 805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871230" h="805706">
                  <a:moveTo>
                    <a:pt x="15" y="805745"/>
                  </a:moveTo>
                  <a:cubicBezTo>
                    <a:pt x="17637" y="787054"/>
                    <a:pt x="38156" y="771326"/>
                    <a:pt x="60784" y="759167"/>
                  </a:cubicBezTo>
                  <a:cubicBezTo>
                    <a:pt x="83454" y="746975"/>
                    <a:pt x="108409" y="740879"/>
                    <a:pt x="132031" y="730592"/>
                  </a:cubicBezTo>
                  <a:cubicBezTo>
                    <a:pt x="155520" y="720342"/>
                    <a:pt x="176975" y="705953"/>
                    <a:pt x="195373" y="688111"/>
                  </a:cubicBezTo>
                  <a:cubicBezTo>
                    <a:pt x="214329" y="670935"/>
                    <a:pt x="230665" y="651069"/>
                    <a:pt x="243855" y="629151"/>
                  </a:cubicBezTo>
                  <a:cubicBezTo>
                    <a:pt x="250370" y="618170"/>
                    <a:pt x="255824" y="606592"/>
                    <a:pt x="260143" y="594575"/>
                  </a:cubicBezTo>
                  <a:cubicBezTo>
                    <a:pt x="264619" y="582669"/>
                    <a:pt x="268239" y="570382"/>
                    <a:pt x="272430" y="558285"/>
                  </a:cubicBezTo>
                  <a:cubicBezTo>
                    <a:pt x="276501" y="546035"/>
                    <a:pt x="281599" y="534150"/>
                    <a:pt x="287670" y="522757"/>
                  </a:cubicBezTo>
                  <a:cubicBezTo>
                    <a:pt x="293845" y="511463"/>
                    <a:pt x="300983" y="500724"/>
                    <a:pt x="309006" y="490658"/>
                  </a:cubicBezTo>
                  <a:cubicBezTo>
                    <a:pt x="325071" y="470510"/>
                    <a:pt x="343635" y="452491"/>
                    <a:pt x="364251" y="437032"/>
                  </a:cubicBezTo>
                  <a:cubicBezTo>
                    <a:pt x="374635" y="429347"/>
                    <a:pt x="385736" y="422681"/>
                    <a:pt x="397398" y="417125"/>
                  </a:cubicBezTo>
                  <a:cubicBezTo>
                    <a:pt x="409186" y="411820"/>
                    <a:pt x="421234" y="407115"/>
                    <a:pt x="433498" y="403028"/>
                  </a:cubicBezTo>
                  <a:cubicBezTo>
                    <a:pt x="445594" y="398837"/>
                    <a:pt x="457501" y="394265"/>
                    <a:pt x="469026" y="388931"/>
                  </a:cubicBezTo>
                  <a:cubicBezTo>
                    <a:pt x="480466" y="383444"/>
                    <a:pt x="491371" y="376907"/>
                    <a:pt x="501602" y="369404"/>
                  </a:cubicBezTo>
                  <a:cubicBezTo>
                    <a:pt x="521915" y="354106"/>
                    <a:pt x="540191" y="336277"/>
                    <a:pt x="555989" y="316350"/>
                  </a:cubicBezTo>
                  <a:cubicBezTo>
                    <a:pt x="563707" y="306434"/>
                    <a:pt x="570528" y="295851"/>
                    <a:pt x="576373" y="284727"/>
                  </a:cubicBezTo>
                  <a:cubicBezTo>
                    <a:pt x="582270" y="273519"/>
                    <a:pt x="587269" y="261862"/>
                    <a:pt x="591327" y="249866"/>
                  </a:cubicBezTo>
                  <a:cubicBezTo>
                    <a:pt x="595518" y="237769"/>
                    <a:pt x="599137" y="225482"/>
                    <a:pt x="603614" y="213385"/>
                  </a:cubicBezTo>
                  <a:cubicBezTo>
                    <a:pt x="608087" y="201201"/>
                    <a:pt x="613633" y="189439"/>
                    <a:pt x="620188" y="178238"/>
                  </a:cubicBezTo>
                  <a:cubicBezTo>
                    <a:pt x="633679" y="156119"/>
                    <a:pt x="650262" y="136040"/>
                    <a:pt x="669432" y="118611"/>
                  </a:cubicBezTo>
                  <a:cubicBezTo>
                    <a:pt x="688146" y="100522"/>
                    <a:pt x="709954" y="85940"/>
                    <a:pt x="733821" y="75558"/>
                  </a:cubicBezTo>
                  <a:cubicBezTo>
                    <a:pt x="757633" y="65081"/>
                    <a:pt x="782589" y="58985"/>
                    <a:pt x="804782" y="46983"/>
                  </a:cubicBezTo>
                  <a:cubicBezTo>
                    <a:pt x="827217" y="35064"/>
                    <a:pt x="847551" y="19556"/>
                    <a:pt x="864980" y="1073"/>
                  </a:cubicBezTo>
                  <a:cubicBezTo>
                    <a:pt x="866418" y="-306"/>
                    <a:pt x="868686" y="-306"/>
                    <a:pt x="870124" y="1073"/>
                  </a:cubicBezTo>
                  <a:cubicBezTo>
                    <a:pt x="871571" y="2452"/>
                    <a:pt x="871625" y="4743"/>
                    <a:pt x="870246" y="6190"/>
                  </a:cubicBezTo>
                  <a:cubicBezTo>
                    <a:pt x="870206" y="6231"/>
                    <a:pt x="870166" y="6272"/>
                    <a:pt x="870124" y="6311"/>
                  </a:cubicBezTo>
                  <a:lnTo>
                    <a:pt x="870124" y="6311"/>
                  </a:lnTo>
                  <a:cubicBezTo>
                    <a:pt x="852158" y="25179"/>
                    <a:pt x="831248" y="41006"/>
                    <a:pt x="808211" y="53174"/>
                  </a:cubicBezTo>
                  <a:cubicBezTo>
                    <a:pt x="785161" y="65462"/>
                    <a:pt x="759729" y="71462"/>
                    <a:pt x="736679" y="81749"/>
                  </a:cubicBezTo>
                  <a:cubicBezTo>
                    <a:pt x="713386" y="91722"/>
                    <a:pt x="692089" y="105824"/>
                    <a:pt x="673814" y="123374"/>
                  </a:cubicBezTo>
                  <a:cubicBezTo>
                    <a:pt x="654900" y="140293"/>
                    <a:pt x="638537" y="159864"/>
                    <a:pt x="625236" y="181476"/>
                  </a:cubicBezTo>
                  <a:cubicBezTo>
                    <a:pt x="618731" y="192311"/>
                    <a:pt x="613247" y="203727"/>
                    <a:pt x="608853" y="215576"/>
                  </a:cubicBezTo>
                  <a:cubicBezTo>
                    <a:pt x="604376" y="227482"/>
                    <a:pt x="600661" y="239769"/>
                    <a:pt x="596375" y="251866"/>
                  </a:cubicBezTo>
                  <a:cubicBezTo>
                    <a:pt x="592180" y="264099"/>
                    <a:pt x="587021" y="275978"/>
                    <a:pt x="580945" y="287394"/>
                  </a:cubicBezTo>
                  <a:cubicBezTo>
                    <a:pt x="574651" y="298734"/>
                    <a:pt x="567384" y="309505"/>
                    <a:pt x="559228" y="319589"/>
                  </a:cubicBezTo>
                  <a:cubicBezTo>
                    <a:pt x="543050" y="339737"/>
                    <a:pt x="524356" y="357727"/>
                    <a:pt x="503602" y="373119"/>
                  </a:cubicBezTo>
                  <a:cubicBezTo>
                    <a:pt x="493166" y="380723"/>
                    <a:pt x="482036" y="387325"/>
                    <a:pt x="470359" y="392836"/>
                  </a:cubicBezTo>
                  <a:cubicBezTo>
                    <a:pt x="458548" y="398170"/>
                    <a:pt x="446452" y="402361"/>
                    <a:pt x="434355" y="406838"/>
                  </a:cubicBezTo>
                  <a:cubicBezTo>
                    <a:pt x="422258" y="411314"/>
                    <a:pt x="410257" y="415410"/>
                    <a:pt x="398731" y="420649"/>
                  </a:cubicBezTo>
                  <a:cubicBezTo>
                    <a:pt x="387259" y="426000"/>
                    <a:pt x="376293" y="432376"/>
                    <a:pt x="365965" y="439699"/>
                  </a:cubicBezTo>
                  <a:cubicBezTo>
                    <a:pt x="345532" y="454912"/>
                    <a:pt x="327099" y="472641"/>
                    <a:pt x="311101" y="492467"/>
                  </a:cubicBezTo>
                  <a:cubicBezTo>
                    <a:pt x="303080" y="502447"/>
                    <a:pt x="295972" y="513126"/>
                    <a:pt x="289861" y="524376"/>
                  </a:cubicBezTo>
                  <a:cubicBezTo>
                    <a:pt x="283831" y="535591"/>
                    <a:pt x="278735" y="547283"/>
                    <a:pt x="274621" y="559333"/>
                  </a:cubicBezTo>
                  <a:cubicBezTo>
                    <a:pt x="270334" y="571430"/>
                    <a:pt x="266620" y="583717"/>
                    <a:pt x="262048" y="595718"/>
                  </a:cubicBezTo>
                  <a:cubicBezTo>
                    <a:pt x="257613" y="607796"/>
                    <a:pt x="252065" y="619435"/>
                    <a:pt x="245474" y="630485"/>
                  </a:cubicBezTo>
                  <a:cubicBezTo>
                    <a:pt x="231972" y="652397"/>
                    <a:pt x="215387" y="672254"/>
                    <a:pt x="196230" y="689444"/>
                  </a:cubicBezTo>
                  <a:cubicBezTo>
                    <a:pt x="177632" y="707189"/>
                    <a:pt x="156022" y="721477"/>
                    <a:pt x="132412" y="731640"/>
                  </a:cubicBezTo>
                  <a:cubicBezTo>
                    <a:pt x="108886" y="741927"/>
                    <a:pt x="83644" y="747833"/>
                    <a:pt x="60975" y="760215"/>
                  </a:cubicBezTo>
                  <a:cubicBezTo>
                    <a:pt x="38364" y="772056"/>
                    <a:pt x="17786" y="787425"/>
                    <a:pt x="15" y="805745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4DE9CAA-E592-4C7F-A3C9-D5CF9B239CA0}"/>
                </a:ext>
              </a:extLst>
            </p:cNvPr>
            <p:cNvSpPr/>
            <p:nvPr/>
          </p:nvSpPr>
          <p:spPr>
            <a:xfrm>
              <a:off x="2047493" y="723151"/>
              <a:ext cx="970671" cy="907052"/>
            </a:xfrm>
            <a:custGeom>
              <a:avLst/>
              <a:gdLst>
                <a:gd name="connsiteX0" fmla="*/ 15 w 970671"/>
                <a:gd name="connsiteY0" fmla="*/ 907091 h 907052"/>
                <a:gd name="connsiteX1" fmla="*/ 66690 w 970671"/>
                <a:gd name="connsiteY1" fmla="*/ 854227 h 907052"/>
                <a:gd name="connsiteX2" fmla="*/ 144604 w 970671"/>
                <a:gd name="connsiteY2" fmla="*/ 819365 h 907052"/>
                <a:gd name="connsiteX3" fmla="*/ 214423 w 970671"/>
                <a:gd name="connsiteY3" fmla="*/ 770312 h 907052"/>
                <a:gd name="connsiteX4" fmla="*/ 268715 w 970671"/>
                <a:gd name="connsiteY4" fmla="*/ 705065 h 907052"/>
                <a:gd name="connsiteX5" fmla="*/ 288241 w 970671"/>
                <a:gd name="connsiteY5" fmla="*/ 666965 h 907052"/>
                <a:gd name="connsiteX6" fmla="*/ 303577 w 970671"/>
                <a:gd name="connsiteY6" fmla="*/ 627151 h 907052"/>
                <a:gd name="connsiteX7" fmla="*/ 321960 w 970671"/>
                <a:gd name="connsiteY7" fmla="*/ 588479 h 907052"/>
                <a:gd name="connsiteX8" fmla="*/ 333485 w 970671"/>
                <a:gd name="connsiteY8" fmla="*/ 570382 h 907052"/>
                <a:gd name="connsiteX9" fmla="*/ 346439 w 970671"/>
                <a:gd name="connsiteY9" fmla="*/ 553332 h 907052"/>
                <a:gd name="connsiteX10" fmla="*/ 407590 w 970671"/>
                <a:gd name="connsiteY10" fmla="*/ 493515 h 907052"/>
                <a:gd name="connsiteX11" fmla="*/ 443785 w 970671"/>
                <a:gd name="connsiteY11" fmla="*/ 470369 h 907052"/>
                <a:gd name="connsiteX12" fmla="*/ 482932 w 970671"/>
                <a:gd name="connsiteY12" fmla="*/ 452939 h 907052"/>
                <a:gd name="connsiteX13" fmla="*/ 521794 w 970671"/>
                <a:gd name="connsiteY13" fmla="*/ 435698 h 907052"/>
                <a:gd name="connsiteX14" fmla="*/ 557323 w 970671"/>
                <a:gd name="connsiteY14" fmla="*/ 413505 h 907052"/>
                <a:gd name="connsiteX15" fmla="*/ 617806 w 970671"/>
                <a:gd name="connsiteY15" fmla="*/ 354260 h 907052"/>
                <a:gd name="connsiteX16" fmla="*/ 630570 w 970671"/>
                <a:gd name="connsiteY16" fmla="*/ 337305 h 907052"/>
                <a:gd name="connsiteX17" fmla="*/ 642000 w 970671"/>
                <a:gd name="connsiteY17" fmla="*/ 319493 h 907052"/>
                <a:gd name="connsiteX18" fmla="*/ 660098 w 970671"/>
                <a:gd name="connsiteY18" fmla="*/ 281393 h 907052"/>
                <a:gd name="connsiteX19" fmla="*/ 675528 w 970671"/>
                <a:gd name="connsiteY19" fmla="*/ 241484 h 907052"/>
                <a:gd name="connsiteX20" fmla="*/ 695245 w 970671"/>
                <a:gd name="connsiteY20" fmla="*/ 203384 h 907052"/>
                <a:gd name="connsiteX21" fmla="*/ 750585 w 970671"/>
                <a:gd name="connsiteY21" fmla="*/ 137661 h 907052"/>
                <a:gd name="connsiteX22" fmla="*/ 820879 w 970671"/>
                <a:gd name="connsiteY22" fmla="*/ 88322 h 907052"/>
                <a:gd name="connsiteX23" fmla="*/ 898508 w 970671"/>
                <a:gd name="connsiteY23" fmla="*/ 53365 h 907052"/>
                <a:gd name="connsiteX24" fmla="*/ 964421 w 970671"/>
                <a:gd name="connsiteY24" fmla="*/ 1073 h 907052"/>
                <a:gd name="connsiteX25" fmla="*/ 969565 w 970671"/>
                <a:gd name="connsiteY25" fmla="*/ 1073 h 907052"/>
                <a:gd name="connsiteX26" fmla="*/ 969686 w 970671"/>
                <a:gd name="connsiteY26" fmla="*/ 6190 h 907052"/>
                <a:gd name="connsiteX27" fmla="*/ 969565 w 970671"/>
                <a:gd name="connsiteY27" fmla="*/ 6311 h 907052"/>
                <a:gd name="connsiteX28" fmla="*/ 969565 w 970671"/>
                <a:gd name="connsiteY28" fmla="*/ 6311 h 907052"/>
                <a:gd name="connsiteX29" fmla="*/ 901747 w 970671"/>
                <a:gd name="connsiteY29" fmla="*/ 59366 h 907052"/>
                <a:gd name="connsiteX30" fmla="*/ 823546 w 970671"/>
                <a:gd name="connsiteY30" fmla="*/ 94132 h 907052"/>
                <a:gd name="connsiteX31" fmla="*/ 754490 w 970671"/>
                <a:gd name="connsiteY31" fmla="*/ 141757 h 907052"/>
                <a:gd name="connsiteX32" fmla="*/ 700198 w 970671"/>
                <a:gd name="connsiteY32" fmla="*/ 206051 h 907052"/>
                <a:gd name="connsiteX33" fmla="*/ 681148 w 970671"/>
                <a:gd name="connsiteY33" fmla="*/ 243484 h 907052"/>
                <a:gd name="connsiteX34" fmla="*/ 665527 w 970671"/>
                <a:gd name="connsiteY34" fmla="*/ 283203 h 907052"/>
                <a:gd name="connsiteX35" fmla="*/ 646477 w 970671"/>
                <a:gd name="connsiteY35" fmla="*/ 321970 h 907052"/>
                <a:gd name="connsiteX36" fmla="*/ 634761 w 970671"/>
                <a:gd name="connsiteY36" fmla="*/ 339972 h 907052"/>
                <a:gd name="connsiteX37" fmla="*/ 621712 w 970671"/>
                <a:gd name="connsiteY37" fmla="*/ 357117 h 907052"/>
                <a:gd name="connsiteX38" fmla="*/ 560180 w 970671"/>
                <a:gd name="connsiteY38" fmla="*/ 416744 h 907052"/>
                <a:gd name="connsiteX39" fmla="*/ 523795 w 970671"/>
                <a:gd name="connsiteY39" fmla="*/ 439699 h 907052"/>
                <a:gd name="connsiteX40" fmla="*/ 484552 w 970671"/>
                <a:gd name="connsiteY40" fmla="*/ 456939 h 907052"/>
                <a:gd name="connsiteX41" fmla="*/ 445594 w 970671"/>
                <a:gd name="connsiteY41" fmla="*/ 473989 h 907052"/>
                <a:gd name="connsiteX42" fmla="*/ 409780 w 970671"/>
                <a:gd name="connsiteY42" fmla="*/ 496563 h 907052"/>
                <a:gd name="connsiteX43" fmla="*/ 348820 w 970671"/>
                <a:gd name="connsiteY43" fmla="*/ 555618 h 907052"/>
                <a:gd name="connsiteX44" fmla="*/ 335962 w 970671"/>
                <a:gd name="connsiteY44" fmla="*/ 572477 h 907052"/>
                <a:gd name="connsiteX45" fmla="*/ 324436 w 970671"/>
                <a:gd name="connsiteY45" fmla="*/ 590289 h 907052"/>
                <a:gd name="connsiteX46" fmla="*/ 305958 w 970671"/>
                <a:gd name="connsiteY46" fmla="*/ 628389 h 907052"/>
                <a:gd name="connsiteX47" fmla="*/ 290337 w 970671"/>
                <a:gd name="connsiteY47" fmla="*/ 668204 h 907052"/>
                <a:gd name="connsiteX48" fmla="*/ 270620 w 970671"/>
                <a:gd name="connsiteY48" fmla="*/ 706304 h 907052"/>
                <a:gd name="connsiteX49" fmla="*/ 214994 w 970671"/>
                <a:gd name="connsiteY49" fmla="*/ 771740 h 907052"/>
                <a:gd name="connsiteX50" fmla="*/ 144985 w 970671"/>
                <a:gd name="connsiteY50" fmla="*/ 820318 h 907052"/>
                <a:gd name="connsiteX51" fmla="*/ 66976 w 970671"/>
                <a:gd name="connsiteY51" fmla="*/ 854608 h 907052"/>
                <a:gd name="connsiteX52" fmla="*/ 15 w 970671"/>
                <a:gd name="connsiteY52" fmla="*/ 907091 h 907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970671" h="907052">
                  <a:moveTo>
                    <a:pt x="15" y="907091"/>
                  </a:moveTo>
                  <a:cubicBezTo>
                    <a:pt x="19597" y="886371"/>
                    <a:pt x="42051" y="868569"/>
                    <a:pt x="66690" y="854227"/>
                  </a:cubicBezTo>
                  <a:cubicBezTo>
                    <a:pt x="91455" y="839749"/>
                    <a:pt x="119173" y="831557"/>
                    <a:pt x="144604" y="819365"/>
                  </a:cubicBezTo>
                  <a:cubicBezTo>
                    <a:pt x="170365" y="806877"/>
                    <a:pt x="193941" y="790313"/>
                    <a:pt x="214423" y="770312"/>
                  </a:cubicBezTo>
                  <a:cubicBezTo>
                    <a:pt x="235226" y="750965"/>
                    <a:pt x="253471" y="729039"/>
                    <a:pt x="268715" y="705065"/>
                  </a:cubicBezTo>
                  <a:cubicBezTo>
                    <a:pt x="276287" y="692939"/>
                    <a:pt x="282819" y="680194"/>
                    <a:pt x="288241" y="666965"/>
                  </a:cubicBezTo>
                  <a:cubicBezTo>
                    <a:pt x="293671" y="653916"/>
                    <a:pt x="298338" y="640486"/>
                    <a:pt x="303577" y="627151"/>
                  </a:cubicBezTo>
                  <a:cubicBezTo>
                    <a:pt x="308714" y="613812"/>
                    <a:pt x="314859" y="600885"/>
                    <a:pt x="321960" y="588479"/>
                  </a:cubicBezTo>
                  <a:cubicBezTo>
                    <a:pt x="325675" y="582383"/>
                    <a:pt x="329199" y="576097"/>
                    <a:pt x="333485" y="570382"/>
                  </a:cubicBezTo>
                  <a:cubicBezTo>
                    <a:pt x="337505" y="564477"/>
                    <a:pt x="341828" y="558787"/>
                    <a:pt x="346439" y="553332"/>
                  </a:cubicBezTo>
                  <a:cubicBezTo>
                    <a:pt x="364471" y="531123"/>
                    <a:pt x="384989" y="511054"/>
                    <a:pt x="407590" y="493515"/>
                  </a:cubicBezTo>
                  <a:cubicBezTo>
                    <a:pt x="418964" y="484768"/>
                    <a:pt x="431074" y="477025"/>
                    <a:pt x="443785" y="470369"/>
                  </a:cubicBezTo>
                  <a:cubicBezTo>
                    <a:pt x="456548" y="463892"/>
                    <a:pt x="469693" y="458273"/>
                    <a:pt x="482932" y="452939"/>
                  </a:cubicBezTo>
                  <a:cubicBezTo>
                    <a:pt x="496172" y="447605"/>
                    <a:pt x="509221" y="442175"/>
                    <a:pt x="521794" y="435698"/>
                  </a:cubicBezTo>
                  <a:cubicBezTo>
                    <a:pt x="534241" y="429315"/>
                    <a:pt x="546126" y="421890"/>
                    <a:pt x="557323" y="413505"/>
                  </a:cubicBezTo>
                  <a:cubicBezTo>
                    <a:pt x="579613" y="396055"/>
                    <a:pt x="599900" y="376185"/>
                    <a:pt x="617806" y="354260"/>
                  </a:cubicBezTo>
                  <a:cubicBezTo>
                    <a:pt x="622379" y="348830"/>
                    <a:pt x="626570" y="343115"/>
                    <a:pt x="630570" y="337305"/>
                  </a:cubicBezTo>
                  <a:cubicBezTo>
                    <a:pt x="634571" y="331495"/>
                    <a:pt x="638285" y="325494"/>
                    <a:pt x="642000" y="319493"/>
                  </a:cubicBezTo>
                  <a:cubicBezTo>
                    <a:pt x="648963" y="307257"/>
                    <a:pt x="655012" y="294522"/>
                    <a:pt x="660098" y="281393"/>
                  </a:cubicBezTo>
                  <a:cubicBezTo>
                    <a:pt x="665336" y="268249"/>
                    <a:pt x="669623" y="254723"/>
                    <a:pt x="675528" y="241484"/>
                  </a:cubicBezTo>
                  <a:cubicBezTo>
                    <a:pt x="681039" y="228262"/>
                    <a:pt x="687633" y="215518"/>
                    <a:pt x="695245" y="203384"/>
                  </a:cubicBezTo>
                  <a:cubicBezTo>
                    <a:pt x="710827" y="179216"/>
                    <a:pt x="729423" y="157130"/>
                    <a:pt x="750585" y="137661"/>
                  </a:cubicBezTo>
                  <a:cubicBezTo>
                    <a:pt x="771240" y="117577"/>
                    <a:pt x="794971" y="100920"/>
                    <a:pt x="820879" y="88322"/>
                  </a:cubicBezTo>
                  <a:cubicBezTo>
                    <a:pt x="846883" y="75653"/>
                    <a:pt x="874219" y="67557"/>
                    <a:pt x="898508" y="53365"/>
                  </a:cubicBezTo>
                  <a:cubicBezTo>
                    <a:pt x="922880" y="39195"/>
                    <a:pt x="945080" y="21583"/>
                    <a:pt x="964421" y="1073"/>
                  </a:cubicBezTo>
                  <a:cubicBezTo>
                    <a:pt x="965859" y="-306"/>
                    <a:pt x="968127" y="-306"/>
                    <a:pt x="969565" y="1073"/>
                  </a:cubicBezTo>
                  <a:cubicBezTo>
                    <a:pt x="971012" y="2452"/>
                    <a:pt x="971066" y="4743"/>
                    <a:pt x="969686" y="6190"/>
                  </a:cubicBezTo>
                  <a:cubicBezTo>
                    <a:pt x="969647" y="6231"/>
                    <a:pt x="969606" y="6272"/>
                    <a:pt x="969565" y="6311"/>
                  </a:cubicBezTo>
                  <a:lnTo>
                    <a:pt x="969565" y="6311"/>
                  </a:lnTo>
                  <a:cubicBezTo>
                    <a:pt x="949644" y="27184"/>
                    <a:pt x="926800" y="45055"/>
                    <a:pt x="901747" y="59366"/>
                  </a:cubicBezTo>
                  <a:cubicBezTo>
                    <a:pt x="876696" y="73844"/>
                    <a:pt x="848883" y="81940"/>
                    <a:pt x="823546" y="94132"/>
                  </a:cubicBezTo>
                  <a:cubicBezTo>
                    <a:pt x="798146" y="106241"/>
                    <a:pt x="774836" y="122317"/>
                    <a:pt x="754490" y="141757"/>
                  </a:cubicBezTo>
                  <a:cubicBezTo>
                    <a:pt x="733717" y="160777"/>
                    <a:pt x="715470" y="182385"/>
                    <a:pt x="700198" y="206051"/>
                  </a:cubicBezTo>
                  <a:cubicBezTo>
                    <a:pt x="692806" y="217970"/>
                    <a:pt x="686434" y="230493"/>
                    <a:pt x="681148" y="243484"/>
                  </a:cubicBezTo>
                  <a:cubicBezTo>
                    <a:pt x="675623" y="256438"/>
                    <a:pt x="670861" y="269868"/>
                    <a:pt x="665527" y="283203"/>
                  </a:cubicBezTo>
                  <a:cubicBezTo>
                    <a:pt x="660169" y="296590"/>
                    <a:pt x="653801" y="309549"/>
                    <a:pt x="646477" y="321970"/>
                  </a:cubicBezTo>
                  <a:cubicBezTo>
                    <a:pt x="642667" y="328066"/>
                    <a:pt x="639143" y="334257"/>
                    <a:pt x="634761" y="339972"/>
                  </a:cubicBezTo>
                  <a:cubicBezTo>
                    <a:pt x="630710" y="345908"/>
                    <a:pt x="626354" y="351631"/>
                    <a:pt x="621712" y="357117"/>
                  </a:cubicBezTo>
                  <a:cubicBezTo>
                    <a:pt x="603542" y="379273"/>
                    <a:pt x="582897" y="399280"/>
                    <a:pt x="560180" y="416744"/>
                  </a:cubicBezTo>
                  <a:cubicBezTo>
                    <a:pt x="548737" y="425431"/>
                    <a:pt x="536563" y="433111"/>
                    <a:pt x="523795" y="439699"/>
                  </a:cubicBezTo>
                  <a:cubicBezTo>
                    <a:pt x="511031" y="446176"/>
                    <a:pt x="497791" y="451700"/>
                    <a:pt x="484552" y="456939"/>
                  </a:cubicBezTo>
                  <a:cubicBezTo>
                    <a:pt x="471312" y="462178"/>
                    <a:pt x="458263" y="467607"/>
                    <a:pt x="445594" y="473989"/>
                  </a:cubicBezTo>
                  <a:cubicBezTo>
                    <a:pt x="433050" y="480506"/>
                    <a:pt x="421070" y="488056"/>
                    <a:pt x="409780" y="496563"/>
                  </a:cubicBezTo>
                  <a:cubicBezTo>
                    <a:pt x="387321" y="513912"/>
                    <a:pt x="366873" y="533720"/>
                    <a:pt x="348820" y="555618"/>
                  </a:cubicBezTo>
                  <a:cubicBezTo>
                    <a:pt x="344242" y="561008"/>
                    <a:pt x="339950" y="566636"/>
                    <a:pt x="335962" y="572477"/>
                  </a:cubicBezTo>
                  <a:cubicBezTo>
                    <a:pt x="331675" y="578097"/>
                    <a:pt x="328151" y="584288"/>
                    <a:pt x="324436" y="590289"/>
                  </a:cubicBezTo>
                  <a:cubicBezTo>
                    <a:pt x="317336" y="602511"/>
                    <a:pt x="311159" y="615247"/>
                    <a:pt x="305958" y="628389"/>
                  </a:cubicBezTo>
                  <a:cubicBezTo>
                    <a:pt x="300719" y="641629"/>
                    <a:pt x="296433" y="655059"/>
                    <a:pt x="290337" y="668204"/>
                  </a:cubicBezTo>
                  <a:cubicBezTo>
                    <a:pt x="284845" y="681434"/>
                    <a:pt x="278249" y="694179"/>
                    <a:pt x="270620" y="706304"/>
                  </a:cubicBezTo>
                  <a:cubicBezTo>
                    <a:pt x="254965" y="730414"/>
                    <a:pt x="236269" y="752408"/>
                    <a:pt x="214994" y="771740"/>
                  </a:cubicBezTo>
                  <a:cubicBezTo>
                    <a:pt x="194424" y="791594"/>
                    <a:pt x="170784" y="807998"/>
                    <a:pt x="144985" y="820318"/>
                  </a:cubicBezTo>
                  <a:cubicBezTo>
                    <a:pt x="119173" y="832319"/>
                    <a:pt x="91741" y="840320"/>
                    <a:pt x="66976" y="854608"/>
                  </a:cubicBezTo>
                  <a:cubicBezTo>
                    <a:pt x="42252" y="868796"/>
                    <a:pt x="19700" y="886473"/>
                    <a:pt x="15" y="90709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A405F2E-4C97-4CCE-B07A-3D2A656FEED9}"/>
                </a:ext>
              </a:extLst>
            </p:cNvPr>
            <p:cNvSpPr/>
            <p:nvPr/>
          </p:nvSpPr>
          <p:spPr>
            <a:xfrm>
              <a:off x="2047493" y="723341"/>
              <a:ext cx="1070105" cy="1008398"/>
            </a:xfrm>
            <a:custGeom>
              <a:avLst/>
              <a:gdLst>
                <a:gd name="connsiteX0" fmla="*/ 15 w 1070105"/>
                <a:gd name="connsiteY0" fmla="*/ 1008437 h 1008398"/>
                <a:gd name="connsiteX1" fmla="*/ 72881 w 1070105"/>
                <a:gd name="connsiteY1" fmla="*/ 949286 h 1008398"/>
                <a:gd name="connsiteX2" fmla="*/ 157177 w 1070105"/>
                <a:gd name="connsiteY2" fmla="*/ 907853 h 1008398"/>
                <a:gd name="connsiteX3" fmla="*/ 232711 w 1070105"/>
                <a:gd name="connsiteY3" fmla="*/ 852703 h 1008398"/>
                <a:gd name="connsiteX4" fmla="*/ 293575 w 1070105"/>
                <a:gd name="connsiteY4" fmla="*/ 781075 h 1008398"/>
                <a:gd name="connsiteX5" fmla="*/ 316245 w 1070105"/>
                <a:gd name="connsiteY5" fmla="*/ 740117 h 1008398"/>
                <a:gd name="connsiteX6" fmla="*/ 334723 w 1070105"/>
                <a:gd name="connsiteY6" fmla="*/ 696874 h 1008398"/>
                <a:gd name="connsiteX7" fmla="*/ 383872 w 1070105"/>
                <a:gd name="connsiteY7" fmla="*/ 616769 h 1008398"/>
                <a:gd name="connsiteX8" fmla="*/ 451024 w 1070105"/>
                <a:gd name="connsiteY8" fmla="*/ 550665 h 1008398"/>
                <a:gd name="connsiteX9" fmla="*/ 490648 w 1070105"/>
                <a:gd name="connsiteY9" fmla="*/ 524757 h 1008398"/>
                <a:gd name="connsiteX10" fmla="*/ 533129 w 1070105"/>
                <a:gd name="connsiteY10" fmla="*/ 504183 h 1008398"/>
                <a:gd name="connsiteX11" fmla="*/ 575230 w 1070105"/>
                <a:gd name="connsiteY11" fmla="*/ 483704 h 1008398"/>
                <a:gd name="connsiteX12" fmla="*/ 613997 w 1070105"/>
                <a:gd name="connsiteY12" fmla="*/ 457701 h 1008398"/>
                <a:gd name="connsiteX13" fmla="*/ 680671 w 1070105"/>
                <a:gd name="connsiteY13" fmla="*/ 392169 h 1008398"/>
                <a:gd name="connsiteX14" fmla="*/ 728773 w 1070105"/>
                <a:gd name="connsiteY14" fmla="*/ 312826 h 1008398"/>
                <a:gd name="connsiteX15" fmla="*/ 747251 w 1070105"/>
                <a:gd name="connsiteY15" fmla="*/ 269582 h 1008398"/>
                <a:gd name="connsiteX16" fmla="*/ 770111 w 1070105"/>
                <a:gd name="connsiteY16" fmla="*/ 228625 h 1008398"/>
                <a:gd name="connsiteX17" fmla="*/ 831452 w 1070105"/>
                <a:gd name="connsiteY17" fmla="*/ 156806 h 1008398"/>
                <a:gd name="connsiteX18" fmla="*/ 907652 w 1070105"/>
                <a:gd name="connsiteY18" fmla="*/ 101085 h 1008398"/>
                <a:gd name="connsiteX19" fmla="*/ 991853 w 1070105"/>
                <a:gd name="connsiteY19" fmla="*/ 59747 h 1008398"/>
                <a:gd name="connsiteX20" fmla="*/ 1063862 w 1070105"/>
                <a:gd name="connsiteY20" fmla="*/ 1073 h 1008398"/>
                <a:gd name="connsiteX21" fmla="*/ 1069006 w 1070105"/>
                <a:gd name="connsiteY21" fmla="*/ 1073 h 1008398"/>
                <a:gd name="connsiteX22" fmla="*/ 1069168 w 1070105"/>
                <a:gd name="connsiteY22" fmla="*/ 6054 h 1008398"/>
                <a:gd name="connsiteX23" fmla="*/ 1069006 w 1070105"/>
                <a:gd name="connsiteY23" fmla="*/ 6216 h 1008398"/>
                <a:gd name="connsiteX24" fmla="*/ 1069006 w 1070105"/>
                <a:gd name="connsiteY24" fmla="*/ 6216 h 1008398"/>
                <a:gd name="connsiteX25" fmla="*/ 995473 w 1070105"/>
                <a:gd name="connsiteY25" fmla="*/ 65081 h 1008398"/>
                <a:gd name="connsiteX26" fmla="*/ 910700 w 1070105"/>
                <a:gd name="connsiteY26" fmla="*/ 106229 h 1008398"/>
                <a:gd name="connsiteX27" fmla="*/ 835453 w 1070105"/>
                <a:gd name="connsiteY27" fmla="*/ 160616 h 1008398"/>
                <a:gd name="connsiteX28" fmla="*/ 774588 w 1070105"/>
                <a:gd name="connsiteY28" fmla="*/ 231101 h 1008398"/>
                <a:gd name="connsiteX29" fmla="*/ 751823 w 1070105"/>
                <a:gd name="connsiteY29" fmla="*/ 271773 h 1008398"/>
                <a:gd name="connsiteX30" fmla="*/ 732773 w 1070105"/>
                <a:gd name="connsiteY30" fmla="*/ 314921 h 1008398"/>
                <a:gd name="connsiteX31" fmla="*/ 683148 w 1070105"/>
                <a:gd name="connsiteY31" fmla="*/ 395122 h 1008398"/>
                <a:gd name="connsiteX32" fmla="*/ 615521 w 1070105"/>
                <a:gd name="connsiteY32" fmla="*/ 460940 h 1008398"/>
                <a:gd name="connsiteX33" fmla="*/ 576373 w 1070105"/>
                <a:gd name="connsiteY33" fmla="*/ 487133 h 1008398"/>
                <a:gd name="connsiteX34" fmla="*/ 533796 w 1070105"/>
                <a:gd name="connsiteY34" fmla="*/ 507517 h 1008398"/>
                <a:gd name="connsiteX35" fmla="*/ 491600 w 1070105"/>
                <a:gd name="connsiteY35" fmla="*/ 527805 h 1008398"/>
                <a:gd name="connsiteX36" fmla="*/ 452548 w 1070105"/>
                <a:gd name="connsiteY36" fmla="*/ 553618 h 1008398"/>
                <a:gd name="connsiteX37" fmla="*/ 385873 w 1070105"/>
                <a:gd name="connsiteY37" fmla="*/ 619150 h 1008398"/>
                <a:gd name="connsiteX38" fmla="*/ 336724 w 1070105"/>
                <a:gd name="connsiteY38" fmla="*/ 698493 h 1008398"/>
                <a:gd name="connsiteX39" fmla="*/ 317674 w 1070105"/>
                <a:gd name="connsiteY39" fmla="*/ 741641 h 1008398"/>
                <a:gd name="connsiteX40" fmla="*/ 294718 w 1070105"/>
                <a:gd name="connsiteY40" fmla="*/ 782789 h 1008398"/>
                <a:gd name="connsiteX41" fmla="*/ 233473 w 1070105"/>
                <a:gd name="connsiteY41" fmla="*/ 853655 h 1008398"/>
                <a:gd name="connsiteX42" fmla="*/ 157273 w 1070105"/>
                <a:gd name="connsiteY42" fmla="*/ 908615 h 1008398"/>
                <a:gd name="connsiteX43" fmla="*/ 73072 w 1070105"/>
                <a:gd name="connsiteY43" fmla="*/ 949667 h 1008398"/>
                <a:gd name="connsiteX44" fmla="*/ 15 w 1070105"/>
                <a:gd name="connsiteY44" fmla="*/ 1008437 h 1008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070105" h="1008398">
                  <a:moveTo>
                    <a:pt x="15" y="1008437"/>
                  </a:moveTo>
                  <a:cubicBezTo>
                    <a:pt x="21642" y="985653"/>
                    <a:pt x="46135" y="965765"/>
                    <a:pt x="72881" y="949286"/>
                  </a:cubicBezTo>
                  <a:cubicBezTo>
                    <a:pt x="99551" y="932713"/>
                    <a:pt x="129555" y="922426"/>
                    <a:pt x="157177" y="907853"/>
                  </a:cubicBezTo>
                  <a:cubicBezTo>
                    <a:pt x="184911" y="893253"/>
                    <a:pt x="210358" y="874673"/>
                    <a:pt x="232711" y="852703"/>
                  </a:cubicBezTo>
                  <a:cubicBezTo>
                    <a:pt x="255730" y="831289"/>
                    <a:pt x="276157" y="807249"/>
                    <a:pt x="293575" y="781075"/>
                  </a:cubicBezTo>
                  <a:cubicBezTo>
                    <a:pt x="302149" y="768010"/>
                    <a:pt x="309727" y="754319"/>
                    <a:pt x="316245" y="740117"/>
                  </a:cubicBezTo>
                  <a:cubicBezTo>
                    <a:pt x="322722" y="725925"/>
                    <a:pt x="328437" y="711542"/>
                    <a:pt x="334723" y="696874"/>
                  </a:cubicBezTo>
                  <a:cubicBezTo>
                    <a:pt x="346967" y="667844"/>
                    <a:pt x="363539" y="640836"/>
                    <a:pt x="383872" y="616769"/>
                  </a:cubicBezTo>
                  <a:cubicBezTo>
                    <a:pt x="403929" y="592488"/>
                    <a:pt x="426431" y="570338"/>
                    <a:pt x="451024" y="550665"/>
                  </a:cubicBezTo>
                  <a:cubicBezTo>
                    <a:pt x="463534" y="541006"/>
                    <a:pt x="476782" y="532344"/>
                    <a:pt x="490648" y="524757"/>
                  </a:cubicBezTo>
                  <a:cubicBezTo>
                    <a:pt x="504459" y="517137"/>
                    <a:pt x="518746" y="510470"/>
                    <a:pt x="533129" y="504183"/>
                  </a:cubicBezTo>
                  <a:cubicBezTo>
                    <a:pt x="547512" y="497897"/>
                    <a:pt x="561704" y="491229"/>
                    <a:pt x="575230" y="483704"/>
                  </a:cubicBezTo>
                  <a:cubicBezTo>
                    <a:pt x="588802" y="476048"/>
                    <a:pt x="601763" y="467354"/>
                    <a:pt x="613997" y="457701"/>
                  </a:cubicBezTo>
                  <a:cubicBezTo>
                    <a:pt x="638364" y="438150"/>
                    <a:pt x="660702" y="416195"/>
                    <a:pt x="680671" y="392169"/>
                  </a:cubicBezTo>
                  <a:cubicBezTo>
                    <a:pt x="700549" y="368252"/>
                    <a:pt x="716760" y="341511"/>
                    <a:pt x="728773" y="312826"/>
                  </a:cubicBezTo>
                  <a:cubicBezTo>
                    <a:pt x="734964" y="298538"/>
                    <a:pt x="740679" y="284251"/>
                    <a:pt x="747251" y="269582"/>
                  </a:cubicBezTo>
                  <a:cubicBezTo>
                    <a:pt x="753839" y="255379"/>
                    <a:pt x="761480" y="241687"/>
                    <a:pt x="770111" y="228625"/>
                  </a:cubicBezTo>
                  <a:cubicBezTo>
                    <a:pt x="787692" y="202379"/>
                    <a:pt x="808279" y="178276"/>
                    <a:pt x="831452" y="156806"/>
                  </a:cubicBezTo>
                  <a:cubicBezTo>
                    <a:pt x="854036" y="134659"/>
                    <a:pt x="879701" y="115892"/>
                    <a:pt x="907652" y="101085"/>
                  </a:cubicBezTo>
                  <a:cubicBezTo>
                    <a:pt x="936227" y="86321"/>
                    <a:pt x="965469" y="76034"/>
                    <a:pt x="991853" y="59747"/>
                  </a:cubicBezTo>
                  <a:cubicBezTo>
                    <a:pt x="1018285" y="43377"/>
                    <a:pt x="1042488" y="23655"/>
                    <a:pt x="1063862" y="1073"/>
                  </a:cubicBezTo>
                  <a:cubicBezTo>
                    <a:pt x="1065301" y="-306"/>
                    <a:pt x="1067568" y="-306"/>
                    <a:pt x="1069006" y="1073"/>
                  </a:cubicBezTo>
                  <a:cubicBezTo>
                    <a:pt x="1070425" y="2403"/>
                    <a:pt x="1070501" y="4634"/>
                    <a:pt x="1069168" y="6054"/>
                  </a:cubicBezTo>
                  <a:cubicBezTo>
                    <a:pt x="1069120" y="6110"/>
                    <a:pt x="1069063" y="6164"/>
                    <a:pt x="1069006" y="6216"/>
                  </a:cubicBezTo>
                  <a:lnTo>
                    <a:pt x="1069006" y="6216"/>
                  </a:lnTo>
                  <a:cubicBezTo>
                    <a:pt x="1047127" y="28919"/>
                    <a:pt x="1022409" y="48704"/>
                    <a:pt x="995473" y="65081"/>
                  </a:cubicBezTo>
                  <a:cubicBezTo>
                    <a:pt x="968327" y="81749"/>
                    <a:pt x="938323" y="91941"/>
                    <a:pt x="910700" y="106229"/>
                  </a:cubicBezTo>
                  <a:cubicBezTo>
                    <a:pt x="883125" y="120633"/>
                    <a:pt x="857781" y="138953"/>
                    <a:pt x="835453" y="160616"/>
                  </a:cubicBezTo>
                  <a:cubicBezTo>
                    <a:pt x="812541" y="181711"/>
                    <a:pt x="792120" y="205361"/>
                    <a:pt x="774588" y="231101"/>
                  </a:cubicBezTo>
                  <a:cubicBezTo>
                    <a:pt x="765970" y="244055"/>
                    <a:pt x="758359" y="257653"/>
                    <a:pt x="751823" y="271773"/>
                  </a:cubicBezTo>
                  <a:cubicBezTo>
                    <a:pt x="745251" y="285965"/>
                    <a:pt x="739536" y="300348"/>
                    <a:pt x="732773" y="314921"/>
                  </a:cubicBezTo>
                  <a:cubicBezTo>
                    <a:pt x="720326" y="343981"/>
                    <a:pt x="703598" y="371014"/>
                    <a:pt x="683148" y="395122"/>
                  </a:cubicBezTo>
                  <a:cubicBezTo>
                    <a:pt x="662895" y="419297"/>
                    <a:pt x="640236" y="441350"/>
                    <a:pt x="615521" y="460940"/>
                  </a:cubicBezTo>
                  <a:cubicBezTo>
                    <a:pt x="603131" y="470619"/>
                    <a:pt x="590047" y="479373"/>
                    <a:pt x="576373" y="487133"/>
                  </a:cubicBezTo>
                  <a:cubicBezTo>
                    <a:pt x="562466" y="494658"/>
                    <a:pt x="547798" y="501230"/>
                    <a:pt x="533796" y="507517"/>
                  </a:cubicBezTo>
                  <a:cubicBezTo>
                    <a:pt x="519794" y="513803"/>
                    <a:pt x="505221" y="520280"/>
                    <a:pt x="491600" y="527805"/>
                  </a:cubicBezTo>
                  <a:cubicBezTo>
                    <a:pt x="477917" y="535357"/>
                    <a:pt x="464857" y="543988"/>
                    <a:pt x="452548" y="553618"/>
                  </a:cubicBezTo>
                  <a:cubicBezTo>
                    <a:pt x="428161" y="573148"/>
                    <a:pt x="405821" y="595104"/>
                    <a:pt x="385873" y="619150"/>
                  </a:cubicBezTo>
                  <a:cubicBezTo>
                    <a:pt x="365616" y="642993"/>
                    <a:pt x="349049" y="669738"/>
                    <a:pt x="336724" y="698493"/>
                  </a:cubicBezTo>
                  <a:cubicBezTo>
                    <a:pt x="330342" y="712781"/>
                    <a:pt x="324627" y="727068"/>
                    <a:pt x="317674" y="741641"/>
                  </a:cubicBezTo>
                  <a:cubicBezTo>
                    <a:pt x="311113" y="755938"/>
                    <a:pt x="303437" y="769696"/>
                    <a:pt x="294718" y="782789"/>
                  </a:cubicBezTo>
                  <a:cubicBezTo>
                    <a:pt x="277080" y="808675"/>
                    <a:pt x="256531" y="832453"/>
                    <a:pt x="233473" y="853655"/>
                  </a:cubicBezTo>
                  <a:cubicBezTo>
                    <a:pt x="210894" y="875598"/>
                    <a:pt x="185221" y="894115"/>
                    <a:pt x="157273" y="908615"/>
                  </a:cubicBezTo>
                  <a:cubicBezTo>
                    <a:pt x="129745" y="923188"/>
                    <a:pt x="100123" y="933475"/>
                    <a:pt x="73072" y="949667"/>
                  </a:cubicBezTo>
                  <a:cubicBezTo>
                    <a:pt x="46290" y="966031"/>
                    <a:pt x="21734" y="985786"/>
                    <a:pt x="15" y="1008437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F71B087-7919-47F8-B74C-0BFE43BF829F}"/>
                </a:ext>
              </a:extLst>
            </p:cNvPr>
            <p:cNvSpPr/>
            <p:nvPr/>
          </p:nvSpPr>
          <p:spPr>
            <a:xfrm>
              <a:off x="2047493" y="723246"/>
              <a:ext cx="1169546" cy="1110125"/>
            </a:xfrm>
            <a:custGeom>
              <a:avLst/>
              <a:gdLst>
                <a:gd name="connsiteX0" fmla="*/ 15 w 1169546"/>
                <a:gd name="connsiteY0" fmla="*/ 1110164 h 1110125"/>
                <a:gd name="connsiteX1" fmla="*/ 78882 w 1169546"/>
                <a:gd name="connsiteY1" fmla="*/ 1044632 h 1110125"/>
                <a:gd name="connsiteX2" fmla="*/ 169750 w 1169546"/>
                <a:gd name="connsiteY2" fmla="*/ 997007 h 1110125"/>
                <a:gd name="connsiteX3" fmla="*/ 251475 w 1169546"/>
                <a:gd name="connsiteY3" fmla="*/ 935475 h 1110125"/>
                <a:gd name="connsiteX4" fmla="*/ 318150 w 1169546"/>
                <a:gd name="connsiteY4" fmla="*/ 858037 h 1110125"/>
                <a:gd name="connsiteX5" fmla="*/ 343867 w 1169546"/>
                <a:gd name="connsiteY5" fmla="*/ 813841 h 1110125"/>
                <a:gd name="connsiteX6" fmla="*/ 365584 w 1169546"/>
                <a:gd name="connsiteY6" fmla="*/ 767264 h 1110125"/>
                <a:gd name="connsiteX7" fmla="*/ 420925 w 1169546"/>
                <a:gd name="connsiteY7" fmla="*/ 680777 h 1110125"/>
                <a:gd name="connsiteX8" fmla="*/ 494172 w 1169546"/>
                <a:gd name="connsiteY8" fmla="*/ 608577 h 1110125"/>
                <a:gd name="connsiteX9" fmla="*/ 536463 w 1169546"/>
                <a:gd name="connsiteY9" fmla="*/ 579050 h 1110125"/>
                <a:gd name="connsiteX10" fmla="*/ 582088 w 1169546"/>
                <a:gd name="connsiteY10" fmla="*/ 555237 h 1110125"/>
                <a:gd name="connsiteX11" fmla="*/ 627427 w 1169546"/>
                <a:gd name="connsiteY11" fmla="*/ 531615 h 1110125"/>
                <a:gd name="connsiteX12" fmla="*/ 669242 w 1169546"/>
                <a:gd name="connsiteY12" fmla="*/ 502373 h 1110125"/>
                <a:gd name="connsiteX13" fmla="*/ 742012 w 1169546"/>
                <a:gd name="connsiteY13" fmla="*/ 430650 h 1110125"/>
                <a:gd name="connsiteX14" fmla="*/ 796781 w 1169546"/>
                <a:gd name="connsiteY14" fmla="*/ 344925 h 1110125"/>
                <a:gd name="connsiteX15" fmla="*/ 818498 w 1169546"/>
                <a:gd name="connsiteY15" fmla="*/ 298253 h 1110125"/>
                <a:gd name="connsiteX16" fmla="*/ 844502 w 1169546"/>
                <a:gd name="connsiteY16" fmla="*/ 253676 h 1110125"/>
                <a:gd name="connsiteX17" fmla="*/ 912034 w 1169546"/>
                <a:gd name="connsiteY17" fmla="*/ 175666 h 1110125"/>
                <a:gd name="connsiteX18" fmla="*/ 994520 w 1169546"/>
                <a:gd name="connsiteY18" fmla="*/ 113658 h 1110125"/>
                <a:gd name="connsiteX19" fmla="*/ 1085103 w 1169546"/>
                <a:gd name="connsiteY19" fmla="*/ 66033 h 1110125"/>
                <a:gd name="connsiteX20" fmla="*/ 1163303 w 1169546"/>
                <a:gd name="connsiteY20" fmla="*/ 1073 h 1110125"/>
                <a:gd name="connsiteX21" fmla="*/ 1168447 w 1169546"/>
                <a:gd name="connsiteY21" fmla="*/ 1073 h 1110125"/>
                <a:gd name="connsiteX22" fmla="*/ 1168609 w 1169546"/>
                <a:gd name="connsiteY22" fmla="*/ 6054 h 1110125"/>
                <a:gd name="connsiteX23" fmla="*/ 1168447 w 1169546"/>
                <a:gd name="connsiteY23" fmla="*/ 6216 h 1110125"/>
                <a:gd name="connsiteX24" fmla="*/ 1168447 w 1169546"/>
                <a:gd name="connsiteY24" fmla="*/ 6216 h 1110125"/>
                <a:gd name="connsiteX25" fmla="*/ 1088627 w 1169546"/>
                <a:gd name="connsiteY25" fmla="*/ 71843 h 1110125"/>
                <a:gd name="connsiteX26" fmla="*/ 997473 w 1169546"/>
                <a:gd name="connsiteY26" fmla="*/ 119468 h 1110125"/>
                <a:gd name="connsiteX27" fmla="*/ 916034 w 1169546"/>
                <a:gd name="connsiteY27" fmla="*/ 180238 h 1110125"/>
                <a:gd name="connsiteX28" fmla="*/ 849359 w 1169546"/>
                <a:gd name="connsiteY28" fmla="*/ 257009 h 1110125"/>
                <a:gd name="connsiteX29" fmla="*/ 823451 w 1169546"/>
                <a:gd name="connsiteY29" fmla="*/ 300920 h 1110125"/>
                <a:gd name="connsiteX30" fmla="*/ 801639 w 1169546"/>
                <a:gd name="connsiteY30" fmla="*/ 347306 h 1110125"/>
                <a:gd name="connsiteX31" fmla="*/ 745727 w 1169546"/>
                <a:gd name="connsiteY31" fmla="*/ 433889 h 1110125"/>
                <a:gd name="connsiteX32" fmla="*/ 672099 w 1169546"/>
                <a:gd name="connsiteY32" fmla="*/ 505898 h 1110125"/>
                <a:gd name="connsiteX33" fmla="*/ 629713 w 1169546"/>
                <a:gd name="connsiteY33" fmla="*/ 535235 h 1110125"/>
                <a:gd name="connsiteX34" fmla="*/ 583898 w 1169546"/>
                <a:gd name="connsiteY34" fmla="*/ 558857 h 1110125"/>
                <a:gd name="connsiteX35" fmla="*/ 538273 w 1169546"/>
                <a:gd name="connsiteY35" fmla="*/ 581812 h 1110125"/>
                <a:gd name="connsiteX36" fmla="*/ 496267 w 1169546"/>
                <a:gd name="connsiteY36" fmla="*/ 610863 h 1110125"/>
                <a:gd name="connsiteX37" fmla="*/ 423115 w 1169546"/>
                <a:gd name="connsiteY37" fmla="*/ 682396 h 1110125"/>
                <a:gd name="connsiteX38" fmla="*/ 367680 w 1169546"/>
                <a:gd name="connsiteY38" fmla="*/ 768121 h 1110125"/>
                <a:gd name="connsiteX39" fmla="*/ 345868 w 1169546"/>
                <a:gd name="connsiteY39" fmla="*/ 814603 h 1110125"/>
                <a:gd name="connsiteX40" fmla="*/ 319769 w 1169546"/>
                <a:gd name="connsiteY40" fmla="*/ 858894 h 1110125"/>
                <a:gd name="connsiteX41" fmla="*/ 252142 w 1169546"/>
                <a:gd name="connsiteY41" fmla="*/ 936237 h 1110125"/>
                <a:gd name="connsiteX42" fmla="*/ 170036 w 1169546"/>
                <a:gd name="connsiteY42" fmla="*/ 997578 h 1110125"/>
                <a:gd name="connsiteX43" fmla="*/ 78977 w 1169546"/>
                <a:gd name="connsiteY43" fmla="*/ 1045203 h 1110125"/>
                <a:gd name="connsiteX44" fmla="*/ 15 w 1169546"/>
                <a:gd name="connsiteY44" fmla="*/ 1110164 h 111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169546" h="1110125">
                  <a:moveTo>
                    <a:pt x="15" y="1110164"/>
                  </a:moveTo>
                  <a:cubicBezTo>
                    <a:pt x="23641" y="1085303"/>
                    <a:pt x="50112" y="1063301"/>
                    <a:pt x="78882" y="1044632"/>
                  </a:cubicBezTo>
                  <a:cubicBezTo>
                    <a:pt x="107457" y="1025582"/>
                    <a:pt x="139937" y="1013580"/>
                    <a:pt x="169750" y="997007"/>
                  </a:cubicBezTo>
                  <a:cubicBezTo>
                    <a:pt x="199593" y="980205"/>
                    <a:pt x="227075" y="959507"/>
                    <a:pt x="251475" y="935475"/>
                  </a:cubicBezTo>
                  <a:cubicBezTo>
                    <a:pt x="276342" y="912061"/>
                    <a:pt x="298689" y="886106"/>
                    <a:pt x="318150" y="858037"/>
                  </a:cubicBezTo>
                  <a:cubicBezTo>
                    <a:pt x="327784" y="843948"/>
                    <a:pt x="336379" y="829177"/>
                    <a:pt x="343867" y="813841"/>
                  </a:cubicBezTo>
                  <a:cubicBezTo>
                    <a:pt x="351487" y="798506"/>
                    <a:pt x="358250" y="782789"/>
                    <a:pt x="365584" y="767264"/>
                  </a:cubicBezTo>
                  <a:cubicBezTo>
                    <a:pt x="379982" y="736035"/>
                    <a:pt x="398603" y="706934"/>
                    <a:pt x="420925" y="680777"/>
                  </a:cubicBezTo>
                  <a:cubicBezTo>
                    <a:pt x="443067" y="654507"/>
                    <a:pt x="467586" y="630338"/>
                    <a:pt x="494172" y="608577"/>
                  </a:cubicBezTo>
                  <a:cubicBezTo>
                    <a:pt x="507531" y="597718"/>
                    <a:pt x="521666" y="587849"/>
                    <a:pt x="536463" y="579050"/>
                  </a:cubicBezTo>
                  <a:cubicBezTo>
                    <a:pt x="551227" y="570382"/>
                    <a:pt x="566657" y="562667"/>
                    <a:pt x="582088" y="555237"/>
                  </a:cubicBezTo>
                  <a:cubicBezTo>
                    <a:pt x="597518" y="547808"/>
                    <a:pt x="612758" y="540188"/>
                    <a:pt x="627427" y="531615"/>
                  </a:cubicBezTo>
                  <a:cubicBezTo>
                    <a:pt x="642051" y="522887"/>
                    <a:pt x="656026" y="513115"/>
                    <a:pt x="669242" y="502373"/>
                  </a:cubicBezTo>
                  <a:cubicBezTo>
                    <a:pt x="695646" y="480747"/>
                    <a:pt x="720005" y="456738"/>
                    <a:pt x="742012" y="430650"/>
                  </a:cubicBezTo>
                  <a:cubicBezTo>
                    <a:pt x="764081" y="404697"/>
                    <a:pt x="782507" y="375857"/>
                    <a:pt x="796781" y="344925"/>
                  </a:cubicBezTo>
                  <a:cubicBezTo>
                    <a:pt x="804116" y="329495"/>
                    <a:pt x="810878" y="313778"/>
                    <a:pt x="818498" y="298253"/>
                  </a:cubicBezTo>
                  <a:cubicBezTo>
                    <a:pt x="826125" y="282811"/>
                    <a:pt x="834814" y="267916"/>
                    <a:pt x="844502" y="253676"/>
                  </a:cubicBezTo>
                  <a:cubicBezTo>
                    <a:pt x="864249" y="225403"/>
                    <a:pt x="886881" y="199259"/>
                    <a:pt x="912034" y="175666"/>
                  </a:cubicBezTo>
                  <a:cubicBezTo>
                    <a:pt x="936636" y="151405"/>
                    <a:pt x="964378" y="130550"/>
                    <a:pt x="994520" y="113658"/>
                  </a:cubicBezTo>
                  <a:cubicBezTo>
                    <a:pt x="1024619" y="96704"/>
                    <a:pt x="1056623" y="84416"/>
                    <a:pt x="1085103" y="66033"/>
                  </a:cubicBezTo>
                  <a:cubicBezTo>
                    <a:pt x="1113678" y="47586"/>
                    <a:pt x="1139929" y="25777"/>
                    <a:pt x="1163303" y="1073"/>
                  </a:cubicBezTo>
                  <a:cubicBezTo>
                    <a:pt x="1164742" y="-306"/>
                    <a:pt x="1167009" y="-306"/>
                    <a:pt x="1168447" y="1073"/>
                  </a:cubicBezTo>
                  <a:cubicBezTo>
                    <a:pt x="1169866" y="2403"/>
                    <a:pt x="1169942" y="4634"/>
                    <a:pt x="1168609" y="6054"/>
                  </a:cubicBezTo>
                  <a:cubicBezTo>
                    <a:pt x="1168561" y="6110"/>
                    <a:pt x="1168504" y="6164"/>
                    <a:pt x="1168447" y="6216"/>
                  </a:cubicBezTo>
                  <a:lnTo>
                    <a:pt x="1168447" y="6216"/>
                  </a:lnTo>
                  <a:cubicBezTo>
                    <a:pt x="1144510" y="31148"/>
                    <a:pt x="1117717" y="53175"/>
                    <a:pt x="1088627" y="71843"/>
                  </a:cubicBezTo>
                  <a:cubicBezTo>
                    <a:pt x="1059481" y="90893"/>
                    <a:pt x="1027096" y="102895"/>
                    <a:pt x="997473" y="119468"/>
                  </a:cubicBezTo>
                  <a:cubicBezTo>
                    <a:pt x="967752" y="136025"/>
                    <a:pt x="940366" y="156461"/>
                    <a:pt x="916034" y="180238"/>
                  </a:cubicBezTo>
                  <a:cubicBezTo>
                    <a:pt x="891201" y="203441"/>
                    <a:pt x="868854" y="229170"/>
                    <a:pt x="849359" y="257009"/>
                  </a:cubicBezTo>
                  <a:cubicBezTo>
                    <a:pt x="839721" y="271031"/>
                    <a:pt x="831064" y="285703"/>
                    <a:pt x="823451" y="300920"/>
                  </a:cubicBezTo>
                  <a:cubicBezTo>
                    <a:pt x="815831" y="316160"/>
                    <a:pt x="809069" y="331876"/>
                    <a:pt x="801639" y="347306"/>
                  </a:cubicBezTo>
                  <a:cubicBezTo>
                    <a:pt x="787051" y="378589"/>
                    <a:pt x="768239" y="407723"/>
                    <a:pt x="745727" y="433889"/>
                  </a:cubicBezTo>
                  <a:cubicBezTo>
                    <a:pt x="723450" y="460103"/>
                    <a:pt x="698802" y="484208"/>
                    <a:pt x="672099" y="505898"/>
                  </a:cubicBezTo>
                  <a:cubicBezTo>
                    <a:pt x="658672" y="516652"/>
                    <a:pt x="644508" y="526455"/>
                    <a:pt x="629713" y="535235"/>
                  </a:cubicBezTo>
                  <a:cubicBezTo>
                    <a:pt x="614758" y="543807"/>
                    <a:pt x="599423" y="551522"/>
                    <a:pt x="583898" y="558857"/>
                  </a:cubicBezTo>
                  <a:cubicBezTo>
                    <a:pt x="568372" y="566191"/>
                    <a:pt x="553227" y="573335"/>
                    <a:pt x="538273" y="581812"/>
                  </a:cubicBezTo>
                  <a:cubicBezTo>
                    <a:pt x="523611" y="590505"/>
                    <a:pt x="509576" y="600212"/>
                    <a:pt x="496267" y="610863"/>
                  </a:cubicBezTo>
                  <a:cubicBezTo>
                    <a:pt x="469723" y="632393"/>
                    <a:pt x="445234" y="656340"/>
                    <a:pt x="423115" y="682396"/>
                  </a:cubicBezTo>
                  <a:cubicBezTo>
                    <a:pt x="400766" y="708273"/>
                    <a:pt x="382110" y="737123"/>
                    <a:pt x="367680" y="768121"/>
                  </a:cubicBezTo>
                  <a:cubicBezTo>
                    <a:pt x="360346" y="783551"/>
                    <a:pt x="353488" y="799268"/>
                    <a:pt x="345868" y="814603"/>
                  </a:cubicBezTo>
                  <a:cubicBezTo>
                    <a:pt x="338192" y="829947"/>
                    <a:pt x="329471" y="844745"/>
                    <a:pt x="319769" y="858894"/>
                  </a:cubicBezTo>
                  <a:cubicBezTo>
                    <a:pt x="300008" y="886981"/>
                    <a:pt x="277340" y="912905"/>
                    <a:pt x="252142" y="936237"/>
                  </a:cubicBezTo>
                  <a:cubicBezTo>
                    <a:pt x="227626" y="960250"/>
                    <a:pt x="200013" y="980881"/>
                    <a:pt x="170036" y="997578"/>
                  </a:cubicBezTo>
                  <a:cubicBezTo>
                    <a:pt x="140032" y="1014247"/>
                    <a:pt x="107838" y="1026153"/>
                    <a:pt x="78977" y="1045203"/>
                  </a:cubicBezTo>
                  <a:cubicBezTo>
                    <a:pt x="50218" y="1063710"/>
                    <a:pt x="23717" y="1085513"/>
                    <a:pt x="15" y="1110164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6993B04-02B7-4BFD-920A-76BF5DEFD509}"/>
                </a:ext>
              </a:extLst>
            </p:cNvPr>
            <p:cNvSpPr/>
            <p:nvPr/>
          </p:nvSpPr>
          <p:spPr>
            <a:xfrm>
              <a:off x="2047493" y="723055"/>
              <a:ext cx="1269749" cy="1211852"/>
            </a:xfrm>
            <a:custGeom>
              <a:avLst/>
              <a:gdLst>
                <a:gd name="connsiteX0" fmla="*/ 15 w 1269749"/>
                <a:gd name="connsiteY0" fmla="*/ 1211891 h 1211852"/>
                <a:gd name="connsiteX1" fmla="*/ 84978 w 1269749"/>
                <a:gd name="connsiteY1" fmla="*/ 1140167 h 1211852"/>
                <a:gd name="connsiteX2" fmla="*/ 182323 w 1269749"/>
                <a:gd name="connsiteY2" fmla="*/ 1085875 h 1211852"/>
                <a:gd name="connsiteX3" fmla="*/ 270144 w 1269749"/>
                <a:gd name="connsiteY3" fmla="*/ 1017962 h 1211852"/>
                <a:gd name="connsiteX4" fmla="*/ 343296 w 1269749"/>
                <a:gd name="connsiteY4" fmla="*/ 934332 h 1211852"/>
                <a:gd name="connsiteX5" fmla="*/ 371871 w 1269749"/>
                <a:gd name="connsiteY5" fmla="*/ 886707 h 1211852"/>
                <a:gd name="connsiteX6" fmla="*/ 396731 w 1269749"/>
                <a:gd name="connsiteY6" fmla="*/ 836891 h 1211852"/>
                <a:gd name="connsiteX7" fmla="*/ 458263 w 1269749"/>
                <a:gd name="connsiteY7" fmla="*/ 744023 h 1211852"/>
                <a:gd name="connsiteX8" fmla="*/ 538273 w 1269749"/>
                <a:gd name="connsiteY8" fmla="*/ 665822 h 1211852"/>
                <a:gd name="connsiteX9" fmla="*/ 583612 w 1269749"/>
                <a:gd name="connsiteY9" fmla="*/ 633152 h 1211852"/>
                <a:gd name="connsiteX10" fmla="*/ 632475 w 1269749"/>
                <a:gd name="connsiteY10" fmla="*/ 606101 h 1211852"/>
                <a:gd name="connsiteX11" fmla="*/ 681052 w 1269749"/>
                <a:gd name="connsiteY11" fmla="*/ 579240 h 1211852"/>
                <a:gd name="connsiteX12" fmla="*/ 726010 w 1269749"/>
                <a:gd name="connsiteY12" fmla="*/ 546760 h 1211852"/>
                <a:gd name="connsiteX13" fmla="*/ 804782 w 1269749"/>
                <a:gd name="connsiteY13" fmla="*/ 468750 h 1211852"/>
                <a:gd name="connsiteX14" fmla="*/ 865933 w 1269749"/>
                <a:gd name="connsiteY14" fmla="*/ 376643 h 1211852"/>
                <a:gd name="connsiteX15" fmla="*/ 890793 w 1269749"/>
                <a:gd name="connsiteY15" fmla="*/ 326732 h 1211852"/>
                <a:gd name="connsiteX16" fmla="*/ 919940 w 1269749"/>
                <a:gd name="connsiteY16" fmla="*/ 279107 h 1211852"/>
                <a:gd name="connsiteX17" fmla="*/ 993568 w 1269749"/>
                <a:gd name="connsiteY17" fmla="*/ 195002 h 1211852"/>
                <a:gd name="connsiteX18" fmla="*/ 1082055 w 1269749"/>
                <a:gd name="connsiteY18" fmla="*/ 126612 h 1211852"/>
                <a:gd name="connsiteX19" fmla="*/ 1179210 w 1269749"/>
                <a:gd name="connsiteY19" fmla="*/ 72415 h 1211852"/>
                <a:gd name="connsiteX20" fmla="*/ 1263506 w 1269749"/>
                <a:gd name="connsiteY20" fmla="*/ 1073 h 1211852"/>
                <a:gd name="connsiteX21" fmla="*/ 1268650 w 1269749"/>
                <a:gd name="connsiteY21" fmla="*/ 1073 h 1211852"/>
                <a:gd name="connsiteX22" fmla="*/ 1268812 w 1269749"/>
                <a:gd name="connsiteY22" fmla="*/ 6054 h 1211852"/>
                <a:gd name="connsiteX23" fmla="*/ 1268650 w 1269749"/>
                <a:gd name="connsiteY23" fmla="*/ 6216 h 1211852"/>
                <a:gd name="connsiteX24" fmla="*/ 1268650 w 1269749"/>
                <a:gd name="connsiteY24" fmla="*/ 6216 h 1211852"/>
                <a:gd name="connsiteX25" fmla="*/ 1182925 w 1269749"/>
                <a:gd name="connsiteY25" fmla="*/ 78130 h 1211852"/>
                <a:gd name="connsiteX26" fmla="*/ 1085294 w 1269749"/>
                <a:gd name="connsiteY26" fmla="*/ 132137 h 1211852"/>
                <a:gd name="connsiteX27" fmla="*/ 997664 w 1269749"/>
                <a:gd name="connsiteY27" fmla="*/ 199288 h 1211852"/>
                <a:gd name="connsiteX28" fmla="*/ 924416 w 1269749"/>
                <a:gd name="connsiteY28" fmla="*/ 282251 h 1211852"/>
                <a:gd name="connsiteX29" fmla="*/ 895841 w 1269749"/>
                <a:gd name="connsiteY29" fmla="*/ 329876 h 1211852"/>
                <a:gd name="connsiteX30" fmla="*/ 870886 w 1269749"/>
                <a:gd name="connsiteY30" fmla="*/ 379596 h 1211852"/>
                <a:gd name="connsiteX31" fmla="*/ 808783 w 1269749"/>
                <a:gd name="connsiteY31" fmla="*/ 472370 h 1211852"/>
                <a:gd name="connsiteX32" fmla="*/ 729058 w 1269749"/>
                <a:gd name="connsiteY32" fmla="*/ 550665 h 1211852"/>
                <a:gd name="connsiteX33" fmla="*/ 683624 w 1269749"/>
                <a:gd name="connsiteY33" fmla="*/ 583145 h 1211852"/>
                <a:gd name="connsiteX34" fmla="*/ 634571 w 1269749"/>
                <a:gd name="connsiteY34" fmla="*/ 610006 h 1211852"/>
                <a:gd name="connsiteX35" fmla="*/ 585898 w 1269749"/>
                <a:gd name="connsiteY35" fmla="*/ 636676 h 1211852"/>
                <a:gd name="connsiteX36" fmla="*/ 540749 w 1269749"/>
                <a:gd name="connsiteY36" fmla="*/ 668966 h 1211852"/>
                <a:gd name="connsiteX37" fmla="*/ 461501 w 1269749"/>
                <a:gd name="connsiteY37" fmla="*/ 746690 h 1211852"/>
                <a:gd name="connsiteX38" fmla="*/ 399017 w 1269749"/>
                <a:gd name="connsiteY38" fmla="*/ 838511 h 1211852"/>
                <a:gd name="connsiteX39" fmla="*/ 373966 w 1269749"/>
                <a:gd name="connsiteY39" fmla="*/ 888326 h 1211852"/>
                <a:gd name="connsiteX40" fmla="*/ 344725 w 1269749"/>
                <a:gd name="connsiteY40" fmla="*/ 935951 h 1211852"/>
                <a:gd name="connsiteX41" fmla="*/ 271573 w 1269749"/>
                <a:gd name="connsiteY41" fmla="*/ 1019486 h 1211852"/>
                <a:gd name="connsiteX42" fmla="*/ 183181 w 1269749"/>
                <a:gd name="connsiteY42" fmla="*/ 1087113 h 1211852"/>
                <a:gd name="connsiteX43" fmla="*/ 85740 w 1269749"/>
                <a:gd name="connsiteY43" fmla="*/ 1141025 h 1211852"/>
                <a:gd name="connsiteX44" fmla="*/ 15 w 1269749"/>
                <a:gd name="connsiteY44" fmla="*/ 1211891 h 121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269749" h="1211852">
                  <a:moveTo>
                    <a:pt x="15" y="1211891"/>
                  </a:moveTo>
                  <a:cubicBezTo>
                    <a:pt x="25677" y="1185002"/>
                    <a:pt x="54163" y="1160951"/>
                    <a:pt x="84978" y="1140167"/>
                  </a:cubicBezTo>
                  <a:cubicBezTo>
                    <a:pt x="115839" y="1119308"/>
                    <a:pt x="150319" y="1104734"/>
                    <a:pt x="182323" y="1085875"/>
                  </a:cubicBezTo>
                  <a:cubicBezTo>
                    <a:pt x="214255" y="1066901"/>
                    <a:pt x="243747" y="1044089"/>
                    <a:pt x="270144" y="1017962"/>
                  </a:cubicBezTo>
                  <a:cubicBezTo>
                    <a:pt x="297186" y="992530"/>
                    <a:pt x="321686" y="964517"/>
                    <a:pt x="343296" y="934332"/>
                  </a:cubicBezTo>
                  <a:cubicBezTo>
                    <a:pt x="353875" y="919114"/>
                    <a:pt x="363422" y="903204"/>
                    <a:pt x="371871" y="886707"/>
                  </a:cubicBezTo>
                  <a:cubicBezTo>
                    <a:pt x="380539" y="870324"/>
                    <a:pt x="388254" y="853465"/>
                    <a:pt x="396731" y="836891"/>
                  </a:cubicBezTo>
                  <a:cubicBezTo>
                    <a:pt x="413207" y="803443"/>
                    <a:pt x="433884" y="772235"/>
                    <a:pt x="458263" y="744023"/>
                  </a:cubicBezTo>
                  <a:cubicBezTo>
                    <a:pt x="482707" y="715772"/>
                    <a:pt x="509470" y="689614"/>
                    <a:pt x="538273" y="665822"/>
                  </a:cubicBezTo>
                  <a:cubicBezTo>
                    <a:pt x="552651" y="653947"/>
                    <a:pt x="567796" y="643033"/>
                    <a:pt x="583612" y="633152"/>
                  </a:cubicBezTo>
                  <a:cubicBezTo>
                    <a:pt x="599519" y="623627"/>
                    <a:pt x="615902" y="614102"/>
                    <a:pt x="632475" y="606101"/>
                  </a:cubicBezTo>
                  <a:cubicBezTo>
                    <a:pt x="649049" y="598100"/>
                    <a:pt x="665336" y="588860"/>
                    <a:pt x="681052" y="579240"/>
                  </a:cubicBezTo>
                  <a:cubicBezTo>
                    <a:pt x="696742" y="569422"/>
                    <a:pt x="711761" y="558571"/>
                    <a:pt x="726010" y="546760"/>
                  </a:cubicBezTo>
                  <a:cubicBezTo>
                    <a:pt x="754425" y="523028"/>
                    <a:pt x="780776" y="496932"/>
                    <a:pt x="804782" y="468750"/>
                  </a:cubicBezTo>
                  <a:cubicBezTo>
                    <a:pt x="829032" y="440798"/>
                    <a:pt x="849584" y="409841"/>
                    <a:pt x="865933" y="376643"/>
                  </a:cubicBezTo>
                  <a:cubicBezTo>
                    <a:pt x="874315" y="360165"/>
                    <a:pt x="882125" y="343211"/>
                    <a:pt x="890793" y="326732"/>
                  </a:cubicBezTo>
                  <a:cubicBezTo>
                    <a:pt x="899466" y="310243"/>
                    <a:pt x="909202" y="294334"/>
                    <a:pt x="919940" y="279107"/>
                  </a:cubicBezTo>
                  <a:cubicBezTo>
                    <a:pt x="941708" y="248760"/>
                    <a:pt x="966365" y="220592"/>
                    <a:pt x="993568" y="195002"/>
                  </a:cubicBezTo>
                  <a:cubicBezTo>
                    <a:pt x="1020152" y="168666"/>
                    <a:pt x="1049870" y="145697"/>
                    <a:pt x="1082055" y="126612"/>
                  </a:cubicBezTo>
                  <a:cubicBezTo>
                    <a:pt x="1114345" y="107562"/>
                    <a:pt x="1148730" y="93084"/>
                    <a:pt x="1179210" y="72415"/>
                  </a:cubicBezTo>
                  <a:cubicBezTo>
                    <a:pt x="1209785" y="51728"/>
                    <a:pt x="1238046" y="27810"/>
                    <a:pt x="1263506" y="1073"/>
                  </a:cubicBezTo>
                  <a:cubicBezTo>
                    <a:pt x="1264945" y="-306"/>
                    <a:pt x="1267212" y="-306"/>
                    <a:pt x="1268650" y="1073"/>
                  </a:cubicBezTo>
                  <a:cubicBezTo>
                    <a:pt x="1270069" y="2403"/>
                    <a:pt x="1270145" y="4634"/>
                    <a:pt x="1268812" y="6054"/>
                  </a:cubicBezTo>
                  <a:cubicBezTo>
                    <a:pt x="1268764" y="6110"/>
                    <a:pt x="1268707" y="6164"/>
                    <a:pt x="1268650" y="6216"/>
                  </a:cubicBezTo>
                  <a:lnTo>
                    <a:pt x="1268650" y="6216"/>
                  </a:lnTo>
                  <a:cubicBezTo>
                    <a:pt x="1242732" y="33192"/>
                    <a:pt x="1213995" y="57303"/>
                    <a:pt x="1182925" y="78130"/>
                  </a:cubicBezTo>
                  <a:cubicBezTo>
                    <a:pt x="1151683" y="98990"/>
                    <a:pt x="1117012" y="113468"/>
                    <a:pt x="1085294" y="132137"/>
                  </a:cubicBezTo>
                  <a:cubicBezTo>
                    <a:pt x="1053423" y="150813"/>
                    <a:pt x="1023991" y="173369"/>
                    <a:pt x="997664" y="199288"/>
                  </a:cubicBezTo>
                  <a:cubicBezTo>
                    <a:pt x="970621" y="224507"/>
                    <a:pt x="946090" y="252292"/>
                    <a:pt x="924416" y="282251"/>
                  </a:cubicBezTo>
                  <a:cubicBezTo>
                    <a:pt x="913865" y="297487"/>
                    <a:pt x="904320" y="313396"/>
                    <a:pt x="895841" y="329876"/>
                  </a:cubicBezTo>
                  <a:cubicBezTo>
                    <a:pt x="887173" y="346163"/>
                    <a:pt x="879363" y="363023"/>
                    <a:pt x="870886" y="379596"/>
                  </a:cubicBezTo>
                  <a:cubicBezTo>
                    <a:pt x="854198" y="413027"/>
                    <a:pt x="833331" y="444200"/>
                    <a:pt x="808783" y="472370"/>
                  </a:cubicBezTo>
                  <a:cubicBezTo>
                    <a:pt x="784475" y="500680"/>
                    <a:pt x="757804" y="526873"/>
                    <a:pt x="729058" y="550665"/>
                  </a:cubicBezTo>
                  <a:cubicBezTo>
                    <a:pt x="714645" y="562480"/>
                    <a:pt x="699467" y="573330"/>
                    <a:pt x="683624" y="583145"/>
                  </a:cubicBezTo>
                  <a:cubicBezTo>
                    <a:pt x="667622" y="592670"/>
                    <a:pt x="651144" y="601624"/>
                    <a:pt x="634571" y="610006"/>
                  </a:cubicBezTo>
                  <a:cubicBezTo>
                    <a:pt x="617997" y="618388"/>
                    <a:pt x="601709" y="627056"/>
                    <a:pt x="585898" y="636676"/>
                  </a:cubicBezTo>
                  <a:cubicBezTo>
                    <a:pt x="570150" y="646428"/>
                    <a:pt x="555067" y="657215"/>
                    <a:pt x="540749" y="668966"/>
                  </a:cubicBezTo>
                  <a:cubicBezTo>
                    <a:pt x="512189" y="692592"/>
                    <a:pt x="485679" y="718593"/>
                    <a:pt x="461501" y="746690"/>
                  </a:cubicBezTo>
                  <a:cubicBezTo>
                    <a:pt x="436853" y="774515"/>
                    <a:pt x="415856" y="805371"/>
                    <a:pt x="399017" y="838511"/>
                  </a:cubicBezTo>
                  <a:cubicBezTo>
                    <a:pt x="390540" y="854989"/>
                    <a:pt x="382729" y="871848"/>
                    <a:pt x="373966" y="888326"/>
                  </a:cubicBezTo>
                  <a:cubicBezTo>
                    <a:pt x="365273" y="904825"/>
                    <a:pt x="355504" y="920734"/>
                    <a:pt x="344725" y="935951"/>
                  </a:cubicBezTo>
                  <a:cubicBezTo>
                    <a:pt x="323068" y="966069"/>
                    <a:pt x="298571" y="994044"/>
                    <a:pt x="271573" y="1019486"/>
                  </a:cubicBezTo>
                  <a:cubicBezTo>
                    <a:pt x="244987" y="1045556"/>
                    <a:pt x="215301" y="1068273"/>
                    <a:pt x="183181" y="1087113"/>
                  </a:cubicBezTo>
                  <a:cubicBezTo>
                    <a:pt x="151177" y="1106163"/>
                    <a:pt x="116506" y="1120260"/>
                    <a:pt x="85740" y="1141025"/>
                  </a:cubicBezTo>
                  <a:cubicBezTo>
                    <a:pt x="54700" y="1161494"/>
                    <a:pt x="25959" y="1185259"/>
                    <a:pt x="15" y="121189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0FB14A3-83F3-47C1-A40B-455712A3EE4F}"/>
                </a:ext>
              </a:extLst>
            </p:cNvPr>
            <p:cNvSpPr/>
            <p:nvPr/>
          </p:nvSpPr>
          <p:spPr>
            <a:xfrm>
              <a:off x="2047493" y="722865"/>
              <a:ext cx="1368905" cy="1313674"/>
            </a:xfrm>
            <a:custGeom>
              <a:avLst/>
              <a:gdLst>
                <a:gd name="connsiteX0" fmla="*/ 15 w 1368905"/>
                <a:gd name="connsiteY0" fmla="*/ 1313713 h 1313674"/>
                <a:gd name="connsiteX1" fmla="*/ 91169 w 1368905"/>
                <a:gd name="connsiteY1" fmla="*/ 1235608 h 1313674"/>
                <a:gd name="connsiteX2" fmla="*/ 194801 w 1368905"/>
                <a:gd name="connsiteY2" fmla="*/ 1174934 h 1313674"/>
                <a:gd name="connsiteX3" fmla="*/ 288813 w 1368905"/>
                <a:gd name="connsiteY3" fmla="*/ 1100734 h 1313674"/>
                <a:gd name="connsiteX4" fmla="*/ 368156 w 1368905"/>
                <a:gd name="connsiteY4" fmla="*/ 1010818 h 1313674"/>
                <a:gd name="connsiteX5" fmla="*/ 400160 w 1368905"/>
                <a:gd name="connsiteY5" fmla="*/ 960240 h 1313674"/>
                <a:gd name="connsiteX6" fmla="*/ 428068 w 1368905"/>
                <a:gd name="connsiteY6" fmla="*/ 906995 h 1313674"/>
                <a:gd name="connsiteX7" fmla="*/ 495982 w 1368905"/>
                <a:gd name="connsiteY7" fmla="*/ 807840 h 1313674"/>
                <a:gd name="connsiteX8" fmla="*/ 581707 w 1368905"/>
                <a:gd name="connsiteY8" fmla="*/ 723163 h 1313674"/>
                <a:gd name="connsiteX9" fmla="*/ 630094 w 1368905"/>
                <a:gd name="connsiteY9" fmla="*/ 687349 h 1313674"/>
                <a:gd name="connsiteX10" fmla="*/ 682196 w 1368905"/>
                <a:gd name="connsiteY10" fmla="*/ 657059 h 1313674"/>
                <a:gd name="connsiteX11" fmla="*/ 734012 w 1368905"/>
                <a:gd name="connsiteY11" fmla="*/ 626960 h 1313674"/>
                <a:gd name="connsiteX12" fmla="*/ 781637 w 1368905"/>
                <a:gd name="connsiteY12" fmla="*/ 591337 h 1313674"/>
                <a:gd name="connsiteX13" fmla="*/ 866600 w 1368905"/>
                <a:gd name="connsiteY13" fmla="*/ 507136 h 1313674"/>
                <a:gd name="connsiteX14" fmla="*/ 934037 w 1368905"/>
                <a:gd name="connsiteY14" fmla="*/ 408552 h 1313674"/>
                <a:gd name="connsiteX15" fmla="*/ 961945 w 1368905"/>
                <a:gd name="connsiteY15" fmla="*/ 355403 h 1313674"/>
                <a:gd name="connsiteX16" fmla="*/ 994235 w 1368905"/>
                <a:gd name="connsiteY16" fmla="*/ 304349 h 1313674"/>
                <a:gd name="connsiteX17" fmla="*/ 1073959 w 1368905"/>
                <a:gd name="connsiteY17" fmla="*/ 214052 h 1313674"/>
                <a:gd name="connsiteX18" fmla="*/ 1168637 w 1368905"/>
                <a:gd name="connsiteY18" fmla="*/ 139376 h 1313674"/>
                <a:gd name="connsiteX19" fmla="*/ 1272174 w 1368905"/>
                <a:gd name="connsiteY19" fmla="*/ 78701 h 1313674"/>
                <a:gd name="connsiteX20" fmla="*/ 1362662 w 1368905"/>
                <a:gd name="connsiteY20" fmla="*/ 1073 h 1313674"/>
                <a:gd name="connsiteX21" fmla="*/ 1367805 w 1368905"/>
                <a:gd name="connsiteY21" fmla="*/ 1073 h 1313674"/>
                <a:gd name="connsiteX22" fmla="*/ 1367967 w 1368905"/>
                <a:gd name="connsiteY22" fmla="*/ 6054 h 1313674"/>
                <a:gd name="connsiteX23" fmla="*/ 1367805 w 1368905"/>
                <a:gd name="connsiteY23" fmla="*/ 6216 h 1313674"/>
                <a:gd name="connsiteX24" fmla="*/ 1367805 w 1368905"/>
                <a:gd name="connsiteY24" fmla="*/ 6216 h 1313674"/>
                <a:gd name="connsiteX25" fmla="*/ 1275889 w 1368905"/>
                <a:gd name="connsiteY25" fmla="*/ 84416 h 1313674"/>
                <a:gd name="connsiteX26" fmla="*/ 1171876 w 1368905"/>
                <a:gd name="connsiteY26" fmla="*/ 144805 h 1313674"/>
                <a:gd name="connsiteX27" fmla="*/ 1078055 w 1368905"/>
                <a:gd name="connsiteY27" fmla="*/ 218338 h 1313674"/>
                <a:gd name="connsiteX28" fmla="*/ 998616 w 1368905"/>
                <a:gd name="connsiteY28" fmla="*/ 307587 h 1313674"/>
                <a:gd name="connsiteX29" fmla="*/ 966898 w 1368905"/>
                <a:gd name="connsiteY29" fmla="*/ 357879 h 1313674"/>
                <a:gd name="connsiteX30" fmla="*/ 938799 w 1368905"/>
                <a:gd name="connsiteY30" fmla="*/ 410933 h 1313674"/>
                <a:gd name="connsiteX31" fmla="*/ 870029 w 1368905"/>
                <a:gd name="connsiteY31" fmla="*/ 510089 h 1313674"/>
                <a:gd name="connsiteX32" fmla="*/ 784304 w 1368905"/>
                <a:gd name="connsiteY32" fmla="*/ 594575 h 1313674"/>
                <a:gd name="connsiteX33" fmla="*/ 735726 w 1368905"/>
                <a:gd name="connsiteY33" fmla="*/ 630199 h 1313674"/>
                <a:gd name="connsiteX34" fmla="*/ 683529 w 1368905"/>
                <a:gd name="connsiteY34" fmla="*/ 660298 h 1313674"/>
                <a:gd name="connsiteX35" fmla="*/ 631618 w 1368905"/>
                <a:gd name="connsiteY35" fmla="*/ 690206 h 1313674"/>
                <a:gd name="connsiteX36" fmla="*/ 583421 w 1368905"/>
                <a:gd name="connsiteY36" fmla="*/ 725639 h 1313674"/>
                <a:gd name="connsiteX37" fmla="*/ 497696 w 1368905"/>
                <a:gd name="connsiteY37" fmla="*/ 809650 h 1313674"/>
                <a:gd name="connsiteX38" fmla="*/ 429783 w 1368905"/>
                <a:gd name="connsiteY38" fmla="*/ 908138 h 1313674"/>
                <a:gd name="connsiteX39" fmla="*/ 401208 w 1368905"/>
                <a:gd name="connsiteY39" fmla="*/ 961193 h 1313674"/>
                <a:gd name="connsiteX40" fmla="*/ 368823 w 1368905"/>
                <a:gd name="connsiteY40" fmla="*/ 1011866 h 1313674"/>
                <a:gd name="connsiteX41" fmla="*/ 289003 w 1368905"/>
                <a:gd name="connsiteY41" fmla="*/ 1101686 h 1313674"/>
                <a:gd name="connsiteX42" fmla="*/ 195373 w 1368905"/>
                <a:gd name="connsiteY42" fmla="*/ 1175696 h 1313674"/>
                <a:gd name="connsiteX43" fmla="*/ 91455 w 1368905"/>
                <a:gd name="connsiteY43" fmla="*/ 1235989 h 1313674"/>
                <a:gd name="connsiteX44" fmla="*/ 15 w 1368905"/>
                <a:gd name="connsiteY44" fmla="*/ 1313713 h 1313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368905" h="1313674">
                  <a:moveTo>
                    <a:pt x="15" y="1313713"/>
                  </a:moveTo>
                  <a:cubicBezTo>
                    <a:pt x="27708" y="1284690"/>
                    <a:pt x="58246" y="1258525"/>
                    <a:pt x="91169" y="1235608"/>
                  </a:cubicBezTo>
                  <a:cubicBezTo>
                    <a:pt x="124030" y="1212557"/>
                    <a:pt x="160797" y="1195984"/>
                    <a:pt x="194801" y="1174934"/>
                  </a:cubicBezTo>
                  <a:cubicBezTo>
                    <a:pt x="228814" y="1153798"/>
                    <a:pt x="260348" y="1128909"/>
                    <a:pt x="288813" y="1100734"/>
                  </a:cubicBezTo>
                  <a:cubicBezTo>
                    <a:pt x="317843" y="1073140"/>
                    <a:pt x="344393" y="1043060"/>
                    <a:pt x="368156" y="1010818"/>
                  </a:cubicBezTo>
                  <a:cubicBezTo>
                    <a:pt x="379809" y="994606"/>
                    <a:pt x="390495" y="977709"/>
                    <a:pt x="400160" y="960240"/>
                  </a:cubicBezTo>
                  <a:cubicBezTo>
                    <a:pt x="409685" y="942714"/>
                    <a:pt x="418639" y="924712"/>
                    <a:pt x="428068" y="906995"/>
                  </a:cubicBezTo>
                  <a:cubicBezTo>
                    <a:pt x="446692" y="871366"/>
                    <a:pt x="469490" y="838080"/>
                    <a:pt x="495982" y="807840"/>
                  </a:cubicBezTo>
                  <a:cubicBezTo>
                    <a:pt x="522302" y="777419"/>
                    <a:pt x="550965" y="749107"/>
                    <a:pt x="581707" y="723163"/>
                  </a:cubicBezTo>
                  <a:cubicBezTo>
                    <a:pt x="597113" y="710278"/>
                    <a:pt x="613271" y="698320"/>
                    <a:pt x="630094" y="687349"/>
                  </a:cubicBezTo>
                  <a:cubicBezTo>
                    <a:pt x="647048" y="676490"/>
                    <a:pt x="664574" y="666584"/>
                    <a:pt x="682196" y="657059"/>
                  </a:cubicBezTo>
                  <a:cubicBezTo>
                    <a:pt x="699817" y="647534"/>
                    <a:pt x="717248" y="638009"/>
                    <a:pt x="734012" y="626960"/>
                  </a:cubicBezTo>
                  <a:cubicBezTo>
                    <a:pt x="750616" y="616094"/>
                    <a:pt x="766522" y="604196"/>
                    <a:pt x="781637" y="591337"/>
                  </a:cubicBezTo>
                  <a:cubicBezTo>
                    <a:pt x="812096" y="565513"/>
                    <a:pt x="840502" y="537362"/>
                    <a:pt x="866600" y="507136"/>
                  </a:cubicBezTo>
                  <a:cubicBezTo>
                    <a:pt x="892871" y="477037"/>
                    <a:pt x="915507" y="443947"/>
                    <a:pt x="934037" y="408552"/>
                  </a:cubicBezTo>
                  <a:cubicBezTo>
                    <a:pt x="943562" y="390931"/>
                    <a:pt x="952229" y="373024"/>
                    <a:pt x="961945" y="355403"/>
                  </a:cubicBezTo>
                  <a:cubicBezTo>
                    <a:pt x="971705" y="337770"/>
                    <a:pt x="982486" y="320723"/>
                    <a:pt x="994235" y="304349"/>
                  </a:cubicBezTo>
                  <a:cubicBezTo>
                    <a:pt x="1018133" y="271986"/>
                    <a:pt x="1044803" y="241771"/>
                    <a:pt x="1073959" y="214052"/>
                  </a:cubicBezTo>
                  <a:cubicBezTo>
                    <a:pt x="1102600" y="185671"/>
                    <a:pt x="1134366" y="160619"/>
                    <a:pt x="1168637" y="139376"/>
                  </a:cubicBezTo>
                  <a:cubicBezTo>
                    <a:pt x="1203023" y="118135"/>
                    <a:pt x="1239503" y="101276"/>
                    <a:pt x="1272174" y="78701"/>
                  </a:cubicBezTo>
                  <a:cubicBezTo>
                    <a:pt x="1304845" y="55897"/>
                    <a:pt x="1335153" y="29892"/>
                    <a:pt x="1362662" y="1073"/>
                  </a:cubicBezTo>
                  <a:cubicBezTo>
                    <a:pt x="1364100" y="-306"/>
                    <a:pt x="1366367" y="-306"/>
                    <a:pt x="1367805" y="1073"/>
                  </a:cubicBezTo>
                  <a:cubicBezTo>
                    <a:pt x="1369224" y="2403"/>
                    <a:pt x="1369300" y="4634"/>
                    <a:pt x="1367967" y="6054"/>
                  </a:cubicBezTo>
                  <a:cubicBezTo>
                    <a:pt x="1367919" y="6110"/>
                    <a:pt x="1367862" y="6164"/>
                    <a:pt x="1367805" y="6216"/>
                  </a:cubicBezTo>
                  <a:lnTo>
                    <a:pt x="1367805" y="6216"/>
                  </a:lnTo>
                  <a:cubicBezTo>
                    <a:pt x="1339840" y="35275"/>
                    <a:pt x="1309055" y="61472"/>
                    <a:pt x="1275889" y="84416"/>
                  </a:cubicBezTo>
                  <a:cubicBezTo>
                    <a:pt x="1242647" y="107467"/>
                    <a:pt x="1205785" y="124040"/>
                    <a:pt x="1171876" y="144805"/>
                  </a:cubicBezTo>
                  <a:cubicBezTo>
                    <a:pt x="1137910" y="165677"/>
                    <a:pt x="1106439" y="190347"/>
                    <a:pt x="1078055" y="218338"/>
                  </a:cubicBezTo>
                  <a:cubicBezTo>
                    <a:pt x="1048956" y="245648"/>
                    <a:pt x="1022371" y="275517"/>
                    <a:pt x="998616" y="307587"/>
                  </a:cubicBezTo>
                  <a:cubicBezTo>
                    <a:pt x="987066" y="323715"/>
                    <a:pt x="976475" y="340507"/>
                    <a:pt x="966898" y="357879"/>
                  </a:cubicBezTo>
                  <a:cubicBezTo>
                    <a:pt x="957373" y="375310"/>
                    <a:pt x="948324" y="393312"/>
                    <a:pt x="938799" y="410933"/>
                  </a:cubicBezTo>
                  <a:cubicBezTo>
                    <a:pt x="919879" y="446589"/>
                    <a:pt x="896794" y="479873"/>
                    <a:pt x="870029" y="510089"/>
                  </a:cubicBezTo>
                  <a:cubicBezTo>
                    <a:pt x="843671" y="540415"/>
                    <a:pt x="815010" y="568662"/>
                    <a:pt x="784304" y="594575"/>
                  </a:cubicBezTo>
                  <a:cubicBezTo>
                    <a:pt x="768853" y="607430"/>
                    <a:pt x="752630" y="619327"/>
                    <a:pt x="735726" y="630199"/>
                  </a:cubicBezTo>
                  <a:cubicBezTo>
                    <a:pt x="718771" y="641057"/>
                    <a:pt x="701246" y="650868"/>
                    <a:pt x="683529" y="660298"/>
                  </a:cubicBezTo>
                  <a:cubicBezTo>
                    <a:pt x="665812" y="669728"/>
                    <a:pt x="648477" y="679348"/>
                    <a:pt x="631618" y="690206"/>
                  </a:cubicBezTo>
                  <a:cubicBezTo>
                    <a:pt x="614823" y="700992"/>
                    <a:pt x="598726" y="712827"/>
                    <a:pt x="583421" y="725639"/>
                  </a:cubicBezTo>
                  <a:cubicBezTo>
                    <a:pt x="552691" y="751355"/>
                    <a:pt x="524027" y="779445"/>
                    <a:pt x="497696" y="809650"/>
                  </a:cubicBezTo>
                  <a:cubicBezTo>
                    <a:pt x="471255" y="839687"/>
                    <a:pt x="448459" y="872746"/>
                    <a:pt x="429783" y="908138"/>
                  </a:cubicBezTo>
                  <a:cubicBezTo>
                    <a:pt x="420258" y="925760"/>
                    <a:pt x="411400" y="943667"/>
                    <a:pt x="401208" y="961193"/>
                  </a:cubicBezTo>
                  <a:cubicBezTo>
                    <a:pt x="391470" y="978738"/>
                    <a:pt x="380654" y="995664"/>
                    <a:pt x="368823" y="1011866"/>
                  </a:cubicBezTo>
                  <a:cubicBezTo>
                    <a:pt x="344942" y="1044117"/>
                    <a:pt x="318230" y="1074178"/>
                    <a:pt x="289003" y="1101686"/>
                  </a:cubicBezTo>
                  <a:cubicBezTo>
                    <a:pt x="260660" y="1129785"/>
                    <a:pt x="229253" y="1154607"/>
                    <a:pt x="195373" y="1175696"/>
                  </a:cubicBezTo>
                  <a:cubicBezTo>
                    <a:pt x="161178" y="1196651"/>
                    <a:pt x="124411" y="1213129"/>
                    <a:pt x="91455" y="1235989"/>
                  </a:cubicBezTo>
                  <a:cubicBezTo>
                    <a:pt x="58484" y="1258811"/>
                    <a:pt x="27854" y="1284852"/>
                    <a:pt x="15" y="131371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16A25E7-7B23-4FD1-9167-C27B3A1D5DF3}"/>
                </a:ext>
              </a:extLst>
            </p:cNvPr>
            <p:cNvSpPr/>
            <p:nvPr/>
          </p:nvSpPr>
          <p:spPr>
            <a:xfrm>
              <a:off x="2047493" y="722865"/>
              <a:ext cx="1468450" cy="1415306"/>
            </a:xfrm>
            <a:custGeom>
              <a:avLst/>
              <a:gdLst>
                <a:gd name="connsiteX0" fmla="*/ 15 w 1468450"/>
                <a:gd name="connsiteY0" fmla="*/ 1415345 h 1415306"/>
                <a:gd name="connsiteX1" fmla="*/ 97265 w 1468450"/>
                <a:gd name="connsiteY1" fmla="*/ 1330858 h 1415306"/>
                <a:gd name="connsiteX2" fmla="*/ 207279 w 1468450"/>
                <a:gd name="connsiteY2" fmla="*/ 1264183 h 1415306"/>
                <a:gd name="connsiteX3" fmla="*/ 307482 w 1468450"/>
                <a:gd name="connsiteY3" fmla="*/ 1183601 h 1415306"/>
                <a:gd name="connsiteX4" fmla="*/ 393207 w 1468450"/>
                <a:gd name="connsiteY4" fmla="*/ 1087494 h 1415306"/>
                <a:gd name="connsiteX5" fmla="*/ 428354 w 1468450"/>
                <a:gd name="connsiteY5" fmla="*/ 1033678 h 1415306"/>
                <a:gd name="connsiteX6" fmla="*/ 459406 w 1468450"/>
                <a:gd name="connsiteY6" fmla="*/ 977195 h 1415306"/>
                <a:gd name="connsiteX7" fmla="*/ 533510 w 1468450"/>
                <a:gd name="connsiteY7" fmla="*/ 871658 h 1415306"/>
                <a:gd name="connsiteX8" fmla="*/ 625046 w 1468450"/>
                <a:gd name="connsiteY8" fmla="*/ 780789 h 1415306"/>
                <a:gd name="connsiteX9" fmla="*/ 676481 w 1468450"/>
                <a:gd name="connsiteY9" fmla="*/ 741737 h 1415306"/>
                <a:gd name="connsiteX10" fmla="*/ 731725 w 1468450"/>
                <a:gd name="connsiteY10" fmla="*/ 708304 h 1415306"/>
                <a:gd name="connsiteX11" fmla="*/ 786780 w 1468450"/>
                <a:gd name="connsiteY11" fmla="*/ 674966 h 1415306"/>
                <a:gd name="connsiteX12" fmla="*/ 837929 w 1468450"/>
                <a:gd name="connsiteY12" fmla="*/ 636200 h 1415306"/>
                <a:gd name="connsiteX13" fmla="*/ 928798 w 1468450"/>
                <a:gd name="connsiteY13" fmla="*/ 545236 h 1415306"/>
                <a:gd name="connsiteX14" fmla="*/ 1002426 w 1468450"/>
                <a:gd name="connsiteY14" fmla="*/ 440461 h 1415306"/>
                <a:gd name="connsiteX15" fmla="*/ 1033573 w 1468450"/>
                <a:gd name="connsiteY15" fmla="*/ 383978 h 1415306"/>
                <a:gd name="connsiteX16" fmla="*/ 1069006 w 1468450"/>
                <a:gd name="connsiteY16" fmla="*/ 329780 h 1415306"/>
                <a:gd name="connsiteX17" fmla="*/ 1154731 w 1468450"/>
                <a:gd name="connsiteY17" fmla="*/ 233197 h 1415306"/>
                <a:gd name="connsiteX18" fmla="*/ 1255505 w 1468450"/>
                <a:gd name="connsiteY18" fmla="*/ 152234 h 1415306"/>
                <a:gd name="connsiteX19" fmla="*/ 1365424 w 1468450"/>
                <a:gd name="connsiteY19" fmla="*/ 85559 h 1415306"/>
                <a:gd name="connsiteX20" fmla="*/ 1462198 w 1468450"/>
                <a:gd name="connsiteY20" fmla="*/ 1073 h 1415306"/>
                <a:gd name="connsiteX21" fmla="*/ 1467341 w 1468450"/>
                <a:gd name="connsiteY21" fmla="*/ 1073 h 1415306"/>
                <a:gd name="connsiteX22" fmla="*/ 1467465 w 1468450"/>
                <a:gd name="connsiteY22" fmla="*/ 6190 h 1415306"/>
                <a:gd name="connsiteX23" fmla="*/ 1467341 w 1468450"/>
                <a:gd name="connsiteY23" fmla="*/ 6311 h 1415306"/>
                <a:gd name="connsiteX24" fmla="*/ 1467341 w 1468450"/>
                <a:gd name="connsiteY24" fmla="*/ 6311 h 1415306"/>
                <a:gd name="connsiteX25" fmla="*/ 1369329 w 1468450"/>
                <a:gd name="connsiteY25" fmla="*/ 90798 h 1415306"/>
                <a:gd name="connsiteX26" fmla="*/ 1258934 w 1468450"/>
                <a:gd name="connsiteY26" fmla="*/ 157473 h 1415306"/>
                <a:gd name="connsiteX27" fmla="*/ 1158827 w 1468450"/>
                <a:gd name="connsiteY27" fmla="*/ 237388 h 1415306"/>
                <a:gd name="connsiteX28" fmla="*/ 1073102 w 1468450"/>
                <a:gd name="connsiteY28" fmla="*/ 332638 h 1415306"/>
                <a:gd name="connsiteX29" fmla="*/ 1037764 w 1468450"/>
                <a:gd name="connsiteY29" fmla="*/ 386168 h 1415306"/>
                <a:gd name="connsiteX30" fmla="*/ 1006522 w 1468450"/>
                <a:gd name="connsiteY30" fmla="*/ 442556 h 1415306"/>
                <a:gd name="connsiteX31" fmla="*/ 932227 w 1468450"/>
                <a:gd name="connsiteY31" fmla="*/ 548189 h 1415306"/>
                <a:gd name="connsiteX32" fmla="*/ 840310 w 1468450"/>
                <a:gd name="connsiteY32" fmla="*/ 638676 h 1415306"/>
                <a:gd name="connsiteX33" fmla="*/ 788685 w 1468450"/>
                <a:gd name="connsiteY33" fmla="*/ 677538 h 1415306"/>
                <a:gd name="connsiteX34" fmla="*/ 733345 w 1468450"/>
                <a:gd name="connsiteY34" fmla="*/ 710780 h 1415306"/>
                <a:gd name="connsiteX35" fmla="*/ 678195 w 1468450"/>
                <a:gd name="connsiteY35" fmla="*/ 743927 h 1415306"/>
                <a:gd name="connsiteX36" fmla="*/ 626855 w 1468450"/>
                <a:gd name="connsiteY36" fmla="*/ 782027 h 1415306"/>
                <a:gd name="connsiteX37" fmla="*/ 535415 w 1468450"/>
                <a:gd name="connsiteY37" fmla="*/ 872324 h 1415306"/>
                <a:gd name="connsiteX38" fmla="*/ 461215 w 1468450"/>
                <a:gd name="connsiteY38" fmla="*/ 977099 h 1415306"/>
                <a:gd name="connsiteX39" fmla="*/ 429973 w 1468450"/>
                <a:gd name="connsiteY39" fmla="*/ 1033487 h 1415306"/>
                <a:gd name="connsiteX40" fmla="*/ 394445 w 1468450"/>
                <a:gd name="connsiteY40" fmla="*/ 1087304 h 1415306"/>
                <a:gd name="connsiteX41" fmla="*/ 308720 w 1468450"/>
                <a:gd name="connsiteY41" fmla="*/ 1183316 h 1415306"/>
                <a:gd name="connsiteX42" fmla="*/ 208041 w 1468450"/>
                <a:gd name="connsiteY42" fmla="*/ 1263707 h 1415306"/>
                <a:gd name="connsiteX43" fmla="*/ 97837 w 1468450"/>
                <a:gd name="connsiteY43" fmla="*/ 1330382 h 1415306"/>
                <a:gd name="connsiteX44" fmla="*/ 15 w 1468450"/>
                <a:gd name="connsiteY44" fmla="*/ 1415345 h 1415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468450" h="1415306">
                  <a:moveTo>
                    <a:pt x="15" y="1415345"/>
                  </a:moveTo>
                  <a:cubicBezTo>
                    <a:pt x="29771" y="1384255"/>
                    <a:pt x="62325" y="1355975"/>
                    <a:pt x="97265" y="1330858"/>
                  </a:cubicBezTo>
                  <a:cubicBezTo>
                    <a:pt x="132222" y="1305712"/>
                    <a:pt x="171179" y="1286948"/>
                    <a:pt x="207279" y="1264183"/>
                  </a:cubicBezTo>
                  <a:cubicBezTo>
                    <a:pt x="243430" y="1240932"/>
                    <a:pt x="277018" y="1213920"/>
                    <a:pt x="307482" y="1183601"/>
                  </a:cubicBezTo>
                  <a:cubicBezTo>
                    <a:pt x="338658" y="1153988"/>
                    <a:pt x="367330" y="1121841"/>
                    <a:pt x="393207" y="1087494"/>
                  </a:cubicBezTo>
                  <a:cubicBezTo>
                    <a:pt x="405920" y="1070225"/>
                    <a:pt x="417654" y="1052261"/>
                    <a:pt x="428354" y="1033678"/>
                  </a:cubicBezTo>
                  <a:cubicBezTo>
                    <a:pt x="439022" y="1014628"/>
                    <a:pt x="448928" y="995578"/>
                    <a:pt x="459406" y="977195"/>
                  </a:cubicBezTo>
                  <a:cubicBezTo>
                    <a:pt x="480140" y="939390"/>
                    <a:pt x="504992" y="903996"/>
                    <a:pt x="533510" y="871658"/>
                  </a:cubicBezTo>
                  <a:cubicBezTo>
                    <a:pt x="561775" y="839186"/>
                    <a:pt x="592368" y="808815"/>
                    <a:pt x="625046" y="780789"/>
                  </a:cubicBezTo>
                  <a:cubicBezTo>
                    <a:pt x="641415" y="766782"/>
                    <a:pt x="658590" y="753742"/>
                    <a:pt x="676481" y="741737"/>
                  </a:cubicBezTo>
                  <a:cubicBezTo>
                    <a:pt x="694483" y="729830"/>
                    <a:pt x="713056" y="718877"/>
                    <a:pt x="731725" y="708304"/>
                  </a:cubicBezTo>
                  <a:cubicBezTo>
                    <a:pt x="750394" y="697731"/>
                    <a:pt x="768873" y="686777"/>
                    <a:pt x="786780" y="674966"/>
                  </a:cubicBezTo>
                  <a:cubicBezTo>
                    <a:pt x="804536" y="663003"/>
                    <a:pt x="821612" y="650060"/>
                    <a:pt x="837929" y="636200"/>
                  </a:cubicBezTo>
                  <a:cubicBezTo>
                    <a:pt x="870352" y="608088"/>
                    <a:pt x="900720" y="577689"/>
                    <a:pt x="928798" y="545236"/>
                  </a:cubicBezTo>
                  <a:cubicBezTo>
                    <a:pt x="957152" y="513150"/>
                    <a:pt x="981846" y="478009"/>
                    <a:pt x="1002426" y="440461"/>
                  </a:cubicBezTo>
                  <a:cubicBezTo>
                    <a:pt x="1012904" y="421411"/>
                    <a:pt x="1022810" y="402361"/>
                    <a:pt x="1033573" y="383978"/>
                  </a:cubicBezTo>
                  <a:cubicBezTo>
                    <a:pt x="1044279" y="365212"/>
                    <a:pt x="1056109" y="347114"/>
                    <a:pt x="1069006" y="329780"/>
                  </a:cubicBezTo>
                  <a:cubicBezTo>
                    <a:pt x="1094857" y="295270"/>
                    <a:pt x="1123536" y="262965"/>
                    <a:pt x="1154731" y="233197"/>
                  </a:cubicBezTo>
                  <a:cubicBezTo>
                    <a:pt x="1185363" y="202720"/>
                    <a:pt x="1219139" y="175580"/>
                    <a:pt x="1255505" y="152234"/>
                  </a:cubicBezTo>
                  <a:cubicBezTo>
                    <a:pt x="1291986" y="128898"/>
                    <a:pt x="1330753" y="110134"/>
                    <a:pt x="1365424" y="85559"/>
                  </a:cubicBezTo>
                  <a:cubicBezTo>
                    <a:pt x="1400247" y="60481"/>
                    <a:pt x="1432651" y="32195"/>
                    <a:pt x="1462198" y="1073"/>
                  </a:cubicBezTo>
                  <a:cubicBezTo>
                    <a:pt x="1463636" y="-306"/>
                    <a:pt x="1465903" y="-306"/>
                    <a:pt x="1467341" y="1073"/>
                  </a:cubicBezTo>
                  <a:cubicBezTo>
                    <a:pt x="1468789" y="2452"/>
                    <a:pt x="1468846" y="4743"/>
                    <a:pt x="1467465" y="6190"/>
                  </a:cubicBezTo>
                  <a:cubicBezTo>
                    <a:pt x="1467427" y="6231"/>
                    <a:pt x="1467379" y="6272"/>
                    <a:pt x="1467341" y="6311"/>
                  </a:cubicBezTo>
                  <a:lnTo>
                    <a:pt x="1467341" y="6311"/>
                  </a:lnTo>
                  <a:cubicBezTo>
                    <a:pt x="1437338" y="37430"/>
                    <a:pt x="1404533" y="65713"/>
                    <a:pt x="1369329" y="90798"/>
                  </a:cubicBezTo>
                  <a:cubicBezTo>
                    <a:pt x="1334087" y="115944"/>
                    <a:pt x="1294939" y="134708"/>
                    <a:pt x="1258934" y="157473"/>
                  </a:cubicBezTo>
                  <a:cubicBezTo>
                    <a:pt x="1222844" y="180508"/>
                    <a:pt x="1189287" y="207296"/>
                    <a:pt x="1158827" y="237388"/>
                  </a:cubicBezTo>
                  <a:cubicBezTo>
                    <a:pt x="1127699" y="266741"/>
                    <a:pt x="1099029" y="298597"/>
                    <a:pt x="1073102" y="332638"/>
                  </a:cubicBezTo>
                  <a:cubicBezTo>
                    <a:pt x="1060328" y="349805"/>
                    <a:pt x="1048527" y="367677"/>
                    <a:pt x="1037764" y="386168"/>
                  </a:cubicBezTo>
                  <a:cubicBezTo>
                    <a:pt x="1027000" y="404742"/>
                    <a:pt x="1017094" y="423697"/>
                    <a:pt x="1006522" y="442556"/>
                  </a:cubicBezTo>
                  <a:cubicBezTo>
                    <a:pt x="985692" y="480377"/>
                    <a:pt x="960779" y="515800"/>
                    <a:pt x="932227" y="548189"/>
                  </a:cubicBezTo>
                  <a:cubicBezTo>
                    <a:pt x="903818" y="580537"/>
                    <a:pt x="873099" y="610778"/>
                    <a:pt x="840310" y="638676"/>
                  </a:cubicBezTo>
                  <a:cubicBezTo>
                    <a:pt x="823873" y="652624"/>
                    <a:pt x="806635" y="665600"/>
                    <a:pt x="788685" y="677538"/>
                  </a:cubicBezTo>
                  <a:cubicBezTo>
                    <a:pt x="770683" y="689349"/>
                    <a:pt x="752109" y="700303"/>
                    <a:pt x="733345" y="710780"/>
                  </a:cubicBezTo>
                  <a:cubicBezTo>
                    <a:pt x="714581" y="721258"/>
                    <a:pt x="696102" y="732116"/>
                    <a:pt x="678195" y="743927"/>
                  </a:cubicBezTo>
                  <a:cubicBezTo>
                    <a:pt x="660370" y="755639"/>
                    <a:pt x="643229" y="768360"/>
                    <a:pt x="626855" y="782027"/>
                  </a:cubicBezTo>
                  <a:cubicBezTo>
                    <a:pt x="594239" y="809882"/>
                    <a:pt x="563679" y="840060"/>
                    <a:pt x="535415" y="872324"/>
                  </a:cubicBezTo>
                  <a:cubicBezTo>
                    <a:pt x="506891" y="904404"/>
                    <a:pt x="482006" y="939542"/>
                    <a:pt x="461215" y="977099"/>
                  </a:cubicBezTo>
                  <a:cubicBezTo>
                    <a:pt x="450643" y="996149"/>
                    <a:pt x="440737" y="1015199"/>
                    <a:pt x="429973" y="1033487"/>
                  </a:cubicBezTo>
                  <a:cubicBezTo>
                    <a:pt x="419109" y="1052052"/>
                    <a:pt x="407250" y="1070016"/>
                    <a:pt x="394445" y="1087304"/>
                  </a:cubicBezTo>
                  <a:cubicBezTo>
                    <a:pt x="368576" y="1121622"/>
                    <a:pt x="339902" y="1153741"/>
                    <a:pt x="308720" y="1183316"/>
                  </a:cubicBezTo>
                  <a:cubicBezTo>
                    <a:pt x="278110" y="1213615"/>
                    <a:pt x="244360" y="1240561"/>
                    <a:pt x="208041" y="1263707"/>
                  </a:cubicBezTo>
                  <a:cubicBezTo>
                    <a:pt x="171751" y="1286757"/>
                    <a:pt x="132889" y="1305426"/>
                    <a:pt x="97837" y="1330382"/>
                  </a:cubicBezTo>
                  <a:cubicBezTo>
                    <a:pt x="62654" y="1355594"/>
                    <a:pt x="29904" y="1384036"/>
                    <a:pt x="15" y="1415345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3C9A974-D691-410B-9244-B959072E5096}"/>
                </a:ext>
              </a:extLst>
            </p:cNvPr>
            <p:cNvSpPr/>
            <p:nvPr/>
          </p:nvSpPr>
          <p:spPr>
            <a:xfrm>
              <a:off x="2047493" y="722540"/>
              <a:ext cx="1567974" cy="1517167"/>
            </a:xfrm>
            <a:custGeom>
              <a:avLst/>
              <a:gdLst>
                <a:gd name="connsiteX0" fmla="*/ 15 w 1567974"/>
                <a:gd name="connsiteY0" fmla="*/ 1517206 h 1517167"/>
                <a:gd name="connsiteX1" fmla="*/ 103456 w 1567974"/>
                <a:gd name="connsiteY1" fmla="*/ 1426433 h 1517167"/>
                <a:gd name="connsiteX2" fmla="*/ 219852 w 1567974"/>
                <a:gd name="connsiteY2" fmla="*/ 1352995 h 1517167"/>
                <a:gd name="connsiteX3" fmla="*/ 326151 w 1567974"/>
                <a:gd name="connsiteY3" fmla="*/ 1266032 h 1517167"/>
                <a:gd name="connsiteX4" fmla="*/ 417781 w 1567974"/>
                <a:gd name="connsiteY4" fmla="*/ 1163638 h 1517167"/>
                <a:gd name="connsiteX5" fmla="*/ 455881 w 1567974"/>
                <a:gd name="connsiteY5" fmla="*/ 1106488 h 1517167"/>
                <a:gd name="connsiteX6" fmla="*/ 490076 w 1567974"/>
                <a:gd name="connsiteY6" fmla="*/ 1046766 h 1517167"/>
                <a:gd name="connsiteX7" fmla="*/ 570372 w 1567974"/>
                <a:gd name="connsiteY7" fmla="*/ 934943 h 1517167"/>
                <a:gd name="connsiteX8" fmla="*/ 668289 w 1567974"/>
                <a:gd name="connsiteY8" fmla="*/ 837883 h 1517167"/>
                <a:gd name="connsiteX9" fmla="*/ 722867 w 1567974"/>
                <a:gd name="connsiteY9" fmla="*/ 795687 h 1517167"/>
                <a:gd name="connsiteX10" fmla="*/ 781256 w 1567974"/>
                <a:gd name="connsiteY10" fmla="*/ 759016 h 1517167"/>
                <a:gd name="connsiteX11" fmla="*/ 839453 w 1567974"/>
                <a:gd name="connsiteY11" fmla="*/ 722535 h 1517167"/>
                <a:gd name="connsiteX12" fmla="*/ 893746 w 1567974"/>
                <a:gd name="connsiteY12" fmla="*/ 680530 h 1517167"/>
                <a:gd name="connsiteX13" fmla="*/ 990996 w 1567974"/>
                <a:gd name="connsiteY13" fmla="*/ 583661 h 1517167"/>
                <a:gd name="connsiteX14" fmla="*/ 1070911 w 1567974"/>
                <a:gd name="connsiteY14" fmla="*/ 472409 h 1517167"/>
                <a:gd name="connsiteX15" fmla="*/ 1105106 w 1567974"/>
                <a:gd name="connsiteY15" fmla="*/ 412687 h 1517167"/>
                <a:gd name="connsiteX16" fmla="*/ 1143206 w 1567974"/>
                <a:gd name="connsiteY16" fmla="*/ 355537 h 1517167"/>
                <a:gd name="connsiteX17" fmla="*/ 1235217 w 1567974"/>
                <a:gd name="connsiteY17" fmla="*/ 252667 h 1517167"/>
                <a:gd name="connsiteX18" fmla="*/ 1342088 w 1567974"/>
                <a:gd name="connsiteY18" fmla="*/ 165323 h 1517167"/>
                <a:gd name="connsiteX19" fmla="*/ 1458388 w 1567974"/>
                <a:gd name="connsiteY19" fmla="*/ 91980 h 1517167"/>
                <a:gd name="connsiteX20" fmla="*/ 1561258 w 1567974"/>
                <a:gd name="connsiteY20" fmla="*/ 1588 h 1517167"/>
                <a:gd name="connsiteX21" fmla="*/ 1566439 w 1567974"/>
                <a:gd name="connsiteY21" fmla="*/ 735 h 1517167"/>
                <a:gd name="connsiteX22" fmla="*/ 1567297 w 1567974"/>
                <a:gd name="connsiteY22" fmla="*/ 5919 h 1517167"/>
                <a:gd name="connsiteX23" fmla="*/ 1566497 w 1567974"/>
                <a:gd name="connsiteY23" fmla="*/ 6732 h 1517167"/>
                <a:gd name="connsiteX24" fmla="*/ 1566497 w 1567974"/>
                <a:gd name="connsiteY24" fmla="*/ 6732 h 1517167"/>
                <a:gd name="connsiteX25" fmla="*/ 1462388 w 1567974"/>
                <a:gd name="connsiteY25" fmla="*/ 97505 h 1517167"/>
                <a:gd name="connsiteX26" fmla="*/ 1345612 w 1567974"/>
                <a:gd name="connsiteY26" fmla="*/ 170657 h 1517167"/>
                <a:gd name="connsiteX27" fmla="*/ 1239313 w 1567974"/>
                <a:gd name="connsiteY27" fmla="*/ 256953 h 1517167"/>
                <a:gd name="connsiteX28" fmla="*/ 1147873 w 1567974"/>
                <a:gd name="connsiteY28" fmla="*/ 358585 h 1517167"/>
                <a:gd name="connsiteX29" fmla="*/ 1109773 w 1567974"/>
                <a:gd name="connsiteY29" fmla="*/ 415735 h 1517167"/>
                <a:gd name="connsiteX30" fmla="*/ 1075388 w 1567974"/>
                <a:gd name="connsiteY30" fmla="*/ 475362 h 1517167"/>
                <a:gd name="connsiteX31" fmla="*/ 994616 w 1567974"/>
                <a:gd name="connsiteY31" fmla="*/ 587090 h 1517167"/>
                <a:gd name="connsiteX32" fmla="*/ 896413 w 1567974"/>
                <a:gd name="connsiteY32" fmla="*/ 683673 h 1517167"/>
                <a:gd name="connsiteX33" fmla="*/ 841644 w 1567974"/>
                <a:gd name="connsiteY33" fmla="*/ 725679 h 1517167"/>
                <a:gd name="connsiteX34" fmla="*/ 783160 w 1567974"/>
                <a:gd name="connsiteY34" fmla="*/ 762159 h 1517167"/>
                <a:gd name="connsiteX35" fmla="*/ 724772 w 1567974"/>
                <a:gd name="connsiteY35" fmla="*/ 798545 h 1517167"/>
                <a:gd name="connsiteX36" fmla="*/ 670385 w 1567974"/>
                <a:gd name="connsiteY36" fmla="*/ 840264 h 1517167"/>
                <a:gd name="connsiteX37" fmla="*/ 572753 w 1567974"/>
                <a:gd name="connsiteY37" fmla="*/ 936943 h 1517167"/>
                <a:gd name="connsiteX38" fmla="*/ 492362 w 1567974"/>
                <a:gd name="connsiteY38" fmla="*/ 1048576 h 1517167"/>
                <a:gd name="connsiteX39" fmla="*/ 457882 w 1567974"/>
                <a:gd name="connsiteY39" fmla="*/ 1108203 h 1517167"/>
                <a:gd name="connsiteX40" fmla="*/ 419305 w 1567974"/>
                <a:gd name="connsiteY40" fmla="*/ 1165353 h 1517167"/>
                <a:gd name="connsiteX41" fmla="*/ 327103 w 1567974"/>
                <a:gd name="connsiteY41" fmla="*/ 1267651 h 1517167"/>
                <a:gd name="connsiteX42" fmla="*/ 220328 w 1567974"/>
                <a:gd name="connsiteY42" fmla="*/ 1353376 h 1517167"/>
                <a:gd name="connsiteX43" fmla="*/ 103647 w 1567974"/>
                <a:gd name="connsiteY43" fmla="*/ 1426433 h 1517167"/>
                <a:gd name="connsiteX44" fmla="*/ 15 w 1567974"/>
                <a:gd name="connsiteY44" fmla="*/ 1517206 h 151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567974" h="1517167">
                  <a:moveTo>
                    <a:pt x="15" y="1517206"/>
                  </a:moveTo>
                  <a:cubicBezTo>
                    <a:pt x="31803" y="1484012"/>
                    <a:pt x="66414" y="1453636"/>
                    <a:pt x="103456" y="1426433"/>
                  </a:cubicBezTo>
                  <a:cubicBezTo>
                    <a:pt x="140413" y="1399191"/>
                    <a:pt x="181561" y="1378808"/>
                    <a:pt x="219852" y="1352995"/>
                  </a:cubicBezTo>
                  <a:cubicBezTo>
                    <a:pt x="258053" y="1327563"/>
                    <a:pt x="293657" y="1298436"/>
                    <a:pt x="326151" y="1266032"/>
                  </a:cubicBezTo>
                  <a:cubicBezTo>
                    <a:pt x="359312" y="1234333"/>
                    <a:pt x="389948" y="1200100"/>
                    <a:pt x="417781" y="1163638"/>
                  </a:cubicBezTo>
                  <a:cubicBezTo>
                    <a:pt x="431505" y="1145293"/>
                    <a:pt x="444224" y="1126214"/>
                    <a:pt x="455881" y="1106488"/>
                  </a:cubicBezTo>
                  <a:cubicBezTo>
                    <a:pt x="467597" y="1086771"/>
                    <a:pt x="478551" y="1066578"/>
                    <a:pt x="490076" y="1046766"/>
                  </a:cubicBezTo>
                  <a:cubicBezTo>
                    <a:pt x="512892" y="1006809"/>
                    <a:pt x="539802" y="969328"/>
                    <a:pt x="570372" y="934943"/>
                  </a:cubicBezTo>
                  <a:cubicBezTo>
                    <a:pt x="600790" y="900424"/>
                    <a:pt x="633504" y="867997"/>
                    <a:pt x="668289" y="837883"/>
                  </a:cubicBezTo>
                  <a:cubicBezTo>
                    <a:pt x="685723" y="822863"/>
                    <a:pt x="703941" y="808778"/>
                    <a:pt x="722867" y="795687"/>
                  </a:cubicBezTo>
                  <a:cubicBezTo>
                    <a:pt x="741917" y="782733"/>
                    <a:pt x="761539" y="770732"/>
                    <a:pt x="781256" y="759016"/>
                  </a:cubicBezTo>
                  <a:cubicBezTo>
                    <a:pt x="800972" y="747300"/>
                    <a:pt x="820594" y="735394"/>
                    <a:pt x="839453" y="722535"/>
                  </a:cubicBezTo>
                  <a:cubicBezTo>
                    <a:pt x="858306" y="709539"/>
                    <a:pt x="876431" y="695516"/>
                    <a:pt x="893746" y="680530"/>
                  </a:cubicBezTo>
                  <a:cubicBezTo>
                    <a:pt x="928312" y="650472"/>
                    <a:pt x="960803" y="618109"/>
                    <a:pt x="990996" y="583661"/>
                  </a:cubicBezTo>
                  <a:cubicBezTo>
                    <a:pt x="1021419" y="549445"/>
                    <a:pt x="1048194" y="512160"/>
                    <a:pt x="1070911" y="472409"/>
                  </a:cubicBezTo>
                  <a:cubicBezTo>
                    <a:pt x="1082341" y="452597"/>
                    <a:pt x="1093295" y="432404"/>
                    <a:pt x="1105106" y="412687"/>
                  </a:cubicBezTo>
                  <a:cubicBezTo>
                    <a:pt x="1116783" y="392977"/>
                    <a:pt x="1129509" y="373900"/>
                    <a:pt x="1143206" y="355537"/>
                  </a:cubicBezTo>
                  <a:cubicBezTo>
                    <a:pt x="1171190" y="318938"/>
                    <a:pt x="1201956" y="284546"/>
                    <a:pt x="1235217" y="252667"/>
                  </a:cubicBezTo>
                  <a:cubicBezTo>
                    <a:pt x="1267888" y="220115"/>
                    <a:pt x="1303683" y="190859"/>
                    <a:pt x="1342088" y="165323"/>
                  </a:cubicBezTo>
                  <a:cubicBezTo>
                    <a:pt x="1380664" y="139891"/>
                    <a:pt x="1421621" y="119031"/>
                    <a:pt x="1458388" y="91980"/>
                  </a:cubicBezTo>
                  <a:cubicBezTo>
                    <a:pt x="1495221" y="64874"/>
                    <a:pt x="1529644" y="34631"/>
                    <a:pt x="1561258" y="1588"/>
                  </a:cubicBezTo>
                  <a:cubicBezTo>
                    <a:pt x="1562458" y="-79"/>
                    <a:pt x="1564772" y="-461"/>
                    <a:pt x="1566439" y="735"/>
                  </a:cubicBezTo>
                  <a:cubicBezTo>
                    <a:pt x="1568106" y="1931"/>
                    <a:pt x="1568487" y="4252"/>
                    <a:pt x="1567297" y="5919"/>
                  </a:cubicBezTo>
                  <a:cubicBezTo>
                    <a:pt x="1567068" y="6229"/>
                    <a:pt x="1566801" y="6503"/>
                    <a:pt x="1566497" y="6732"/>
                  </a:cubicBezTo>
                  <a:lnTo>
                    <a:pt x="1566497" y="6732"/>
                  </a:lnTo>
                  <a:cubicBezTo>
                    <a:pt x="1534502" y="39957"/>
                    <a:pt x="1499660" y="70330"/>
                    <a:pt x="1462388" y="97505"/>
                  </a:cubicBezTo>
                  <a:cubicBezTo>
                    <a:pt x="1425050" y="124746"/>
                    <a:pt x="1383807" y="145130"/>
                    <a:pt x="1345612" y="170657"/>
                  </a:cubicBezTo>
                  <a:cubicBezTo>
                    <a:pt x="1307417" y="195848"/>
                    <a:pt x="1271812" y="224753"/>
                    <a:pt x="1239313" y="256953"/>
                  </a:cubicBezTo>
                  <a:cubicBezTo>
                    <a:pt x="1206309" y="288468"/>
                    <a:pt x="1175733" y="322443"/>
                    <a:pt x="1147873" y="358585"/>
                  </a:cubicBezTo>
                  <a:cubicBezTo>
                    <a:pt x="1134157" y="376937"/>
                    <a:pt x="1121441" y="396015"/>
                    <a:pt x="1109773" y="415735"/>
                  </a:cubicBezTo>
                  <a:cubicBezTo>
                    <a:pt x="1097962" y="435357"/>
                    <a:pt x="1087008" y="455454"/>
                    <a:pt x="1075388" y="475362"/>
                  </a:cubicBezTo>
                  <a:cubicBezTo>
                    <a:pt x="1052385" y="515285"/>
                    <a:pt x="1025315" y="552726"/>
                    <a:pt x="994616" y="587090"/>
                  </a:cubicBezTo>
                  <a:cubicBezTo>
                    <a:pt x="964087" y="621452"/>
                    <a:pt x="931278" y="653720"/>
                    <a:pt x="896413" y="683673"/>
                  </a:cubicBezTo>
                  <a:cubicBezTo>
                    <a:pt x="878935" y="698662"/>
                    <a:pt x="860652" y="712685"/>
                    <a:pt x="841644" y="725679"/>
                  </a:cubicBezTo>
                  <a:cubicBezTo>
                    <a:pt x="822594" y="738633"/>
                    <a:pt x="802973" y="750539"/>
                    <a:pt x="783160" y="762159"/>
                  </a:cubicBezTo>
                  <a:cubicBezTo>
                    <a:pt x="763348" y="773780"/>
                    <a:pt x="743727" y="785686"/>
                    <a:pt x="724772" y="798545"/>
                  </a:cubicBezTo>
                  <a:cubicBezTo>
                    <a:pt x="705909" y="811467"/>
                    <a:pt x="687753" y="825394"/>
                    <a:pt x="670385" y="840264"/>
                  </a:cubicBezTo>
                  <a:cubicBezTo>
                    <a:pt x="635721" y="870277"/>
                    <a:pt x="603105" y="902575"/>
                    <a:pt x="572753" y="936943"/>
                  </a:cubicBezTo>
                  <a:cubicBezTo>
                    <a:pt x="542105" y="971224"/>
                    <a:pt x="515158" y="1008638"/>
                    <a:pt x="492362" y="1048576"/>
                  </a:cubicBezTo>
                  <a:cubicBezTo>
                    <a:pt x="480742" y="1068293"/>
                    <a:pt x="469788" y="1088486"/>
                    <a:pt x="457882" y="1108203"/>
                  </a:cubicBezTo>
                  <a:cubicBezTo>
                    <a:pt x="446031" y="1127910"/>
                    <a:pt x="433154" y="1146988"/>
                    <a:pt x="419305" y="1165353"/>
                  </a:cubicBezTo>
                  <a:cubicBezTo>
                    <a:pt x="391222" y="1201748"/>
                    <a:pt x="360398" y="1235952"/>
                    <a:pt x="327103" y="1267651"/>
                  </a:cubicBezTo>
                  <a:cubicBezTo>
                    <a:pt x="294390" y="1299636"/>
                    <a:pt x="258628" y="1328344"/>
                    <a:pt x="220328" y="1353376"/>
                  </a:cubicBezTo>
                  <a:cubicBezTo>
                    <a:pt x="182228" y="1378617"/>
                    <a:pt x="140794" y="1399382"/>
                    <a:pt x="103647" y="1426433"/>
                  </a:cubicBezTo>
                  <a:cubicBezTo>
                    <a:pt x="66574" y="1453674"/>
                    <a:pt x="31903" y="1484040"/>
                    <a:pt x="15" y="151720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347DE0D-D623-4D57-B824-65E1A208098E}"/>
                </a:ext>
              </a:extLst>
            </p:cNvPr>
            <p:cNvSpPr/>
            <p:nvPr/>
          </p:nvSpPr>
          <p:spPr>
            <a:xfrm>
              <a:off x="2047493" y="722349"/>
              <a:ext cx="1667986" cy="1618989"/>
            </a:xfrm>
            <a:custGeom>
              <a:avLst/>
              <a:gdLst>
                <a:gd name="connsiteX0" fmla="*/ 15 w 1667986"/>
                <a:gd name="connsiteY0" fmla="*/ 1619028 h 1618989"/>
                <a:gd name="connsiteX1" fmla="*/ 109648 w 1667986"/>
                <a:gd name="connsiteY1" fmla="*/ 1521969 h 1618989"/>
                <a:gd name="connsiteX2" fmla="*/ 232425 w 1667986"/>
                <a:gd name="connsiteY2" fmla="*/ 1442054 h 1618989"/>
                <a:gd name="connsiteX3" fmla="*/ 344915 w 1667986"/>
                <a:gd name="connsiteY3" fmla="*/ 1348804 h 1618989"/>
                <a:gd name="connsiteX4" fmla="*/ 443023 w 1667986"/>
                <a:gd name="connsiteY4" fmla="*/ 1240124 h 1618989"/>
                <a:gd name="connsiteX5" fmla="*/ 484552 w 1667986"/>
                <a:gd name="connsiteY5" fmla="*/ 1179926 h 1618989"/>
                <a:gd name="connsiteX6" fmla="*/ 521890 w 1667986"/>
                <a:gd name="connsiteY6" fmla="*/ 1116870 h 1618989"/>
                <a:gd name="connsiteX7" fmla="*/ 608377 w 1667986"/>
                <a:gd name="connsiteY7" fmla="*/ 998760 h 1618989"/>
                <a:gd name="connsiteX8" fmla="*/ 712199 w 1667986"/>
                <a:gd name="connsiteY8" fmla="*/ 895224 h 1618989"/>
                <a:gd name="connsiteX9" fmla="*/ 769349 w 1667986"/>
                <a:gd name="connsiteY9" fmla="*/ 849885 h 1618989"/>
                <a:gd name="connsiteX10" fmla="*/ 830976 w 1667986"/>
                <a:gd name="connsiteY10" fmla="*/ 810070 h 1618989"/>
                <a:gd name="connsiteX11" fmla="*/ 892317 w 1667986"/>
                <a:gd name="connsiteY11" fmla="*/ 770351 h 1618989"/>
                <a:gd name="connsiteX12" fmla="*/ 949467 w 1667986"/>
                <a:gd name="connsiteY12" fmla="*/ 725107 h 1618989"/>
                <a:gd name="connsiteX13" fmla="*/ 1052909 w 1667986"/>
                <a:gd name="connsiteY13" fmla="*/ 621951 h 1618989"/>
                <a:gd name="connsiteX14" fmla="*/ 1138634 w 1667986"/>
                <a:gd name="connsiteY14" fmla="*/ 504318 h 1618989"/>
                <a:gd name="connsiteX15" fmla="*/ 1176067 w 1667986"/>
                <a:gd name="connsiteY15" fmla="*/ 441357 h 1618989"/>
                <a:gd name="connsiteX16" fmla="*/ 1217691 w 1667986"/>
                <a:gd name="connsiteY16" fmla="*/ 380778 h 1618989"/>
                <a:gd name="connsiteX17" fmla="*/ 1315894 w 1667986"/>
                <a:gd name="connsiteY17" fmla="*/ 271717 h 1618989"/>
                <a:gd name="connsiteX18" fmla="*/ 1428955 w 1667986"/>
                <a:gd name="connsiteY18" fmla="*/ 178086 h 1618989"/>
                <a:gd name="connsiteX19" fmla="*/ 1551542 w 1667986"/>
                <a:gd name="connsiteY19" fmla="*/ 98267 h 1618989"/>
                <a:gd name="connsiteX20" fmla="*/ 1661270 w 1667986"/>
                <a:gd name="connsiteY20" fmla="*/ 1588 h 1618989"/>
                <a:gd name="connsiteX21" fmla="*/ 1666452 w 1667986"/>
                <a:gd name="connsiteY21" fmla="*/ 735 h 1618989"/>
                <a:gd name="connsiteX22" fmla="*/ 1667309 w 1667986"/>
                <a:gd name="connsiteY22" fmla="*/ 5919 h 1618989"/>
                <a:gd name="connsiteX23" fmla="*/ 1666509 w 1667986"/>
                <a:gd name="connsiteY23" fmla="*/ 6732 h 1618989"/>
                <a:gd name="connsiteX24" fmla="*/ 1666509 w 1667986"/>
                <a:gd name="connsiteY24" fmla="*/ 6732 h 1618989"/>
                <a:gd name="connsiteX25" fmla="*/ 1556305 w 1667986"/>
                <a:gd name="connsiteY25" fmla="*/ 103791 h 1618989"/>
                <a:gd name="connsiteX26" fmla="*/ 1433147 w 1667986"/>
                <a:gd name="connsiteY26" fmla="*/ 183420 h 1618989"/>
                <a:gd name="connsiteX27" fmla="*/ 1320656 w 1667986"/>
                <a:gd name="connsiteY27" fmla="*/ 276003 h 1618989"/>
                <a:gd name="connsiteX28" fmla="*/ 1222739 w 1667986"/>
                <a:gd name="connsiteY28" fmla="*/ 384112 h 1618989"/>
                <a:gd name="connsiteX29" fmla="*/ 1181115 w 1667986"/>
                <a:gd name="connsiteY29" fmla="*/ 444120 h 1618989"/>
                <a:gd name="connsiteX30" fmla="*/ 1143587 w 1667986"/>
                <a:gd name="connsiteY30" fmla="*/ 506985 h 1618989"/>
                <a:gd name="connsiteX31" fmla="*/ 1056623 w 1667986"/>
                <a:gd name="connsiteY31" fmla="*/ 624999 h 1618989"/>
                <a:gd name="connsiteX32" fmla="*/ 952420 w 1667986"/>
                <a:gd name="connsiteY32" fmla="*/ 728250 h 1618989"/>
                <a:gd name="connsiteX33" fmla="*/ 894603 w 1667986"/>
                <a:gd name="connsiteY33" fmla="*/ 773494 h 1618989"/>
                <a:gd name="connsiteX34" fmla="*/ 832976 w 1667986"/>
                <a:gd name="connsiteY34" fmla="*/ 813118 h 1618989"/>
                <a:gd name="connsiteX35" fmla="*/ 771445 w 1667986"/>
                <a:gd name="connsiteY35" fmla="*/ 852647 h 1618989"/>
                <a:gd name="connsiteX36" fmla="*/ 714295 w 1667986"/>
                <a:gd name="connsiteY36" fmla="*/ 897700 h 1618989"/>
                <a:gd name="connsiteX37" fmla="*/ 610472 w 1667986"/>
                <a:gd name="connsiteY37" fmla="*/ 1000570 h 1618989"/>
                <a:gd name="connsiteX38" fmla="*/ 523795 w 1667986"/>
                <a:gd name="connsiteY38" fmla="*/ 1118109 h 1618989"/>
                <a:gd name="connsiteX39" fmla="*/ 486266 w 1667986"/>
                <a:gd name="connsiteY39" fmla="*/ 1180974 h 1618989"/>
                <a:gd name="connsiteX40" fmla="*/ 444547 w 1667986"/>
                <a:gd name="connsiteY40" fmla="*/ 1241267 h 1618989"/>
                <a:gd name="connsiteX41" fmla="*/ 345772 w 1667986"/>
                <a:gd name="connsiteY41" fmla="*/ 1349757 h 1618989"/>
                <a:gd name="connsiteX42" fmla="*/ 232806 w 1667986"/>
                <a:gd name="connsiteY42" fmla="*/ 1442816 h 1618989"/>
                <a:gd name="connsiteX43" fmla="*/ 109838 w 1667986"/>
                <a:gd name="connsiteY43" fmla="*/ 1522350 h 1618989"/>
                <a:gd name="connsiteX44" fmla="*/ 15 w 1667986"/>
                <a:gd name="connsiteY44" fmla="*/ 1619028 h 1618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667986" h="1618989">
                  <a:moveTo>
                    <a:pt x="15" y="1619028"/>
                  </a:moveTo>
                  <a:cubicBezTo>
                    <a:pt x="33856" y="1583748"/>
                    <a:pt x="70522" y="1551287"/>
                    <a:pt x="109648" y="1521969"/>
                  </a:cubicBezTo>
                  <a:cubicBezTo>
                    <a:pt x="148795" y="1492536"/>
                    <a:pt x="192039" y="1469486"/>
                    <a:pt x="232425" y="1442054"/>
                  </a:cubicBezTo>
                  <a:cubicBezTo>
                    <a:pt x="272732" y="1414527"/>
                    <a:pt x="310391" y="1383304"/>
                    <a:pt x="344915" y="1348804"/>
                  </a:cubicBezTo>
                  <a:cubicBezTo>
                    <a:pt x="380189" y="1314981"/>
                    <a:pt x="412976" y="1278662"/>
                    <a:pt x="443023" y="1240124"/>
                  </a:cubicBezTo>
                  <a:cubicBezTo>
                    <a:pt x="457977" y="1221074"/>
                    <a:pt x="471598" y="1200500"/>
                    <a:pt x="484552" y="1179926"/>
                  </a:cubicBezTo>
                  <a:cubicBezTo>
                    <a:pt x="497506" y="1159352"/>
                    <a:pt x="509317" y="1137825"/>
                    <a:pt x="521890" y="1116870"/>
                  </a:cubicBezTo>
                  <a:cubicBezTo>
                    <a:pt x="546855" y="1074808"/>
                    <a:pt x="575818" y="1035260"/>
                    <a:pt x="608377" y="998760"/>
                  </a:cubicBezTo>
                  <a:cubicBezTo>
                    <a:pt x="640811" y="962137"/>
                    <a:pt x="675485" y="927556"/>
                    <a:pt x="712199" y="895224"/>
                  </a:cubicBezTo>
                  <a:cubicBezTo>
                    <a:pt x="730583" y="879126"/>
                    <a:pt x="750299" y="864077"/>
                    <a:pt x="769349" y="849885"/>
                  </a:cubicBezTo>
                  <a:cubicBezTo>
                    <a:pt x="788399" y="835692"/>
                    <a:pt x="810116" y="822738"/>
                    <a:pt x="830976" y="810070"/>
                  </a:cubicBezTo>
                  <a:cubicBezTo>
                    <a:pt x="851836" y="797402"/>
                    <a:pt x="872410" y="784257"/>
                    <a:pt x="892317" y="770351"/>
                  </a:cubicBezTo>
                  <a:cubicBezTo>
                    <a:pt x="912109" y="756231"/>
                    <a:pt x="931183" y="741131"/>
                    <a:pt x="949467" y="725107"/>
                  </a:cubicBezTo>
                  <a:cubicBezTo>
                    <a:pt x="986123" y="692975"/>
                    <a:pt x="1020676" y="658519"/>
                    <a:pt x="1052909" y="621951"/>
                  </a:cubicBezTo>
                  <a:cubicBezTo>
                    <a:pt x="1085255" y="585630"/>
                    <a:pt x="1113964" y="546231"/>
                    <a:pt x="1138634" y="504318"/>
                  </a:cubicBezTo>
                  <a:cubicBezTo>
                    <a:pt x="1151207" y="483458"/>
                    <a:pt x="1163208" y="462217"/>
                    <a:pt x="1176067" y="441357"/>
                  </a:cubicBezTo>
                  <a:cubicBezTo>
                    <a:pt x="1188906" y="420475"/>
                    <a:pt x="1202803" y="400255"/>
                    <a:pt x="1217691" y="380778"/>
                  </a:cubicBezTo>
                  <a:cubicBezTo>
                    <a:pt x="1247780" y="342124"/>
                    <a:pt x="1280594" y="305677"/>
                    <a:pt x="1315894" y="271717"/>
                  </a:cubicBezTo>
                  <a:cubicBezTo>
                    <a:pt x="1350631" y="237111"/>
                    <a:pt x="1388484" y="205770"/>
                    <a:pt x="1428955" y="178086"/>
                  </a:cubicBezTo>
                  <a:cubicBezTo>
                    <a:pt x="1469532" y="150559"/>
                    <a:pt x="1512680" y="127509"/>
                    <a:pt x="1551542" y="98267"/>
                  </a:cubicBezTo>
                  <a:cubicBezTo>
                    <a:pt x="1590709" y="69107"/>
                    <a:pt x="1627409" y="36772"/>
                    <a:pt x="1661270" y="1588"/>
                  </a:cubicBezTo>
                  <a:cubicBezTo>
                    <a:pt x="1662470" y="-79"/>
                    <a:pt x="1664785" y="-461"/>
                    <a:pt x="1666452" y="735"/>
                  </a:cubicBezTo>
                  <a:cubicBezTo>
                    <a:pt x="1668119" y="1931"/>
                    <a:pt x="1668500" y="4252"/>
                    <a:pt x="1667309" y="5919"/>
                  </a:cubicBezTo>
                  <a:cubicBezTo>
                    <a:pt x="1667080" y="6229"/>
                    <a:pt x="1666814" y="6503"/>
                    <a:pt x="1666509" y="6732"/>
                  </a:cubicBezTo>
                  <a:lnTo>
                    <a:pt x="1666509" y="6732"/>
                  </a:lnTo>
                  <a:cubicBezTo>
                    <a:pt x="1632438" y="41994"/>
                    <a:pt x="1595586" y="74453"/>
                    <a:pt x="1556305" y="103791"/>
                  </a:cubicBezTo>
                  <a:cubicBezTo>
                    <a:pt x="1516871" y="133224"/>
                    <a:pt x="1473437" y="156179"/>
                    <a:pt x="1433147" y="183420"/>
                  </a:cubicBezTo>
                  <a:cubicBezTo>
                    <a:pt x="1392846" y="210706"/>
                    <a:pt x="1355184" y="241702"/>
                    <a:pt x="1320656" y="276003"/>
                  </a:cubicBezTo>
                  <a:cubicBezTo>
                    <a:pt x="1285461" y="309635"/>
                    <a:pt x="1252734" y="345765"/>
                    <a:pt x="1222739" y="384112"/>
                  </a:cubicBezTo>
                  <a:cubicBezTo>
                    <a:pt x="1207690" y="403162"/>
                    <a:pt x="1194164" y="423546"/>
                    <a:pt x="1181115" y="444120"/>
                  </a:cubicBezTo>
                  <a:cubicBezTo>
                    <a:pt x="1168066" y="464694"/>
                    <a:pt x="1156255" y="486030"/>
                    <a:pt x="1143587" y="506985"/>
                  </a:cubicBezTo>
                  <a:cubicBezTo>
                    <a:pt x="1118507" y="549059"/>
                    <a:pt x="1089380" y="588585"/>
                    <a:pt x="1056623" y="624999"/>
                  </a:cubicBezTo>
                  <a:cubicBezTo>
                    <a:pt x="1024105" y="661583"/>
                    <a:pt x="989301" y="696068"/>
                    <a:pt x="952420" y="728250"/>
                  </a:cubicBezTo>
                  <a:cubicBezTo>
                    <a:pt x="933930" y="744306"/>
                    <a:pt x="914632" y="759407"/>
                    <a:pt x="894603" y="773494"/>
                  </a:cubicBezTo>
                  <a:cubicBezTo>
                    <a:pt x="874505" y="787496"/>
                    <a:pt x="853836" y="800450"/>
                    <a:pt x="832976" y="813118"/>
                  </a:cubicBezTo>
                  <a:cubicBezTo>
                    <a:pt x="812117" y="825786"/>
                    <a:pt x="791447" y="839217"/>
                    <a:pt x="771445" y="852647"/>
                  </a:cubicBezTo>
                  <a:cubicBezTo>
                    <a:pt x="751658" y="866705"/>
                    <a:pt x="732584" y="881742"/>
                    <a:pt x="714295" y="897700"/>
                  </a:cubicBezTo>
                  <a:cubicBezTo>
                    <a:pt x="677542" y="929755"/>
                    <a:pt x="642864" y="964118"/>
                    <a:pt x="610472" y="1000570"/>
                  </a:cubicBezTo>
                  <a:cubicBezTo>
                    <a:pt x="577837" y="1036851"/>
                    <a:pt x="548808" y="1076208"/>
                    <a:pt x="523795" y="1118109"/>
                  </a:cubicBezTo>
                  <a:cubicBezTo>
                    <a:pt x="511222" y="1138968"/>
                    <a:pt x="499125" y="1160209"/>
                    <a:pt x="486266" y="1180974"/>
                  </a:cubicBezTo>
                  <a:cubicBezTo>
                    <a:pt x="473407" y="1201738"/>
                    <a:pt x="459596" y="1221931"/>
                    <a:pt x="444547" y="1241267"/>
                  </a:cubicBezTo>
                  <a:cubicBezTo>
                    <a:pt x="414241" y="1279729"/>
                    <a:pt x="381232" y="1315981"/>
                    <a:pt x="345772" y="1349757"/>
                  </a:cubicBezTo>
                  <a:cubicBezTo>
                    <a:pt x="311083" y="1384209"/>
                    <a:pt x="273265" y="1415365"/>
                    <a:pt x="232806" y="1442816"/>
                  </a:cubicBezTo>
                  <a:cubicBezTo>
                    <a:pt x="192325" y="1470153"/>
                    <a:pt x="148986" y="1493108"/>
                    <a:pt x="109838" y="1522350"/>
                  </a:cubicBezTo>
                  <a:cubicBezTo>
                    <a:pt x="70657" y="1551525"/>
                    <a:pt x="33927" y="1583862"/>
                    <a:pt x="15" y="161902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7B504E9-71A3-42E2-B13F-3596C0AEC4AC}"/>
                </a:ext>
              </a:extLst>
            </p:cNvPr>
            <p:cNvSpPr/>
            <p:nvPr/>
          </p:nvSpPr>
          <p:spPr>
            <a:xfrm>
              <a:off x="2047493" y="722635"/>
              <a:ext cx="1767904" cy="1720240"/>
            </a:xfrm>
            <a:custGeom>
              <a:avLst/>
              <a:gdLst>
                <a:gd name="connsiteX0" fmla="*/ 15 w 1767904"/>
                <a:gd name="connsiteY0" fmla="*/ 1720279 h 1720240"/>
                <a:gd name="connsiteX1" fmla="*/ 115744 w 1767904"/>
                <a:gd name="connsiteY1" fmla="*/ 1616933 h 1720240"/>
                <a:gd name="connsiteX2" fmla="*/ 244807 w 1767904"/>
                <a:gd name="connsiteY2" fmla="*/ 1530636 h 1720240"/>
                <a:gd name="connsiteX3" fmla="*/ 363489 w 1767904"/>
                <a:gd name="connsiteY3" fmla="*/ 1431005 h 1720240"/>
                <a:gd name="connsiteX4" fmla="*/ 467502 w 1767904"/>
                <a:gd name="connsiteY4" fmla="*/ 1316038 h 1720240"/>
                <a:gd name="connsiteX5" fmla="*/ 512174 w 1767904"/>
                <a:gd name="connsiteY5" fmla="*/ 1252697 h 1720240"/>
                <a:gd name="connsiteX6" fmla="*/ 552560 w 1767904"/>
                <a:gd name="connsiteY6" fmla="*/ 1186022 h 1720240"/>
                <a:gd name="connsiteX7" fmla="*/ 645334 w 1767904"/>
                <a:gd name="connsiteY7" fmla="*/ 1061530 h 1720240"/>
                <a:gd name="connsiteX8" fmla="*/ 755348 w 1767904"/>
                <a:gd name="connsiteY8" fmla="*/ 951802 h 1720240"/>
                <a:gd name="connsiteX9" fmla="*/ 816022 w 1767904"/>
                <a:gd name="connsiteY9" fmla="*/ 903225 h 1720240"/>
                <a:gd name="connsiteX10" fmla="*/ 880792 w 1767904"/>
                <a:gd name="connsiteY10" fmla="*/ 860172 h 1720240"/>
                <a:gd name="connsiteX11" fmla="*/ 945276 w 1767904"/>
                <a:gd name="connsiteY11" fmla="*/ 817214 h 1720240"/>
                <a:gd name="connsiteX12" fmla="*/ 1005760 w 1767904"/>
                <a:gd name="connsiteY12" fmla="*/ 768922 h 1720240"/>
                <a:gd name="connsiteX13" fmla="*/ 1115392 w 1767904"/>
                <a:gd name="connsiteY13" fmla="*/ 659861 h 1720240"/>
                <a:gd name="connsiteX14" fmla="*/ 1207785 w 1767904"/>
                <a:gd name="connsiteY14" fmla="*/ 536036 h 1720240"/>
                <a:gd name="connsiteX15" fmla="*/ 1248266 w 1767904"/>
                <a:gd name="connsiteY15" fmla="*/ 469361 h 1720240"/>
                <a:gd name="connsiteX16" fmla="*/ 1293034 w 1767904"/>
                <a:gd name="connsiteY16" fmla="*/ 405639 h 1720240"/>
                <a:gd name="connsiteX17" fmla="*/ 1397809 w 1767904"/>
                <a:gd name="connsiteY17" fmla="*/ 290386 h 1720240"/>
                <a:gd name="connsiteX18" fmla="*/ 1516967 w 1767904"/>
                <a:gd name="connsiteY18" fmla="*/ 190374 h 1720240"/>
                <a:gd name="connsiteX19" fmla="*/ 1645935 w 1767904"/>
                <a:gd name="connsiteY19" fmla="*/ 104649 h 1720240"/>
                <a:gd name="connsiteX20" fmla="*/ 1761188 w 1767904"/>
                <a:gd name="connsiteY20" fmla="*/ 1588 h 1720240"/>
                <a:gd name="connsiteX21" fmla="*/ 1766369 w 1767904"/>
                <a:gd name="connsiteY21" fmla="*/ 735 h 1720240"/>
                <a:gd name="connsiteX22" fmla="*/ 1767226 w 1767904"/>
                <a:gd name="connsiteY22" fmla="*/ 5919 h 1720240"/>
                <a:gd name="connsiteX23" fmla="*/ 1766426 w 1767904"/>
                <a:gd name="connsiteY23" fmla="*/ 6732 h 1720240"/>
                <a:gd name="connsiteX24" fmla="*/ 1766426 w 1767904"/>
                <a:gd name="connsiteY24" fmla="*/ 6732 h 1720240"/>
                <a:gd name="connsiteX25" fmla="*/ 1650031 w 1767904"/>
                <a:gd name="connsiteY25" fmla="*/ 110078 h 1720240"/>
                <a:gd name="connsiteX26" fmla="*/ 1520681 w 1767904"/>
                <a:gd name="connsiteY26" fmla="*/ 195803 h 1720240"/>
                <a:gd name="connsiteX27" fmla="*/ 1401905 w 1767904"/>
                <a:gd name="connsiteY27" fmla="*/ 294768 h 1720240"/>
                <a:gd name="connsiteX28" fmla="*/ 1297796 w 1767904"/>
                <a:gd name="connsiteY28" fmla="*/ 409068 h 1720240"/>
                <a:gd name="connsiteX29" fmla="*/ 1252648 w 1767904"/>
                <a:gd name="connsiteY29" fmla="*/ 472409 h 1720240"/>
                <a:gd name="connsiteX30" fmla="*/ 1212071 w 1767904"/>
                <a:gd name="connsiteY30" fmla="*/ 538512 h 1720240"/>
                <a:gd name="connsiteX31" fmla="*/ 1119298 w 1767904"/>
                <a:gd name="connsiteY31" fmla="*/ 662814 h 1720240"/>
                <a:gd name="connsiteX32" fmla="*/ 1008522 w 1767904"/>
                <a:gd name="connsiteY32" fmla="*/ 772256 h 1720240"/>
                <a:gd name="connsiteX33" fmla="*/ 947562 w 1767904"/>
                <a:gd name="connsiteY33" fmla="*/ 820643 h 1720240"/>
                <a:gd name="connsiteX34" fmla="*/ 882697 w 1767904"/>
                <a:gd name="connsiteY34" fmla="*/ 863505 h 1720240"/>
                <a:gd name="connsiteX35" fmla="*/ 818022 w 1767904"/>
                <a:gd name="connsiteY35" fmla="*/ 906273 h 1720240"/>
                <a:gd name="connsiteX36" fmla="*/ 757348 w 1767904"/>
                <a:gd name="connsiteY36" fmla="*/ 954564 h 1720240"/>
                <a:gd name="connsiteX37" fmla="*/ 647429 w 1767904"/>
                <a:gd name="connsiteY37" fmla="*/ 1063721 h 1720240"/>
                <a:gd name="connsiteX38" fmla="*/ 554560 w 1767904"/>
                <a:gd name="connsiteY38" fmla="*/ 1187546 h 1720240"/>
                <a:gd name="connsiteX39" fmla="*/ 513889 w 1767904"/>
                <a:gd name="connsiteY39" fmla="*/ 1253649 h 1720240"/>
                <a:gd name="connsiteX40" fmla="*/ 468931 w 1767904"/>
                <a:gd name="connsiteY40" fmla="*/ 1317086 h 1720240"/>
                <a:gd name="connsiteX41" fmla="*/ 364156 w 1767904"/>
                <a:gd name="connsiteY41" fmla="*/ 1431957 h 1720240"/>
                <a:gd name="connsiteX42" fmla="*/ 245284 w 1767904"/>
                <a:gd name="connsiteY42" fmla="*/ 1531398 h 1720240"/>
                <a:gd name="connsiteX43" fmla="*/ 116029 w 1767904"/>
                <a:gd name="connsiteY43" fmla="*/ 1617123 h 1720240"/>
                <a:gd name="connsiteX44" fmla="*/ 15 w 1767904"/>
                <a:gd name="connsiteY44" fmla="*/ 1720279 h 172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767904" h="1720240">
                  <a:moveTo>
                    <a:pt x="15" y="1720279"/>
                  </a:moveTo>
                  <a:cubicBezTo>
                    <a:pt x="35881" y="1682913"/>
                    <a:pt x="74572" y="1648356"/>
                    <a:pt x="115744" y="1616933"/>
                  </a:cubicBezTo>
                  <a:cubicBezTo>
                    <a:pt x="156892" y="1585405"/>
                    <a:pt x="202326" y="1559783"/>
                    <a:pt x="244807" y="1530636"/>
                  </a:cubicBezTo>
                  <a:cubicBezTo>
                    <a:pt x="287227" y="1500985"/>
                    <a:pt x="326943" y="1467648"/>
                    <a:pt x="363489" y="1431005"/>
                  </a:cubicBezTo>
                  <a:cubicBezTo>
                    <a:pt x="400743" y="1395105"/>
                    <a:pt x="435495" y="1356691"/>
                    <a:pt x="467502" y="1316038"/>
                  </a:cubicBezTo>
                  <a:cubicBezTo>
                    <a:pt x="483504" y="1295750"/>
                    <a:pt x="498077" y="1274414"/>
                    <a:pt x="512174" y="1252697"/>
                  </a:cubicBezTo>
                  <a:cubicBezTo>
                    <a:pt x="526271" y="1230980"/>
                    <a:pt x="538940" y="1208406"/>
                    <a:pt x="552560" y="1186022"/>
                  </a:cubicBezTo>
                  <a:cubicBezTo>
                    <a:pt x="579624" y="1141778"/>
                    <a:pt x="610678" y="1100116"/>
                    <a:pt x="645334" y="1061530"/>
                  </a:cubicBezTo>
                  <a:cubicBezTo>
                    <a:pt x="679809" y="1022821"/>
                    <a:pt x="716545" y="986178"/>
                    <a:pt x="755348" y="951802"/>
                  </a:cubicBezTo>
                  <a:cubicBezTo>
                    <a:pt x="774398" y="934562"/>
                    <a:pt x="795067" y="918465"/>
                    <a:pt x="816022" y="903225"/>
                  </a:cubicBezTo>
                  <a:cubicBezTo>
                    <a:pt x="836977" y="887985"/>
                    <a:pt x="858884" y="873983"/>
                    <a:pt x="880792" y="860172"/>
                  </a:cubicBezTo>
                  <a:cubicBezTo>
                    <a:pt x="902699" y="846360"/>
                    <a:pt x="924321" y="832263"/>
                    <a:pt x="945276" y="817214"/>
                  </a:cubicBezTo>
                  <a:cubicBezTo>
                    <a:pt x="966231" y="802164"/>
                    <a:pt x="986424" y="786067"/>
                    <a:pt x="1005760" y="768922"/>
                  </a:cubicBezTo>
                  <a:cubicBezTo>
                    <a:pt x="1044403" y="734741"/>
                    <a:pt x="1081007" y="698325"/>
                    <a:pt x="1115392" y="659861"/>
                  </a:cubicBezTo>
                  <a:cubicBezTo>
                    <a:pt x="1149911" y="621498"/>
                    <a:pt x="1180839" y="580049"/>
                    <a:pt x="1207785" y="536036"/>
                  </a:cubicBezTo>
                  <a:cubicBezTo>
                    <a:pt x="1221311" y="514033"/>
                    <a:pt x="1234360" y="491649"/>
                    <a:pt x="1248266" y="469361"/>
                  </a:cubicBezTo>
                  <a:cubicBezTo>
                    <a:pt x="1262173" y="447072"/>
                    <a:pt x="1276841" y="426117"/>
                    <a:pt x="1293034" y="405639"/>
                  </a:cubicBezTo>
                  <a:cubicBezTo>
                    <a:pt x="1325314" y="364900"/>
                    <a:pt x="1360318" y="326394"/>
                    <a:pt x="1397809" y="290386"/>
                  </a:cubicBezTo>
                  <a:cubicBezTo>
                    <a:pt x="1434518" y="253619"/>
                    <a:pt x="1474390" y="220153"/>
                    <a:pt x="1516967" y="190374"/>
                  </a:cubicBezTo>
                  <a:cubicBezTo>
                    <a:pt x="1559638" y="160656"/>
                    <a:pt x="1604978" y="135510"/>
                    <a:pt x="1645935" y="104649"/>
                  </a:cubicBezTo>
                  <a:cubicBezTo>
                    <a:pt x="1686931" y="73291"/>
                    <a:pt x="1725459" y="38837"/>
                    <a:pt x="1761188" y="1588"/>
                  </a:cubicBezTo>
                  <a:cubicBezTo>
                    <a:pt x="1762388" y="-79"/>
                    <a:pt x="1764702" y="-461"/>
                    <a:pt x="1766369" y="735"/>
                  </a:cubicBezTo>
                  <a:cubicBezTo>
                    <a:pt x="1768036" y="1931"/>
                    <a:pt x="1768417" y="4252"/>
                    <a:pt x="1767226" y="5919"/>
                  </a:cubicBezTo>
                  <a:cubicBezTo>
                    <a:pt x="1766998" y="6229"/>
                    <a:pt x="1766731" y="6503"/>
                    <a:pt x="1766426" y="6732"/>
                  </a:cubicBezTo>
                  <a:lnTo>
                    <a:pt x="1766426" y="6732"/>
                  </a:lnTo>
                  <a:cubicBezTo>
                    <a:pt x="1730326" y="44105"/>
                    <a:pt x="1691417" y="78655"/>
                    <a:pt x="1650031" y="110078"/>
                  </a:cubicBezTo>
                  <a:cubicBezTo>
                    <a:pt x="1608597" y="141606"/>
                    <a:pt x="1562972" y="166752"/>
                    <a:pt x="1520681" y="195803"/>
                  </a:cubicBezTo>
                  <a:cubicBezTo>
                    <a:pt x="1478285" y="225270"/>
                    <a:pt x="1438538" y="258385"/>
                    <a:pt x="1401905" y="294768"/>
                  </a:cubicBezTo>
                  <a:cubicBezTo>
                    <a:pt x="1364652" y="330465"/>
                    <a:pt x="1329867" y="368654"/>
                    <a:pt x="1297796" y="409068"/>
                  </a:cubicBezTo>
                  <a:cubicBezTo>
                    <a:pt x="1281223" y="429356"/>
                    <a:pt x="1266745" y="450692"/>
                    <a:pt x="1252648" y="472409"/>
                  </a:cubicBezTo>
                  <a:cubicBezTo>
                    <a:pt x="1238551" y="494126"/>
                    <a:pt x="1225692" y="516414"/>
                    <a:pt x="1212071" y="538512"/>
                  </a:cubicBezTo>
                  <a:cubicBezTo>
                    <a:pt x="1185011" y="582691"/>
                    <a:pt x="1153950" y="624299"/>
                    <a:pt x="1119298" y="662814"/>
                  </a:cubicBezTo>
                  <a:cubicBezTo>
                    <a:pt x="1084589" y="701474"/>
                    <a:pt x="1047603" y="738019"/>
                    <a:pt x="1008522" y="772256"/>
                  </a:cubicBezTo>
                  <a:cubicBezTo>
                    <a:pt x="988996" y="789401"/>
                    <a:pt x="968612" y="805498"/>
                    <a:pt x="947562" y="820643"/>
                  </a:cubicBezTo>
                  <a:cubicBezTo>
                    <a:pt x="926512" y="835788"/>
                    <a:pt x="904700" y="849789"/>
                    <a:pt x="882697" y="863505"/>
                  </a:cubicBezTo>
                  <a:cubicBezTo>
                    <a:pt x="860694" y="877221"/>
                    <a:pt x="839072" y="891318"/>
                    <a:pt x="818022" y="906273"/>
                  </a:cubicBezTo>
                  <a:cubicBezTo>
                    <a:pt x="796972" y="921227"/>
                    <a:pt x="776398" y="937515"/>
                    <a:pt x="757348" y="954564"/>
                  </a:cubicBezTo>
                  <a:cubicBezTo>
                    <a:pt x="718560" y="988721"/>
                    <a:pt x="681855" y="1025173"/>
                    <a:pt x="647429" y="1063721"/>
                  </a:cubicBezTo>
                  <a:cubicBezTo>
                    <a:pt x="612733" y="1102050"/>
                    <a:pt x="581645" y="1143502"/>
                    <a:pt x="554560" y="1187546"/>
                  </a:cubicBezTo>
                  <a:cubicBezTo>
                    <a:pt x="540845" y="1209453"/>
                    <a:pt x="527795" y="1231837"/>
                    <a:pt x="513889" y="1253649"/>
                  </a:cubicBezTo>
                  <a:cubicBezTo>
                    <a:pt x="499982" y="1275462"/>
                    <a:pt x="485314" y="1296798"/>
                    <a:pt x="468931" y="1317086"/>
                  </a:cubicBezTo>
                  <a:cubicBezTo>
                    <a:pt x="436669" y="1357720"/>
                    <a:pt x="401661" y="1396105"/>
                    <a:pt x="364156" y="1431957"/>
                  </a:cubicBezTo>
                  <a:cubicBezTo>
                    <a:pt x="327504" y="1468505"/>
                    <a:pt x="287729" y="1501776"/>
                    <a:pt x="245284" y="1531398"/>
                  </a:cubicBezTo>
                  <a:cubicBezTo>
                    <a:pt x="202707" y="1560831"/>
                    <a:pt x="157273" y="1585881"/>
                    <a:pt x="116029" y="1617123"/>
                  </a:cubicBezTo>
                  <a:cubicBezTo>
                    <a:pt x="74807" y="1648527"/>
                    <a:pt x="36025" y="1683008"/>
                    <a:pt x="15" y="1720279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C24D46B-0B60-4698-8D89-951BF9302A5A}"/>
                </a:ext>
              </a:extLst>
            </p:cNvPr>
            <p:cNvSpPr/>
            <p:nvPr/>
          </p:nvSpPr>
          <p:spPr>
            <a:xfrm>
              <a:off x="2047493" y="722349"/>
              <a:ext cx="1867059" cy="1822158"/>
            </a:xfrm>
            <a:custGeom>
              <a:avLst/>
              <a:gdLst>
                <a:gd name="connsiteX0" fmla="*/ 15 w 1867059"/>
                <a:gd name="connsiteY0" fmla="*/ 1822197 h 1822158"/>
                <a:gd name="connsiteX1" fmla="*/ 121935 w 1867059"/>
                <a:gd name="connsiteY1" fmla="*/ 1712469 h 1822158"/>
                <a:gd name="connsiteX2" fmla="*/ 257285 w 1867059"/>
                <a:gd name="connsiteY2" fmla="*/ 1619790 h 1822158"/>
                <a:gd name="connsiteX3" fmla="*/ 382158 w 1867059"/>
                <a:gd name="connsiteY3" fmla="*/ 1513872 h 1822158"/>
                <a:gd name="connsiteX4" fmla="*/ 492362 w 1867059"/>
                <a:gd name="connsiteY4" fmla="*/ 1392619 h 1822158"/>
                <a:gd name="connsiteX5" fmla="*/ 539987 w 1867059"/>
                <a:gd name="connsiteY5" fmla="*/ 1325944 h 1822158"/>
                <a:gd name="connsiteX6" fmla="*/ 583612 w 1867059"/>
                <a:gd name="connsiteY6" fmla="*/ 1256412 h 1822158"/>
                <a:gd name="connsiteX7" fmla="*/ 682672 w 1867059"/>
                <a:gd name="connsiteY7" fmla="*/ 1125633 h 1822158"/>
                <a:gd name="connsiteX8" fmla="*/ 798686 w 1867059"/>
                <a:gd name="connsiteY8" fmla="*/ 1009524 h 1822158"/>
                <a:gd name="connsiteX9" fmla="*/ 862599 w 1867059"/>
                <a:gd name="connsiteY9" fmla="*/ 957803 h 1822158"/>
                <a:gd name="connsiteX10" fmla="*/ 930417 w 1867059"/>
                <a:gd name="connsiteY10" fmla="*/ 911511 h 1822158"/>
                <a:gd name="connsiteX11" fmla="*/ 998140 w 1867059"/>
                <a:gd name="connsiteY11" fmla="*/ 865410 h 1822158"/>
                <a:gd name="connsiteX12" fmla="*/ 1061672 w 1867059"/>
                <a:gd name="connsiteY12" fmla="*/ 813880 h 1822158"/>
                <a:gd name="connsiteX13" fmla="*/ 1177591 w 1867059"/>
                <a:gd name="connsiteY13" fmla="*/ 698247 h 1822158"/>
                <a:gd name="connsiteX14" fmla="*/ 1276175 w 1867059"/>
                <a:gd name="connsiteY14" fmla="*/ 567849 h 1822158"/>
                <a:gd name="connsiteX15" fmla="*/ 1319799 w 1867059"/>
                <a:gd name="connsiteY15" fmla="*/ 498317 h 1822158"/>
                <a:gd name="connsiteX16" fmla="*/ 1367424 w 1867059"/>
                <a:gd name="connsiteY16" fmla="*/ 431642 h 1822158"/>
                <a:gd name="connsiteX17" fmla="*/ 1478009 w 1867059"/>
                <a:gd name="connsiteY17" fmla="*/ 310103 h 1822158"/>
                <a:gd name="connsiteX18" fmla="*/ 1603358 w 1867059"/>
                <a:gd name="connsiteY18" fmla="*/ 203804 h 1822158"/>
                <a:gd name="connsiteX19" fmla="*/ 1738613 w 1867059"/>
                <a:gd name="connsiteY19" fmla="*/ 111126 h 1822158"/>
                <a:gd name="connsiteX20" fmla="*/ 1860343 w 1867059"/>
                <a:gd name="connsiteY20" fmla="*/ 1588 h 1822158"/>
                <a:gd name="connsiteX21" fmla="*/ 1865524 w 1867059"/>
                <a:gd name="connsiteY21" fmla="*/ 735 h 1822158"/>
                <a:gd name="connsiteX22" fmla="*/ 1866382 w 1867059"/>
                <a:gd name="connsiteY22" fmla="*/ 5919 h 1822158"/>
                <a:gd name="connsiteX23" fmla="*/ 1865582 w 1867059"/>
                <a:gd name="connsiteY23" fmla="*/ 6732 h 1822158"/>
                <a:gd name="connsiteX24" fmla="*/ 1865582 w 1867059"/>
                <a:gd name="connsiteY24" fmla="*/ 6732 h 1822158"/>
                <a:gd name="connsiteX25" fmla="*/ 1743090 w 1867059"/>
                <a:gd name="connsiteY25" fmla="*/ 116364 h 1822158"/>
                <a:gd name="connsiteX26" fmla="*/ 1607359 w 1867059"/>
                <a:gd name="connsiteY26" fmla="*/ 208757 h 1822158"/>
                <a:gd name="connsiteX27" fmla="*/ 1482391 w 1867059"/>
                <a:gd name="connsiteY27" fmla="*/ 314103 h 1822158"/>
                <a:gd name="connsiteX28" fmla="*/ 1371996 w 1867059"/>
                <a:gd name="connsiteY28" fmla="*/ 434880 h 1822158"/>
                <a:gd name="connsiteX29" fmla="*/ 1324371 w 1867059"/>
                <a:gd name="connsiteY29" fmla="*/ 501555 h 1822158"/>
                <a:gd name="connsiteX30" fmla="*/ 1280651 w 1867059"/>
                <a:gd name="connsiteY30" fmla="*/ 570897 h 1822158"/>
                <a:gd name="connsiteX31" fmla="*/ 1181115 w 1867059"/>
                <a:gd name="connsiteY31" fmla="*/ 701676 h 1822158"/>
                <a:gd name="connsiteX32" fmla="*/ 1064720 w 1867059"/>
                <a:gd name="connsiteY32" fmla="*/ 817500 h 1822158"/>
                <a:gd name="connsiteX33" fmla="*/ 1000712 w 1867059"/>
                <a:gd name="connsiteY33" fmla="*/ 869030 h 1822158"/>
                <a:gd name="connsiteX34" fmla="*/ 932703 w 1867059"/>
                <a:gd name="connsiteY34" fmla="*/ 915131 h 1822158"/>
                <a:gd name="connsiteX35" fmla="*/ 864885 w 1867059"/>
                <a:gd name="connsiteY35" fmla="*/ 961041 h 1822158"/>
                <a:gd name="connsiteX36" fmla="*/ 801067 w 1867059"/>
                <a:gd name="connsiteY36" fmla="*/ 1012381 h 1822158"/>
                <a:gd name="connsiteX37" fmla="*/ 684958 w 1867059"/>
                <a:gd name="connsiteY37" fmla="*/ 1127919 h 1822158"/>
                <a:gd name="connsiteX38" fmla="*/ 585898 w 1867059"/>
                <a:gd name="connsiteY38" fmla="*/ 1257745 h 1822158"/>
                <a:gd name="connsiteX39" fmla="*/ 542083 w 1867059"/>
                <a:gd name="connsiteY39" fmla="*/ 1327087 h 1822158"/>
                <a:gd name="connsiteX40" fmla="*/ 494458 w 1867059"/>
                <a:gd name="connsiteY40" fmla="*/ 1393762 h 1822158"/>
                <a:gd name="connsiteX41" fmla="*/ 383777 w 1867059"/>
                <a:gd name="connsiteY41" fmla="*/ 1514825 h 1822158"/>
                <a:gd name="connsiteX42" fmla="*/ 257761 w 1867059"/>
                <a:gd name="connsiteY42" fmla="*/ 1620267 h 1822158"/>
                <a:gd name="connsiteX43" fmla="*/ 122221 w 1867059"/>
                <a:gd name="connsiteY43" fmla="*/ 1712564 h 1822158"/>
                <a:gd name="connsiteX44" fmla="*/ 15 w 1867059"/>
                <a:gd name="connsiteY44" fmla="*/ 1822197 h 1822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867059" h="1822158">
                  <a:moveTo>
                    <a:pt x="15" y="1822197"/>
                  </a:moveTo>
                  <a:cubicBezTo>
                    <a:pt x="37939" y="1782715"/>
                    <a:pt x="78687" y="1746035"/>
                    <a:pt x="121935" y="1712469"/>
                  </a:cubicBezTo>
                  <a:cubicBezTo>
                    <a:pt x="165178" y="1678845"/>
                    <a:pt x="212708" y="1651509"/>
                    <a:pt x="257285" y="1619790"/>
                  </a:cubicBezTo>
                  <a:cubicBezTo>
                    <a:pt x="301765" y="1587996"/>
                    <a:pt x="343532" y="1552573"/>
                    <a:pt x="382158" y="1513872"/>
                  </a:cubicBezTo>
                  <a:cubicBezTo>
                    <a:pt x="421428" y="1475830"/>
                    <a:pt x="458237" y="1435329"/>
                    <a:pt x="492362" y="1392619"/>
                  </a:cubicBezTo>
                  <a:cubicBezTo>
                    <a:pt x="509412" y="1371188"/>
                    <a:pt x="525033" y="1348804"/>
                    <a:pt x="539987" y="1325944"/>
                  </a:cubicBezTo>
                  <a:cubicBezTo>
                    <a:pt x="554942" y="1303084"/>
                    <a:pt x="568562" y="1279557"/>
                    <a:pt x="583612" y="1256412"/>
                  </a:cubicBezTo>
                  <a:cubicBezTo>
                    <a:pt x="612750" y="1210006"/>
                    <a:pt x="645896" y="1166248"/>
                    <a:pt x="682672" y="1125633"/>
                  </a:cubicBezTo>
                  <a:cubicBezTo>
                    <a:pt x="719120" y="1084771"/>
                    <a:pt x="757854" y="1046004"/>
                    <a:pt x="798686" y="1009524"/>
                  </a:cubicBezTo>
                  <a:cubicBezTo>
                    <a:pt x="819196" y="991359"/>
                    <a:pt x="840501" y="974119"/>
                    <a:pt x="862599" y="957803"/>
                  </a:cubicBezTo>
                  <a:cubicBezTo>
                    <a:pt x="884697" y="941610"/>
                    <a:pt x="907462" y="926466"/>
                    <a:pt x="930417" y="911511"/>
                  </a:cubicBezTo>
                  <a:cubicBezTo>
                    <a:pt x="953372" y="896557"/>
                    <a:pt x="976137" y="881508"/>
                    <a:pt x="998140" y="865410"/>
                  </a:cubicBezTo>
                  <a:cubicBezTo>
                    <a:pt x="1020142" y="849313"/>
                    <a:pt x="1041288" y="832073"/>
                    <a:pt x="1061672" y="813880"/>
                  </a:cubicBezTo>
                  <a:cubicBezTo>
                    <a:pt x="1102448" y="777536"/>
                    <a:pt x="1141148" y="738931"/>
                    <a:pt x="1177591" y="698247"/>
                  </a:cubicBezTo>
                  <a:cubicBezTo>
                    <a:pt x="1214186" y="657736"/>
                    <a:pt x="1247171" y="614104"/>
                    <a:pt x="1276175" y="567849"/>
                  </a:cubicBezTo>
                  <a:cubicBezTo>
                    <a:pt x="1290843" y="544799"/>
                    <a:pt x="1304750" y="521367"/>
                    <a:pt x="1319799" y="498317"/>
                  </a:cubicBezTo>
                  <a:cubicBezTo>
                    <a:pt x="1334849" y="475266"/>
                    <a:pt x="1350660" y="452978"/>
                    <a:pt x="1367424" y="431642"/>
                  </a:cubicBezTo>
                  <a:cubicBezTo>
                    <a:pt x="1401657" y="388812"/>
                    <a:pt x="1438595" y="348215"/>
                    <a:pt x="1478009" y="310103"/>
                  </a:cubicBezTo>
                  <a:cubicBezTo>
                    <a:pt x="1516767" y="271252"/>
                    <a:pt x="1558696" y="235696"/>
                    <a:pt x="1603358" y="203804"/>
                  </a:cubicBezTo>
                  <a:cubicBezTo>
                    <a:pt x="1648126" y="171895"/>
                    <a:pt x="1695560" y="144654"/>
                    <a:pt x="1738613" y="111126"/>
                  </a:cubicBezTo>
                  <a:cubicBezTo>
                    <a:pt x="1781790" y="77610"/>
                    <a:pt x="1822471" y="41001"/>
                    <a:pt x="1860343" y="1588"/>
                  </a:cubicBezTo>
                  <a:cubicBezTo>
                    <a:pt x="1861543" y="-79"/>
                    <a:pt x="1863858" y="-461"/>
                    <a:pt x="1865524" y="735"/>
                  </a:cubicBezTo>
                  <a:cubicBezTo>
                    <a:pt x="1867191" y="1931"/>
                    <a:pt x="1867572" y="4252"/>
                    <a:pt x="1866382" y="5919"/>
                  </a:cubicBezTo>
                  <a:cubicBezTo>
                    <a:pt x="1866153" y="6229"/>
                    <a:pt x="1865886" y="6503"/>
                    <a:pt x="1865582" y="6732"/>
                  </a:cubicBezTo>
                  <a:lnTo>
                    <a:pt x="1865582" y="6732"/>
                  </a:lnTo>
                  <a:cubicBezTo>
                    <a:pt x="1827415" y="46145"/>
                    <a:pt x="1786476" y="82782"/>
                    <a:pt x="1743090" y="116364"/>
                  </a:cubicBezTo>
                  <a:cubicBezTo>
                    <a:pt x="1699561" y="150083"/>
                    <a:pt x="1651745" y="177324"/>
                    <a:pt x="1607359" y="208757"/>
                  </a:cubicBezTo>
                  <a:cubicBezTo>
                    <a:pt x="1562896" y="240401"/>
                    <a:pt x="1521100" y="275634"/>
                    <a:pt x="1482391" y="314103"/>
                  </a:cubicBezTo>
                  <a:cubicBezTo>
                    <a:pt x="1443062" y="351978"/>
                    <a:pt x="1406191" y="392319"/>
                    <a:pt x="1371996" y="434880"/>
                  </a:cubicBezTo>
                  <a:cubicBezTo>
                    <a:pt x="1354946" y="456121"/>
                    <a:pt x="1339325" y="478505"/>
                    <a:pt x="1324371" y="501555"/>
                  </a:cubicBezTo>
                  <a:cubicBezTo>
                    <a:pt x="1309417" y="524606"/>
                    <a:pt x="1295796" y="547847"/>
                    <a:pt x="1280651" y="570897"/>
                  </a:cubicBezTo>
                  <a:cubicBezTo>
                    <a:pt x="1251352" y="617309"/>
                    <a:pt x="1218043" y="661068"/>
                    <a:pt x="1181115" y="701676"/>
                  </a:cubicBezTo>
                  <a:cubicBezTo>
                    <a:pt x="1144482" y="742403"/>
                    <a:pt x="1105629" y="781069"/>
                    <a:pt x="1064720" y="817500"/>
                  </a:cubicBezTo>
                  <a:cubicBezTo>
                    <a:pt x="1044241" y="835597"/>
                    <a:pt x="1022810" y="852742"/>
                    <a:pt x="1000712" y="869030"/>
                  </a:cubicBezTo>
                  <a:cubicBezTo>
                    <a:pt x="978614" y="885318"/>
                    <a:pt x="955658" y="900272"/>
                    <a:pt x="932703" y="915131"/>
                  </a:cubicBezTo>
                  <a:cubicBezTo>
                    <a:pt x="909748" y="929990"/>
                    <a:pt x="886983" y="944944"/>
                    <a:pt x="864885" y="961041"/>
                  </a:cubicBezTo>
                  <a:cubicBezTo>
                    <a:pt x="842787" y="977139"/>
                    <a:pt x="821546" y="994284"/>
                    <a:pt x="801067" y="1012381"/>
                  </a:cubicBezTo>
                  <a:cubicBezTo>
                    <a:pt x="760233" y="1048690"/>
                    <a:pt x="721469" y="1087267"/>
                    <a:pt x="684958" y="1127919"/>
                  </a:cubicBezTo>
                  <a:cubicBezTo>
                    <a:pt x="648238" y="1168239"/>
                    <a:pt x="615093" y="1211682"/>
                    <a:pt x="585898" y="1257745"/>
                  </a:cubicBezTo>
                  <a:cubicBezTo>
                    <a:pt x="571229" y="1280796"/>
                    <a:pt x="557323" y="1304227"/>
                    <a:pt x="542083" y="1327087"/>
                  </a:cubicBezTo>
                  <a:cubicBezTo>
                    <a:pt x="526843" y="1349947"/>
                    <a:pt x="511222" y="1372331"/>
                    <a:pt x="494458" y="1393762"/>
                  </a:cubicBezTo>
                  <a:cubicBezTo>
                    <a:pt x="460192" y="1436444"/>
                    <a:pt x="423222" y="1476877"/>
                    <a:pt x="383777" y="1514825"/>
                  </a:cubicBezTo>
                  <a:cubicBezTo>
                    <a:pt x="344784" y="1553420"/>
                    <a:pt x="302632" y="1588691"/>
                    <a:pt x="257761" y="1620267"/>
                  </a:cubicBezTo>
                  <a:cubicBezTo>
                    <a:pt x="213089" y="1651890"/>
                    <a:pt x="165464" y="1679036"/>
                    <a:pt x="122221" y="1712564"/>
                  </a:cubicBezTo>
                  <a:cubicBezTo>
                    <a:pt x="78874" y="1746092"/>
                    <a:pt x="38030" y="1782725"/>
                    <a:pt x="15" y="1822197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62F4ADB-3C67-48B7-836F-8DE2C5B77ED0}"/>
                </a:ext>
              </a:extLst>
            </p:cNvPr>
            <p:cNvSpPr/>
            <p:nvPr/>
          </p:nvSpPr>
          <p:spPr>
            <a:xfrm>
              <a:off x="2047493" y="722349"/>
              <a:ext cx="1966595" cy="1923694"/>
            </a:xfrm>
            <a:custGeom>
              <a:avLst/>
              <a:gdLst>
                <a:gd name="connsiteX0" fmla="*/ 15 w 1966595"/>
                <a:gd name="connsiteY0" fmla="*/ 1923733 h 1923694"/>
                <a:gd name="connsiteX1" fmla="*/ 128126 w 1966595"/>
                <a:gd name="connsiteY1" fmla="*/ 1807719 h 1923694"/>
                <a:gd name="connsiteX2" fmla="*/ 269763 w 1966595"/>
                <a:gd name="connsiteY2" fmla="*/ 1708659 h 1923694"/>
                <a:gd name="connsiteX3" fmla="*/ 400827 w 1966595"/>
                <a:gd name="connsiteY3" fmla="*/ 1596359 h 1923694"/>
                <a:gd name="connsiteX4" fmla="*/ 517222 w 1966595"/>
                <a:gd name="connsiteY4" fmla="*/ 1468819 h 1923694"/>
                <a:gd name="connsiteX5" fmla="*/ 568086 w 1966595"/>
                <a:gd name="connsiteY5" fmla="*/ 1399001 h 1923694"/>
                <a:gd name="connsiteX6" fmla="*/ 614854 w 1966595"/>
                <a:gd name="connsiteY6" fmla="*/ 1326325 h 1923694"/>
                <a:gd name="connsiteX7" fmla="*/ 720105 w 1966595"/>
                <a:gd name="connsiteY7" fmla="*/ 1189165 h 1923694"/>
                <a:gd name="connsiteX8" fmla="*/ 842311 w 1966595"/>
                <a:gd name="connsiteY8" fmla="*/ 1066769 h 1923694"/>
                <a:gd name="connsiteX9" fmla="*/ 908986 w 1966595"/>
                <a:gd name="connsiteY9" fmla="*/ 1011905 h 1923694"/>
                <a:gd name="connsiteX10" fmla="*/ 979947 w 1966595"/>
                <a:gd name="connsiteY10" fmla="*/ 962470 h 1923694"/>
                <a:gd name="connsiteX11" fmla="*/ 1050813 w 1966595"/>
                <a:gd name="connsiteY11" fmla="*/ 913131 h 1923694"/>
                <a:gd name="connsiteX12" fmla="*/ 1117488 w 1966595"/>
                <a:gd name="connsiteY12" fmla="*/ 858457 h 1923694"/>
                <a:gd name="connsiteX13" fmla="*/ 1239789 w 1966595"/>
                <a:gd name="connsiteY13" fmla="*/ 736347 h 1923694"/>
                <a:gd name="connsiteX14" fmla="*/ 1344564 w 1966595"/>
                <a:gd name="connsiteY14" fmla="*/ 599568 h 1923694"/>
                <a:gd name="connsiteX15" fmla="*/ 1391332 w 1966595"/>
                <a:gd name="connsiteY15" fmla="*/ 526892 h 1923694"/>
                <a:gd name="connsiteX16" fmla="*/ 1442291 w 1966595"/>
                <a:gd name="connsiteY16" fmla="*/ 456788 h 1923694"/>
                <a:gd name="connsiteX17" fmla="*/ 1559067 w 1966595"/>
                <a:gd name="connsiteY17" fmla="*/ 328962 h 1923694"/>
                <a:gd name="connsiteX18" fmla="*/ 1690798 w 1966595"/>
                <a:gd name="connsiteY18" fmla="*/ 216282 h 1923694"/>
                <a:gd name="connsiteX19" fmla="*/ 1832244 w 1966595"/>
                <a:gd name="connsiteY19" fmla="*/ 117317 h 1923694"/>
                <a:gd name="connsiteX20" fmla="*/ 1959879 w 1966595"/>
                <a:gd name="connsiteY20" fmla="*/ 1588 h 1923694"/>
                <a:gd name="connsiteX21" fmla="*/ 1965061 w 1966595"/>
                <a:gd name="connsiteY21" fmla="*/ 735 h 1923694"/>
                <a:gd name="connsiteX22" fmla="*/ 1965918 w 1966595"/>
                <a:gd name="connsiteY22" fmla="*/ 5919 h 1923694"/>
                <a:gd name="connsiteX23" fmla="*/ 1965118 w 1966595"/>
                <a:gd name="connsiteY23" fmla="*/ 6732 h 1923694"/>
                <a:gd name="connsiteX24" fmla="*/ 1965118 w 1966595"/>
                <a:gd name="connsiteY24" fmla="*/ 6732 h 1923694"/>
                <a:gd name="connsiteX25" fmla="*/ 1836435 w 1966595"/>
                <a:gd name="connsiteY25" fmla="*/ 122746 h 1923694"/>
                <a:gd name="connsiteX26" fmla="*/ 1694417 w 1966595"/>
                <a:gd name="connsiteY26" fmla="*/ 221520 h 1923694"/>
                <a:gd name="connsiteX27" fmla="*/ 1563258 w 1966595"/>
                <a:gd name="connsiteY27" fmla="*/ 333153 h 1923694"/>
                <a:gd name="connsiteX28" fmla="*/ 1446672 w 1966595"/>
                <a:gd name="connsiteY28" fmla="*/ 460217 h 1923694"/>
                <a:gd name="connsiteX29" fmla="*/ 1395713 w 1966595"/>
                <a:gd name="connsiteY29" fmla="*/ 529749 h 1923694"/>
                <a:gd name="connsiteX30" fmla="*/ 1348850 w 1966595"/>
                <a:gd name="connsiteY30" fmla="*/ 602330 h 1923694"/>
                <a:gd name="connsiteX31" fmla="*/ 1243123 w 1966595"/>
                <a:gd name="connsiteY31" fmla="*/ 739395 h 1923694"/>
                <a:gd name="connsiteX32" fmla="*/ 1120536 w 1966595"/>
                <a:gd name="connsiteY32" fmla="*/ 861505 h 1923694"/>
                <a:gd name="connsiteX33" fmla="*/ 1053861 w 1966595"/>
                <a:gd name="connsiteY33" fmla="*/ 916274 h 1923694"/>
                <a:gd name="connsiteX34" fmla="*/ 982709 w 1966595"/>
                <a:gd name="connsiteY34" fmla="*/ 965518 h 1923694"/>
                <a:gd name="connsiteX35" fmla="*/ 911653 w 1966595"/>
                <a:gd name="connsiteY35" fmla="*/ 1014667 h 1923694"/>
                <a:gd name="connsiteX36" fmla="*/ 844978 w 1966595"/>
                <a:gd name="connsiteY36" fmla="*/ 1069150 h 1923694"/>
                <a:gd name="connsiteX37" fmla="*/ 722105 w 1966595"/>
                <a:gd name="connsiteY37" fmla="*/ 1190975 h 1923694"/>
                <a:gd name="connsiteX38" fmla="*/ 616759 w 1966595"/>
                <a:gd name="connsiteY38" fmla="*/ 1327563 h 1923694"/>
                <a:gd name="connsiteX39" fmla="*/ 569801 w 1966595"/>
                <a:gd name="connsiteY39" fmla="*/ 1400144 h 1923694"/>
                <a:gd name="connsiteX40" fmla="*/ 518651 w 1966595"/>
                <a:gd name="connsiteY40" fmla="*/ 1469962 h 1923694"/>
                <a:gd name="connsiteX41" fmla="*/ 401779 w 1966595"/>
                <a:gd name="connsiteY41" fmla="*/ 1597407 h 1923694"/>
                <a:gd name="connsiteX42" fmla="*/ 270239 w 1966595"/>
                <a:gd name="connsiteY42" fmla="*/ 1709421 h 1923694"/>
                <a:gd name="connsiteX43" fmla="*/ 128698 w 1966595"/>
                <a:gd name="connsiteY43" fmla="*/ 1808100 h 1923694"/>
                <a:gd name="connsiteX44" fmla="*/ 15 w 1966595"/>
                <a:gd name="connsiteY44" fmla="*/ 1923733 h 192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966595" h="1923694">
                  <a:moveTo>
                    <a:pt x="15" y="1923733"/>
                  </a:moveTo>
                  <a:cubicBezTo>
                    <a:pt x="40044" y="1882204"/>
                    <a:pt x="82846" y="1843447"/>
                    <a:pt x="128126" y="1807719"/>
                  </a:cubicBezTo>
                  <a:cubicBezTo>
                    <a:pt x="173370" y="1772000"/>
                    <a:pt x="223376" y="1742472"/>
                    <a:pt x="269763" y="1708659"/>
                  </a:cubicBezTo>
                  <a:cubicBezTo>
                    <a:pt x="316350" y="1674750"/>
                    <a:pt x="360175" y="1637193"/>
                    <a:pt x="400827" y="1596359"/>
                  </a:cubicBezTo>
                  <a:cubicBezTo>
                    <a:pt x="442228" y="1556297"/>
                    <a:pt x="481102" y="1513701"/>
                    <a:pt x="517222" y="1468819"/>
                  </a:cubicBezTo>
                  <a:cubicBezTo>
                    <a:pt x="535320" y="1446340"/>
                    <a:pt x="551989" y="1422909"/>
                    <a:pt x="568086" y="1399001"/>
                  </a:cubicBezTo>
                  <a:cubicBezTo>
                    <a:pt x="584183" y="1375093"/>
                    <a:pt x="599137" y="1350519"/>
                    <a:pt x="614854" y="1326325"/>
                  </a:cubicBezTo>
                  <a:cubicBezTo>
                    <a:pt x="646076" y="1277767"/>
                    <a:pt x="681281" y="1231885"/>
                    <a:pt x="720105" y="1189165"/>
                  </a:cubicBezTo>
                  <a:cubicBezTo>
                    <a:pt x="758643" y="1146226"/>
                    <a:pt x="799436" y="1105374"/>
                    <a:pt x="842311" y="1066769"/>
                  </a:cubicBezTo>
                  <a:cubicBezTo>
                    <a:pt x="863837" y="1047719"/>
                    <a:pt x="886062" y="1029431"/>
                    <a:pt x="908986" y="1011905"/>
                  </a:cubicBezTo>
                  <a:cubicBezTo>
                    <a:pt x="932131" y="994665"/>
                    <a:pt x="955944" y="978377"/>
                    <a:pt x="979947" y="962470"/>
                  </a:cubicBezTo>
                  <a:cubicBezTo>
                    <a:pt x="1003950" y="946563"/>
                    <a:pt x="1027572" y="930276"/>
                    <a:pt x="1050813" y="913131"/>
                  </a:cubicBezTo>
                  <a:cubicBezTo>
                    <a:pt x="1074054" y="895986"/>
                    <a:pt x="1096152" y="877602"/>
                    <a:pt x="1117488" y="858457"/>
                  </a:cubicBezTo>
                  <a:cubicBezTo>
                    <a:pt x="1160398" y="819956"/>
                    <a:pt x="1201222" y="779195"/>
                    <a:pt x="1239789" y="736347"/>
                  </a:cubicBezTo>
                  <a:cubicBezTo>
                    <a:pt x="1278422" y="693720"/>
                    <a:pt x="1313465" y="647971"/>
                    <a:pt x="1344564" y="599568"/>
                  </a:cubicBezTo>
                  <a:cubicBezTo>
                    <a:pt x="1360185" y="575469"/>
                    <a:pt x="1375330" y="550895"/>
                    <a:pt x="1391332" y="526892"/>
                  </a:cubicBezTo>
                  <a:cubicBezTo>
                    <a:pt x="1407334" y="502889"/>
                    <a:pt x="1424193" y="479267"/>
                    <a:pt x="1442291" y="456788"/>
                  </a:cubicBezTo>
                  <a:cubicBezTo>
                    <a:pt x="1478590" y="411855"/>
                    <a:pt x="1517586" y="369167"/>
                    <a:pt x="1559067" y="328962"/>
                  </a:cubicBezTo>
                  <a:cubicBezTo>
                    <a:pt x="1599967" y="288019"/>
                    <a:pt x="1644011" y="250344"/>
                    <a:pt x="1690798" y="216282"/>
                  </a:cubicBezTo>
                  <a:cubicBezTo>
                    <a:pt x="1737470" y="181992"/>
                    <a:pt x="1787096" y="153417"/>
                    <a:pt x="1832244" y="117317"/>
                  </a:cubicBezTo>
                  <a:cubicBezTo>
                    <a:pt x="1877373" y="81686"/>
                    <a:pt x="1920017" y="43020"/>
                    <a:pt x="1959879" y="1588"/>
                  </a:cubicBezTo>
                  <a:cubicBezTo>
                    <a:pt x="1961079" y="-79"/>
                    <a:pt x="1963394" y="-461"/>
                    <a:pt x="1965061" y="735"/>
                  </a:cubicBezTo>
                  <a:cubicBezTo>
                    <a:pt x="1966727" y="1931"/>
                    <a:pt x="1967109" y="4252"/>
                    <a:pt x="1965918" y="5919"/>
                  </a:cubicBezTo>
                  <a:cubicBezTo>
                    <a:pt x="1965689" y="6229"/>
                    <a:pt x="1965423" y="6503"/>
                    <a:pt x="1965118" y="6732"/>
                  </a:cubicBezTo>
                  <a:lnTo>
                    <a:pt x="1965118" y="6732"/>
                  </a:lnTo>
                  <a:cubicBezTo>
                    <a:pt x="1924894" y="48262"/>
                    <a:pt x="1881898" y="87022"/>
                    <a:pt x="1836435" y="122746"/>
                  </a:cubicBezTo>
                  <a:cubicBezTo>
                    <a:pt x="1790905" y="158465"/>
                    <a:pt x="1741185" y="187897"/>
                    <a:pt x="1694417" y="221520"/>
                  </a:cubicBezTo>
                  <a:cubicBezTo>
                    <a:pt x="1647830" y="255224"/>
                    <a:pt x="1603977" y="292550"/>
                    <a:pt x="1563258" y="333153"/>
                  </a:cubicBezTo>
                  <a:cubicBezTo>
                    <a:pt x="1521872" y="373122"/>
                    <a:pt x="1482943" y="415553"/>
                    <a:pt x="1446672" y="460217"/>
                  </a:cubicBezTo>
                  <a:cubicBezTo>
                    <a:pt x="1428670" y="482601"/>
                    <a:pt x="1411906" y="505937"/>
                    <a:pt x="1395713" y="529749"/>
                  </a:cubicBezTo>
                  <a:cubicBezTo>
                    <a:pt x="1379521" y="553562"/>
                    <a:pt x="1364662" y="578136"/>
                    <a:pt x="1348850" y="602330"/>
                  </a:cubicBezTo>
                  <a:cubicBezTo>
                    <a:pt x="1317427" y="650844"/>
                    <a:pt x="1282071" y="696687"/>
                    <a:pt x="1243123" y="739395"/>
                  </a:cubicBezTo>
                  <a:cubicBezTo>
                    <a:pt x="1204451" y="782240"/>
                    <a:pt x="1163532" y="823001"/>
                    <a:pt x="1120536" y="861505"/>
                  </a:cubicBezTo>
                  <a:cubicBezTo>
                    <a:pt x="1099010" y="880555"/>
                    <a:pt x="1076531" y="898938"/>
                    <a:pt x="1053861" y="916274"/>
                  </a:cubicBezTo>
                  <a:cubicBezTo>
                    <a:pt x="1031192" y="933609"/>
                    <a:pt x="1006236" y="949611"/>
                    <a:pt x="982709" y="965518"/>
                  </a:cubicBezTo>
                  <a:cubicBezTo>
                    <a:pt x="959183" y="981425"/>
                    <a:pt x="935084" y="997522"/>
                    <a:pt x="911653" y="1014667"/>
                  </a:cubicBezTo>
                  <a:cubicBezTo>
                    <a:pt x="888221" y="1031812"/>
                    <a:pt x="866314" y="1050005"/>
                    <a:pt x="844978" y="1069150"/>
                  </a:cubicBezTo>
                  <a:cubicBezTo>
                    <a:pt x="801905" y="1107564"/>
                    <a:pt x="760890" y="1148236"/>
                    <a:pt x="722105" y="1190975"/>
                  </a:cubicBezTo>
                  <a:cubicBezTo>
                    <a:pt x="683286" y="1233523"/>
                    <a:pt x="648050" y="1279205"/>
                    <a:pt x="616759" y="1327563"/>
                  </a:cubicBezTo>
                  <a:cubicBezTo>
                    <a:pt x="601043" y="1351662"/>
                    <a:pt x="585803" y="1376141"/>
                    <a:pt x="569801" y="1400144"/>
                  </a:cubicBezTo>
                  <a:cubicBezTo>
                    <a:pt x="553799" y="1424147"/>
                    <a:pt x="536844" y="1447769"/>
                    <a:pt x="518651" y="1469962"/>
                  </a:cubicBezTo>
                  <a:cubicBezTo>
                    <a:pt x="482340" y="1514796"/>
                    <a:pt x="443309" y="1557354"/>
                    <a:pt x="401779" y="1597407"/>
                  </a:cubicBezTo>
                  <a:cubicBezTo>
                    <a:pt x="360955" y="1638155"/>
                    <a:pt x="316971" y="1675607"/>
                    <a:pt x="270239" y="1709421"/>
                  </a:cubicBezTo>
                  <a:cubicBezTo>
                    <a:pt x="223948" y="1743139"/>
                    <a:pt x="173751" y="1772667"/>
                    <a:pt x="128698" y="1808100"/>
                  </a:cubicBezTo>
                  <a:cubicBezTo>
                    <a:pt x="83251" y="1843704"/>
                    <a:pt x="40259" y="1882338"/>
                    <a:pt x="15" y="192373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D65D97C-6872-4689-B055-CB112C805927}"/>
                </a:ext>
              </a:extLst>
            </p:cNvPr>
            <p:cNvSpPr/>
            <p:nvPr/>
          </p:nvSpPr>
          <p:spPr>
            <a:xfrm>
              <a:off x="2047493" y="722349"/>
              <a:ext cx="2065655" cy="2025326"/>
            </a:xfrm>
            <a:custGeom>
              <a:avLst/>
              <a:gdLst>
                <a:gd name="connsiteX0" fmla="*/ 15 w 2065655"/>
                <a:gd name="connsiteY0" fmla="*/ 2025365 h 2025326"/>
                <a:gd name="connsiteX1" fmla="*/ 134222 w 2065655"/>
                <a:gd name="connsiteY1" fmla="*/ 1902969 h 2025326"/>
                <a:gd name="connsiteX2" fmla="*/ 282241 w 2065655"/>
                <a:gd name="connsiteY2" fmla="*/ 1797527 h 2025326"/>
                <a:gd name="connsiteX3" fmla="*/ 419496 w 2065655"/>
                <a:gd name="connsiteY3" fmla="*/ 1678941 h 2025326"/>
                <a:gd name="connsiteX4" fmla="*/ 542083 w 2065655"/>
                <a:gd name="connsiteY4" fmla="*/ 1545019 h 2025326"/>
                <a:gd name="connsiteX5" fmla="*/ 596090 w 2065655"/>
                <a:gd name="connsiteY5" fmla="*/ 1472058 h 2025326"/>
                <a:gd name="connsiteX6" fmla="*/ 646001 w 2065655"/>
                <a:gd name="connsiteY6" fmla="*/ 1395858 h 2025326"/>
                <a:gd name="connsiteX7" fmla="*/ 757348 w 2065655"/>
                <a:gd name="connsiteY7" fmla="*/ 1252602 h 2025326"/>
                <a:gd name="connsiteX8" fmla="*/ 885745 w 2065655"/>
                <a:gd name="connsiteY8" fmla="*/ 1123919 h 2025326"/>
                <a:gd name="connsiteX9" fmla="*/ 955754 w 2065655"/>
                <a:gd name="connsiteY9" fmla="*/ 1065912 h 2025326"/>
                <a:gd name="connsiteX10" fmla="*/ 1029953 w 2065655"/>
                <a:gd name="connsiteY10" fmla="*/ 1013238 h 2025326"/>
                <a:gd name="connsiteX11" fmla="*/ 1103963 w 2065655"/>
                <a:gd name="connsiteY11" fmla="*/ 960756 h 2025326"/>
                <a:gd name="connsiteX12" fmla="*/ 1173686 w 2065655"/>
                <a:gd name="connsiteY12" fmla="*/ 902844 h 2025326"/>
                <a:gd name="connsiteX13" fmla="*/ 1301987 w 2065655"/>
                <a:gd name="connsiteY13" fmla="*/ 774447 h 2025326"/>
                <a:gd name="connsiteX14" fmla="*/ 1413049 w 2065655"/>
                <a:gd name="connsiteY14" fmla="*/ 631572 h 2025326"/>
                <a:gd name="connsiteX15" fmla="*/ 1462960 w 2065655"/>
                <a:gd name="connsiteY15" fmla="*/ 555372 h 2025326"/>
                <a:gd name="connsiteX16" fmla="*/ 1517157 w 2065655"/>
                <a:gd name="connsiteY16" fmla="*/ 482220 h 2025326"/>
                <a:gd name="connsiteX17" fmla="*/ 1640030 w 2065655"/>
                <a:gd name="connsiteY17" fmla="*/ 348012 h 2025326"/>
                <a:gd name="connsiteX18" fmla="*/ 1777761 w 2065655"/>
                <a:gd name="connsiteY18" fmla="*/ 229045 h 2025326"/>
                <a:gd name="connsiteX19" fmla="*/ 1925589 w 2065655"/>
                <a:gd name="connsiteY19" fmla="*/ 123603 h 2025326"/>
                <a:gd name="connsiteX20" fmla="*/ 2058939 w 2065655"/>
                <a:gd name="connsiteY20" fmla="*/ 1588 h 2025326"/>
                <a:gd name="connsiteX21" fmla="*/ 2064121 w 2065655"/>
                <a:gd name="connsiteY21" fmla="*/ 735 h 2025326"/>
                <a:gd name="connsiteX22" fmla="*/ 2064978 w 2065655"/>
                <a:gd name="connsiteY22" fmla="*/ 5919 h 2025326"/>
                <a:gd name="connsiteX23" fmla="*/ 2064178 w 2065655"/>
                <a:gd name="connsiteY23" fmla="*/ 6732 h 2025326"/>
                <a:gd name="connsiteX24" fmla="*/ 2064178 w 2065655"/>
                <a:gd name="connsiteY24" fmla="*/ 6732 h 2025326"/>
                <a:gd name="connsiteX25" fmla="*/ 1929304 w 2065655"/>
                <a:gd name="connsiteY25" fmla="*/ 129033 h 2025326"/>
                <a:gd name="connsiteX26" fmla="*/ 1781000 w 2065655"/>
                <a:gd name="connsiteY26" fmla="*/ 233808 h 2025326"/>
                <a:gd name="connsiteX27" fmla="*/ 1644125 w 2065655"/>
                <a:gd name="connsiteY27" fmla="*/ 352203 h 2025326"/>
                <a:gd name="connsiteX28" fmla="*/ 1521348 w 2065655"/>
                <a:gd name="connsiteY28" fmla="*/ 485553 h 2025326"/>
                <a:gd name="connsiteX29" fmla="*/ 1467341 w 2065655"/>
                <a:gd name="connsiteY29" fmla="*/ 558229 h 2025326"/>
                <a:gd name="connsiteX30" fmla="*/ 1417240 w 2065655"/>
                <a:gd name="connsiteY30" fmla="*/ 634429 h 2025326"/>
                <a:gd name="connsiteX31" fmla="*/ 1305321 w 2065655"/>
                <a:gd name="connsiteY31" fmla="*/ 777304 h 2025326"/>
                <a:gd name="connsiteX32" fmla="*/ 1176448 w 2065655"/>
                <a:gd name="connsiteY32" fmla="*/ 905892 h 2025326"/>
                <a:gd name="connsiteX33" fmla="*/ 1106249 w 2065655"/>
                <a:gd name="connsiteY33" fmla="*/ 963804 h 2025326"/>
                <a:gd name="connsiteX34" fmla="*/ 1031954 w 2065655"/>
                <a:gd name="connsiteY34" fmla="*/ 1016286 h 2025326"/>
                <a:gd name="connsiteX35" fmla="*/ 957849 w 2065655"/>
                <a:gd name="connsiteY35" fmla="*/ 1068579 h 2025326"/>
                <a:gd name="connsiteX36" fmla="*/ 887840 w 2065655"/>
                <a:gd name="connsiteY36" fmla="*/ 1126300 h 2025326"/>
                <a:gd name="connsiteX37" fmla="*/ 759348 w 2065655"/>
                <a:gd name="connsiteY37" fmla="*/ 1254411 h 2025326"/>
                <a:gd name="connsiteX38" fmla="*/ 647715 w 2065655"/>
                <a:gd name="connsiteY38" fmla="*/ 1397286 h 2025326"/>
                <a:gd name="connsiteX39" fmla="*/ 597709 w 2065655"/>
                <a:gd name="connsiteY39" fmla="*/ 1473486 h 2025326"/>
                <a:gd name="connsiteX40" fmla="*/ 543416 w 2065655"/>
                <a:gd name="connsiteY40" fmla="*/ 1546448 h 2025326"/>
                <a:gd name="connsiteX41" fmla="*/ 420448 w 2065655"/>
                <a:gd name="connsiteY41" fmla="*/ 1679798 h 2025326"/>
                <a:gd name="connsiteX42" fmla="*/ 282622 w 2065655"/>
                <a:gd name="connsiteY42" fmla="*/ 1798194 h 2025326"/>
                <a:gd name="connsiteX43" fmla="*/ 134413 w 2065655"/>
                <a:gd name="connsiteY43" fmla="*/ 1902969 h 2025326"/>
                <a:gd name="connsiteX44" fmla="*/ 15 w 2065655"/>
                <a:gd name="connsiteY44" fmla="*/ 2025365 h 2025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065655" h="2025326">
                  <a:moveTo>
                    <a:pt x="15" y="2025365"/>
                  </a:moveTo>
                  <a:cubicBezTo>
                    <a:pt x="42091" y="1981740"/>
                    <a:pt x="86919" y="1940859"/>
                    <a:pt x="134222" y="1902969"/>
                  </a:cubicBezTo>
                  <a:cubicBezTo>
                    <a:pt x="181847" y="1864869"/>
                    <a:pt x="233473" y="1833531"/>
                    <a:pt x="282241" y="1797527"/>
                  </a:cubicBezTo>
                  <a:cubicBezTo>
                    <a:pt x="330887" y="1761475"/>
                    <a:pt x="376767" y="1721841"/>
                    <a:pt x="419496" y="1678941"/>
                  </a:cubicBezTo>
                  <a:cubicBezTo>
                    <a:pt x="462912" y="1636707"/>
                    <a:pt x="503843" y="1591987"/>
                    <a:pt x="542083" y="1545019"/>
                  </a:cubicBezTo>
                  <a:cubicBezTo>
                    <a:pt x="561133" y="1521588"/>
                    <a:pt x="578945" y="1497394"/>
                    <a:pt x="596090" y="1472058"/>
                  </a:cubicBezTo>
                  <a:cubicBezTo>
                    <a:pt x="613234" y="1446721"/>
                    <a:pt x="629236" y="1421385"/>
                    <a:pt x="646001" y="1395858"/>
                  </a:cubicBezTo>
                  <a:cubicBezTo>
                    <a:pt x="679288" y="1345251"/>
                    <a:pt x="716519" y="1297350"/>
                    <a:pt x="757348" y="1252602"/>
                  </a:cubicBezTo>
                  <a:cubicBezTo>
                    <a:pt x="797950" y="1207567"/>
                    <a:pt x="840804" y="1164619"/>
                    <a:pt x="885745" y="1123919"/>
                  </a:cubicBezTo>
                  <a:cubicBezTo>
                    <a:pt x="908224" y="1103631"/>
                    <a:pt x="931655" y="1084295"/>
                    <a:pt x="955754" y="1065912"/>
                  </a:cubicBezTo>
                  <a:cubicBezTo>
                    <a:pt x="979852" y="1047528"/>
                    <a:pt x="1004902" y="1030288"/>
                    <a:pt x="1029953" y="1013238"/>
                  </a:cubicBezTo>
                  <a:cubicBezTo>
                    <a:pt x="1055004" y="996189"/>
                    <a:pt x="1079864" y="978948"/>
                    <a:pt x="1103963" y="960756"/>
                  </a:cubicBezTo>
                  <a:cubicBezTo>
                    <a:pt x="1128061" y="942563"/>
                    <a:pt x="1151588" y="922656"/>
                    <a:pt x="1173686" y="902844"/>
                  </a:cubicBezTo>
                  <a:cubicBezTo>
                    <a:pt x="1218615" y="862264"/>
                    <a:pt x="1261439" y="819409"/>
                    <a:pt x="1301987" y="774447"/>
                  </a:cubicBezTo>
                  <a:cubicBezTo>
                    <a:pt x="1342697" y="729808"/>
                    <a:pt x="1379835" y="682035"/>
                    <a:pt x="1413049" y="631572"/>
                  </a:cubicBezTo>
                  <a:cubicBezTo>
                    <a:pt x="1429813" y="606330"/>
                    <a:pt x="1445910" y="580708"/>
                    <a:pt x="1462960" y="555372"/>
                  </a:cubicBezTo>
                  <a:cubicBezTo>
                    <a:pt x="1480009" y="530035"/>
                    <a:pt x="1498012" y="505746"/>
                    <a:pt x="1517157" y="482220"/>
                  </a:cubicBezTo>
                  <a:cubicBezTo>
                    <a:pt x="1555495" y="435155"/>
                    <a:pt x="1596519" y="390344"/>
                    <a:pt x="1640030" y="348012"/>
                  </a:cubicBezTo>
                  <a:cubicBezTo>
                    <a:pt x="1682921" y="304991"/>
                    <a:pt x="1728955" y="265225"/>
                    <a:pt x="1777761" y="229045"/>
                  </a:cubicBezTo>
                  <a:cubicBezTo>
                    <a:pt x="1826624" y="192945"/>
                    <a:pt x="1878440" y="161418"/>
                    <a:pt x="1925589" y="123603"/>
                  </a:cubicBezTo>
                  <a:cubicBezTo>
                    <a:pt x="1972642" y="85876"/>
                    <a:pt x="2017191" y="45117"/>
                    <a:pt x="2058939" y="1588"/>
                  </a:cubicBezTo>
                  <a:cubicBezTo>
                    <a:pt x="2060139" y="-79"/>
                    <a:pt x="2062454" y="-461"/>
                    <a:pt x="2064121" y="735"/>
                  </a:cubicBezTo>
                  <a:cubicBezTo>
                    <a:pt x="2065788" y="1931"/>
                    <a:pt x="2066168" y="4252"/>
                    <a:pt x="2064978" y="5919"/>
                  </a:cubicBezTo>
                  <a:cubicBezTo>
                    <a:pt x="2064749" y="6229"/>
                    <a:pt x="2064483" y="6503"/>
                    <a:pt x="2064178" y="6732"/>
                  </a:cubicBezTo>
                  <a:lnTo>
                    <a:pt x="2064178" y="6732"/>
                  </a:lnTo>
                  <a:cubicBezTo>
                    <a:pt x="2021915" y="50377"/>
                    <a:pt x="1976862" y="91230"/>
                    <a:pt x="1929304" y="129033"/>
                  </a:cubicBezTo>
                  <a:cubicBezTo>
                    <a:pt x="1881679" y="167133"/>
                    <a:pt x="1829672" y="198470"/>
                    <a:pt x="1781000" y="233808"/>
                  </a:cubicBezTo>
                  <a:cubicBezTo>
                    <a:pt x="1732517" y="269847"/>
                    <a:pt x="1686769" y="309421"/>
                    <a:pt x="1644125" y="352203"/>
                  </a:cubicBezTo>
                  <a:cubicBezTo>
                    <a:pt x="1600682" y="394267"/>
                    <a:pt x="1559686" y="438789"/>
                    <a:pt x="1521348" y="485553"/>
                  </a:cubicBezTo>
                  <a:cubicBezTo>
                    <a:pt x="1502298" y="508890"/>
                    <a:pt x="1484486" y="533178"/>
                    <a:pt x="1467341" y="558229"/>
                  </a:cubicBezTo>
                  <a:cubicBezTo>
                    <a:pt x="1450196" y="583280"/>
                    <a:pt x="1434099" y="608807"/>
                    <a:pt x="1417240" y="634429"/>
                  </a:cubicBezTo>
                  <a:cubicBezTo>
                    <a:pt x="1383769" y="684939"/>
                    <a:pt x="1346345" y="732714"/>
                    <a:pt x="1305321" y="777304"/>
                  </a:cubicBezTo>
                  <a:cubicBezTo>
                    <a:pt x="1264583" y="822336"/>
                    <a:pt x="1221568" y="865255"/>
                    <a:pt x="1176448" y="905892"/>
                  </a:cubicBezTo>
                  <a:cubicBezTo>
                    <a:pt x="1153845" y="926148"/>
                    <a:pt x="1130442" y="945449"/>
                    <a:pt x="1106249" y="963804"/>
                  </a:cubicBezTo>
                  <a:cubicBezTo>
                    <a:pt x="1082055" y="982092"/>
                    <a:pt x="1057100" y="999332"/>
                    <a:pt x="1031954" y="1016286"/>
                  </a:cubicBezTo>
                  <a:cubicBezTo>
                    <a:pt x="1006808" y="1033241"/>
                    <a:pt x="982042" y="1050386"/>
                    <a:pt x="957849" y="1068579"/>
                  </a:cubicBezTo>
                  <a:cubicBezTo>
                    <a:pt x="933656" y="1086771"/>
                    <a:pt x="910224" y="1106107"/>
                    <a:pt x="887840" y="1126300"/>
                  </a:cubicBezTo>
                  <a:cubicBezTo>
                    <a:pt x="842897" y="1166829"/>
                    <a:pt x="800012" y="1209587"/>
                    <a:pt x="759348" y="1254411"/>
                  </a:cubicBezTo>
                  <a:cubicBezTo>
                    <a:pt x="718452" y="1299036"/>
                    <a:pt x="681126" y="1346813"/>
                    <a:pt x="647715" y="1397286"/>
                  </a:cubicBezTo>
                  <a:cubicBezTo>
                    <a:pt x="630951" y="1422528"/>
                    <a:pt x="614758" y="1448055"/>
                    <a:pt x="597709" y="1473486"/>
                  </a:cubicBezTo>
                  <a:cubicBezTo>
                    <a:pt x="580659" y="1498918"/>
                    <a:pt x="562657" y="1523016"/>
                    <a:pt x="543416" y="1546448"/>
                  </a:cubicBezTo>
                  <a:cubicBezTo>
                    <a:pt x="505030" y="1593225"/>
                    <a:pt x="463972" y="1637755"/>
                    <a:pt x="420448" y="1679798"/>
                  </a:cubicBezTo>
                  <a:cubicBezTo>
                    <a:pt x="377519" y="1722641"/>
                    <a:pt x="331449" y="1762218"/>
                    <a:pt x="282622" y="1798194"/>
                  </a:cubicBezTo>
                  <a:cubicBezTo>
                    <a:pt x="233854" y="1834008"/>
                    <a:pt x="181847" y="1865535"/>
                    <a:pt x="134413" y="1902969"/>
                  </a:cubicBezTo>
                  <a:cubicBezTo>
                    <a:pt x="87019" y="1940821"/>
                    <a:pt x="42126" y="1981712"/>
                    <a:pt x="15" y="2025365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6D83FEE-931D-4C7E-90BA-59E76C2B878B}"/>
                </a:ext>
              </a:extLst>
            </p:cNvPr>
            <p:cNvSpPr/>
            <p:nvPr/>
          </p:nvSpPr>
          <p:spPr>
            <a:xfrm>
              <a:off x="2047493" y="722540"/>
              <a:ext cx="2165191" cy="2126672"/>
            </a:xfrm>
            <a:custGeom>
              <a:avLst/>
              <a:gdLst>
                <a:gd name="connsiteX0" fmla="*/ 15 w 2165191"/>
                <a:gd name="connsiteY0" fmla="*/ 2126711 h 2126672"/>
                <a:gd name="connsiteX1" fmla="*/ 140413 w 2165191"/>
                <a:gd name="connsiteY1" fmla="*/ 1998123 h 2126672"/>
                <a:gd name="connsiteX2" fmla="*/ 294718 w 2165191"/>
                <a:gd name="connsiteY2" fmla="*/ 1886205 h 2126672"/>
                <a:gd name="connsiteX3" fmla="*/ 438165 w 2165191"/>
                <a:gd name="connsiteY3" fmla="*/ 1761237 h 2126672"/>
                <a:gd name="connsiteX4" fmla="*/ 566848 w 2165191"/>
                <a:gd name="connsiteY4" fmla="*/ 1621029 h 2126672"/>
                <a:gd name="connsiteX5" fmla="*/ 623998 w 2165191"/>
                <a:gd name="connsiteY5" fmla="*/ 1544829 h 2126672"/>
                <a:gd name="connsiteX6" fmla="*/ 676957 w 2165191"/>
                <a:gd name="connsiteY6" fmla="*/ 1465676 h 2126672"/>
                <a:gd name="connsiteX7" fmla="*/ 794686 w 2165191"/>
                <a:gd name="connsiteY7" fmla="*/ 1315848 h 2126672"/>
                <a:gd name="connsiteX8" fmla="*/ 929274 w 2165191"/>
                <a:gd name="connsiteY8" fmla="*/ 1180878 h 2126672"/>
                <a:gd name="connsiteX9" fmla="*/ 1002426 w 2165191"/>
                <a:gd name="connsiteY9" fmla="*/ 1119633 h 2126672"/>
                <a:gd name="connsiteX10" fmla="*/ 1079674 w 2165191"/>
                <a:gd name="connsiteY10" fmla="*/ 1063816 h 2126672"/>
                <a:gd name="connsiteX11" fmla="*/ 1156826 w 2165191"/>
                <a:gd name="connsiteY11" fmla="*/ 1008095 h 2126672"/>
                <a:gd name="connsiteX12" fmla="*/ 1229788 w 2165191"/>
                <a:gd name="connsiteY12" fmla="*/ 947040 h 2126672"/>
                <a:gd name="connsiteX13" fmla="*/ 1364090 w 2165191"/>
                <a:gd name="connsiteY13" fmla="*/ 812261 h 2126672"/>
                <a:gd name="connsiteX14" fmla="*/ 1481248 w 2165191"/>
                <a:gd name="connsiteY14" fmla="*/ 662909 h 2126672"/>
                <a:gd name="connsiteX15" fmla="*/ 1534207 w 2165191"/>
                <a:gd name="connsiteY15" fmla="*/ 583756 h 2126672"/>
                <a:gd name="connsiteX16" fmla="*/ 1591357 w 2165191"/>
                <a:gd name="connsiteY16" fmla="*/ 507556 h 2126672"/>
                <a:gd name="connsiteX17" fmla="*/ 1720421 w 2165191"/>
                <a:gd name="connsiteY17" fmla="*/ 367062 h 2126672"/>
                <a:gd name="connsiteX18" fmla="*/ 1864248 w 2165191"/>
                <a:gd name="connsiteY18" fmla="*/ 241809 h 2126672"/>
                <a:gd name="connsiteX19" fmla="*/ 2018458 w 2165191"/>
                <a:gd name="connsiteY19" fmla="*/ 129985 h 2126672"/>
                <a:gd name="connsiteX20" fmla="*/ 2158475 w 2165191"/>
                <a:gd name="connsiteY20" fmla="*/ 1588 h 2126672"/>
                <a:gd name="connsiteX21" fmla="*/ 2163657 w 2165191"/>
                <a:gd name="connsiteY21" fmla="*/ 735 h 2126672"/>
                <a:gd name="connsiteX22" fmla="*/ 2164514 w 2165191"/>
                <a:gd name="connsiteY22" fmla="*/ 5919 h 2126672"/>
                <a:gd name="connsiteX23" fmla="*/ 2163714 w 2165191"/>
                <a:gd name="connsiteY23" fmla="*/ 6732 h 2126672"/>
                <a:gd name="connsiteX24" fmla="*/ 2163714 w 2165191"/>
                <a:gd name="connsiteY24" fmla="*/ 6732 h 2126672"/>
                <a:gd name="connsiteX25" fmla="*/ 2022649 w 2165191"/>
                <a:gd name="connsiteY25" fmla="*/ 135319 h 2126672"/>
                <a:gd name="connsiteX26" fmla="*/ 1868058 w 2165191"/>
                <a:gd name="connsiteY26" fmla="*/ 246857 h 2126672"/>
                <a:gd name="connsiteX27" fmla="*/ 1724516 w 2165191"/>
                <a:gd name="connsiteY27" fmla="*/ 371253 h 2126672"/>
                <a:gd name="connsiteX28" fmla="*/ 1595548 w 2165191"/>
                <a:gd name="connsiteY28" fmla="*/ 510985 h 2126672"/>
                <a:gd name="connsiteX29" fmla="*/ 1538398 w 2165191"/>
                <a:gd name="connsiteY29" fmla="*/ 587185 h 2126672"/>
                <a:gd name="connsiteX30" fmla="*/ 1485153 w 2165191"/>
                <a:gd name="connsiteY30" fmla="*/ 666243 h 2126672"/>
                <a:gd name="connsiteX31" fmla="*/ 1367043 w 2165191"/>
                <a:gd name="connsiteY31" fmla="*/ 815880 h 2126672"/>
                <a:gd name="connsiteX32" fmla="*/ 1232074 w 2165191"/>
                <a:gd name="connsiteY32" fmla="*/ 950659 h 2126672"/>
                <a:gd name="connsiteX33" fmla="*/ 1158827 w 2165191"/>
                <a:gd name="connsiteY33" fmla="*/ 1011714 h 2126672"/>
                <a:gd name="connsiteX34" fmla="*/ 1081388 w 2165191"/>
                <a:gd name="connsiteY34" fmla="*/ 1067340 h 2126672"/>
                <a:gd name="connsiteX35" fmla="*/ 1004045 w 2165191"/>
                <a:gd name="connsiteY35" fmla="*/ 1122871 h 2126672"/>
                <a:gd name="connsiteX36" fmla="*/ 930989 w 2165191"/>
                <a:gd name="connsiteY36" fmla="*/ 1183736 h 2126672"/>
                <a:gd name="connsiteX37" fmla="*/ 796305 w 2165191"/>
                <a:gd name="connsiteY37" fmla="*/ 1318229 h 2126672"/>
                <a:gd name="connsiteX38" fmla="*/ 678481 w 2165191"/>
                <a:gd name="connsiteY38" fmla="*/ 1467486 h 2126672"/>
                <a:gd name="connsiteX39" fmla="*/ 625331 w 2165191"/>
                <a:gd name="connsiteY39" fmla="*/ 1546543 h 2126672"/>
                <a:gd name="connsiteX40" fmla="*/ 568181 w 2165191"/>
                <a:gd name="connsiteY40" fmla="*/ 1622743 h 2126672"/>
                <a:gd name="connsiteX41" fmla="*/ 439022 w 2165191"/>
                <a:gd name="connsiteY41" fmla="*/ 1762761 h 2126672"/>
                <a:gd name="connsiteX42" fmla="*/ 295195 w 2165191"/>
                <a:gd name="connsiteY42" fmla="*/ 1886776 h 2126672"/>
                <a:gd name="connsiteX43" fmla="*/ 140699 w 2165191"/>
                <a:gd name="connsiteY43" fmla="*/ 1998219 h 2126672"/>
                <a:gd name="connsiteX44" fmla="*/ 15 w 2165191"/>
                <a:gd name="connsiteY44" fmla="*/ 2126711 h 212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165191" h="2126672">
                  <a:moveTo>
                    <a:pt x="15" y="2126711"/>
                  </a:moveTo>
                  <a:cubicBezTo>
                    <a:pt x="44128" y="2081000"/>
                    <a:pt x="91017" y="2038062"/>
                    <a:pt x="140413" y="1998123"/>
                  </a:cubicBezTo>
                  <a:cubicBezTo>
                    <a:pt x="189848" y="1958118"/>
                    <a:pt x="243855" y="1924305"/>
                    <a:pt x="294718" y="1886205"/>
                  </a:cubicBezTo>
                  <a:cubicBezTo>
                    <a:pt x="345469" y="1848038"/>
                    <a:pt x="393408" y="1806280"/>
                    <a:pt x="438165" y="1761237"/>
                  </a:cubicBezTo>
                  <a:cubicBezTo>
                    <a:pt x="483633" y="1716926"/>
                    <a:pt x="526593" y="1670120"/>
                    <a:pt x="566848" y="1621029"/>
                  </a:cubicBezTo>
                  <a:cubicBezTo>
                    <a:pt x="587041" y="1596549"/>
                    <a:pt x="605805" y="1570927"/>
                    <a:pt x="623998" y="1544829"/>
                  </a:cubicBezTo>
                  <a:cubicBezTo>
                    <a:pt x="642191" y="1518730"/>
                    <a:pt x="659145" y="1491965"/>
                    <a:pt x="676957" y="1465676"/>
                  </a:cubicBezTo>
                  <a:cubicBezTo>
                    <a:pt x="712359" y="1412831"/>
                    <a:pt x="751715" y="1362749"/>
                    <a:pt x="794686" y="1315848"/>
                  </a:cubicBezTo>
                  <a:cubicBezTo>
                    <a:pt x="837453" y="1268889"/>
                    <a:pt x="882125" y="1223455"/>
                    <a:pt x="929274" y="1180878"/>
                  </a:cubicBezTo>
                  <a:cubicBezTo>
                    <a:pt x="952801" y="1159447"/>
                    <a:pt x="976899" y="1139064"/>
                    <a:pt x="1002426" y="1119633"/>
                  </a:cubicBezTo>
                  <a:cubicBezTo>
                    <a:pt x="1027953" y="1100202"/>
                    <a:pt x="1053575" y="1081533"/>
                    <a:pt x="1079674" y="1063816"/>
                  </a:cubicBezTo>
                  <a:cubicBezTo>
                    <a:pt x="1105772" y="1046100"/>
                    <a:pt x="1131680" y="1027335"/>
                    <a:pt x="1156826" y="1008095"/>
                  </a:cubicBezTo>
                  <a:cubicBezTo>
                    <a:pt x="1181972" y="988854"/>
                    <a:pt x="1206261" y="968280"/>
                    <a:pt x="1229788" y="947040"/>
                  </a:cubicBezTo>
                  <a:cubicBezTo>
                    <a:pt x="1276746" y="904463"/>
                    <a:pt x="1321323" y="859124"/>
                    <a:pt x="1364090" y="812261"/>
                  </a:cubicBezTo>
                  <a:cubicBezTo>
                    <a:pt x="1406839" y="765494"/>
                    <a:pt x="1446005" y="715568"/>
                    <a:pt x="1481248" y="662909"/>
                  </a:cubicBezTo>
                  <a:cubicBezTo>
                    <a:pt x="1498964" y="636620"/>
                    <a:pt x="1516205" y="609950"/>
                    <a:pt x="1534207" y="583756"/>
                  </a:cubicBezTo>
                  <a:cubicBezTo>
                    <a:pt x="1552209" y="557562"/>
                    <a:pt x="1571354" y="531940"/>
                    <a:pt x="1591357" y="507556"/>
                  </a:cubicBezTo>
                  <a:cubicBezTo>
                    <a:pt x="1631733" y="458366"/>
                    <a:pt x="1674824" y="411462"/>
                    <a:pt x="1720421" y="367062"/>
                  </a:cubicBezTo>
                  <a:cubicBezTo>
                    <a:pt x="1765331" y="321956"/>
                    <a:pt x="1813394" y="280099"/>
                    <a:pt x="1864248" y="241809"/>
                  </a:cubicBezTo>
                  <a:cubicBezTo>
                    <a:pt x="1915302" y="203709"/>
                    <a:pt x="1969023" y="169895"/>
                    <a:pt x="2018458" y="129985"/>
                  </a:cubicBezTo>
                  <a:cubicBezTo>
                    <a:pt x="2067750" y="90136"/>
                    <a:pt x="2114517" y="47254"/>
                    <a:pt x="2158475" y="1588"/>
                  </a:cubicBezTo>
                  <a:cubicBezTo>
                    <a:pt x="2159675" y="-79"/>
                    <a:pt x="2161990" y="-461"/>
                    <a:pt x="2163657" y="735"/>
                  </a:cubicBezTo>
                  <a:cubicBezTo>
                    <a:pt x="2165324" y="1931"/>
                    <a:pt x="2165705" y="4252"/>
                    <a:pt x="2164514" y="5919"/>
                  </a:cubicBezTo>
                  <a:cubicBezTo>
                    <a:pt x="2164286" y="6229"/>
                    <a:pt x="2164019" y="6503"/>
                    <a:pt x="2163714" y="6732"/>
                  </a:cubicBezTo>
                  <a:lnTo>
                    <a:pt x="2163714" y="6732"/>
                  </a:lnTo>
                  <a:cubicBezTo>
                    <a:pt x="2119394" y="52468"/>
                    <a:pt x="2072284" y="95412"/>
                    <a:pt x="2022649" y="135319"/>
                  </a:cubicBezTo>
                  <a:cubicBezTo>
                    <a:pt x="1973024" y="175324"/>
                    <a:pt x="1918826" y="209043"/>
                    <a:pt x="1868058" y="246857"/>
                  </a:cubicBezTo>
                  <a:cubicBezTo>
                    <a:pt x="1817347" y="284899"/>
                    <a:pt x="1769379" y="326467"/>
                    <a:pt x="1724516" y="371253"/>
                  </a:cubicBezTo>
                  <a:cubicBezTo>
                    <a:pt x="1679034" y="415463"/>
                    <a:pt x="1635981" y="462109"/>
                    <a:pt x="1595548" y="510985"/>
                  </a:cubicBezTo>
                  <a:cubicBezTo>
                    <a:pt x="1575450" y="535464"/>
                    <a:pt x="1556591" y="560991"/>
                    <a:pt x="1538398" y="587185"/>
                  </a:cubicBezTo>
                  <a:cubicBezTo>
                    <a:pt x="1520205" y="613379"/>
                    <a:pt x="1503060" y="639858"/>
                    <a:pt x="1485153" y="666243"/>
                  </a:cubicBezTo>
                  <a:cubicBezTo>
                    <a:pt x="1449596" y="719014"/>
                    <a:pt x="1410115" y="769035"/>
                    <a:pt x="1367043" y="815880"/>
                  </a:cubicBezTo>
                  <a:cubicBezTo>
                    <a:pt x="1324085" y="862839"/>
                    <a:pt x="1279413" y="908082"/>
                    <a:pt x="1232074" y="950659"/>
                  </a:cubicBezTo>
                  <a:cubicBezTo>
                    <a:pt x="1208547" y="971995"/>
                    <a:pt x="1184449" y="992283"/>
                    <a:pt x="1158827" y="1011714"/>
                  </a:cubicBezTo>
                  <a:cubicBezTo>
                    <a:pt x="1133204" y="1031145"/>
                    <a:pt x="1107582" y="1049814"/>
                    <a:pt x="1081388" y="1067340"/>
                  </a:cubicBezTo>
                  <a:cubicBezTo>
                    <a:pt x="1055195" y="1084866"/>
                    <a:pt x="1029287" y="1103631"/>
                    <a:pt x="1004045" y="1122871"/>
                  </a:cubicBezTo>
                  <a:cubicBezTo>
                    <a:pt x="978804" y="1142112"/>
                    <a:pt x="954515" y="1162495"/>
                    <a:pt x="930989" y="1183736"/>
                  </a:cubicBezTo>
                  <a:cubicBezTo>
                    <a:pt x="883364" y="1226217"/>
                    <a:pt x="839167" y="1271461"/>
                    <a:pt x="796305" y="1318229"/>
                  </a:cubicBezTo>
                  <a:cubicBezTo>
                    <a:pt x="753361" y="1364968"/>
                    <a:pt x="713976" y="1414860"/>
                    <a:pt x="678481" y="1467486"/>
                  </a:cubicBezTo>
                  <a:cubicBezTo>
                    <a:pt x="660669" y="1493775"/>
                    <a:pt x="643429" y="1520445"/>
                    <a:pt x="625331" y="1546543"/>
                  </a:cubicBezTo>
                  <a:cubicBezTo>
                    <a:pt x="607234" y="1572642"/>
                    <a:pt x="588184" y="1598169"/>
                    <a:pt x="568181" y="1622743"/>
                  </a:cubicBezTo>
                  <a:cubicBezTo>
                    <a:pt x="527689" y="1671711"/>
                    <a:pt x="484573" y="1718450"/>
                    <a:pt x="439022" y="1762761"/>
                  </a:cubicBezTo>
                  <a:cubicBezTo>
                    <a:pt x="394053" y="1807423"/>
                    <a:pt x="345992" y="1848867"/>
                    <a:pt x="295195" y="1886776"/>
                  </a:cubicBezTo>
                  <a:cubicBezTo>
                    <a:pt x="244331" y="1924876"/>
                    <a:pt x="190420" y="1958404"/>
                    <a:pt x="140699" y="1998219"/>
                  </a:cubicBezTo>
                  <a:cubicBezTo>
                    <a:pt x="91231" y="2038147"/>
                    <a:pt x="44248" y="2081058"/>
                    <a:pt x="15" y="212671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80EFF90-6263-444C-895E-46FDFA907CEC}"/>
                </a:ext>
              </a:extLst>
            </p:cNvPr>
            <p:cNvSpPr/>
            <p:nvPr/>
          </p:nvSpPr>
          <p:spPr>
            <a:xfrm>
              <a:off x="2047493" y="722349"/>
              <a:ext cx="2265204" cy="2228494"/>
            </a:xfrm>
            <a:custGeom>
              <a:avLst/>
              <a:gdLst>
                <a:gd name="connsiteX0" fmla="*/ 15 w 2265204"/>
                <a:gd name="connsiteY0" fmla="*/ 2228533 h 2228494"/>
                <a:gd name="connsiteX1" fmla="*/ 146605 w 2265204"/>
                <a:gd name="connsiteY1" fmla="*/ 2093564 h 2228494"/>
                <a:gd name="connsiteX2" fmla="*/ 307196 w 2265204"/>
                <a:gd name="connsiteY2" fmla="*/ 1975263 h 2228494"/>
                <a:gd name="connsiteX3" fmla="*/ 456834 w 2265204"/>
                <a:gd name="connsiteY3" fmla="*/ 1844009 h 2228494"/>
                <a:gd name="connsiteX4" fmla="*/ 591899 w 2265204"/>
                <a:gd name="connsiteY4" fmla="*/ 1697514 h 2228494"/>
                <a:gd name="connsiteX5" fmla="*/ 652097 w 2265204"/>
                <a:gd name="connsiteY5" fmla="*/ 1618171 h 2228494"/>
                <a:gd name="connsiteX6" fmla="*/ 708199 w 2265204"/>
                <a:gd name="connsiteY6" fmla="*/ 1535780 h 2228494"/>
                <a:gd name="connsiteX7" fmla="*/ 832024 w 2265204"/>
                <a:gd name="connsiteY7" fmla="*/ 1379570 h 2228494"/>
                <a:gd name="connsiteX8" fmla="*/ 972803 w 2265204"/>
                <a:gd name="connsiteY8" fmla="*/ 1238314 h 2228494"/>
                <a:gd name="connsiteX9" fmla="*/ 1049003 w 2265204"/>
                <a:gd name="connsiteY9" fmla="*/ 1173925 h 2228494"/>
                <a:gd name="connsiteX10" fmla="*/ 1129490 w 2265204"/>
                <a:gd name="connsiteY10" fmla="*/ 1114870 h 2228494"/>
                <a:gd name="connsiteX11" fmla="*/ 1209785 w 2265204"/>
                <a:gd name="connsiteY11" fmla="*/ 1056006 h 2228494"/>
                <a:gd name="connsiteX12" fmla="*/ 1285985 w 2265204"/>
                <a:gd name="connsiteY12" fmla="*/ 991712 h 2228494"/>
                <a:gd name="connsiteX13" fmla="*/ 1426479 w 2265204"/>
                <a:gd name="connsiteY13" fmla="*/ 850647 h 2228494"/>
                <a:gd name="connsiteX14" fmla="*/ 1550304 w 2265204"/>
                <a:gd name="connsiteY14" fmla="*/ 694818 h 2228494"/>
                <a:gd name="connsiteX15" fmla="*/ 1606501 w 2265204"/>
                <a:gd name="connsiteY15" fmla="*/ 612426 h 2228494"/>
                <a:gd name="connsiteX16" fmla="*/ 1666890 w 2265204"/>
                <a:gd name="connsiteY16" fmla="*/ 532893 h 2228494"/>
                <a:gd name="connsiteX17" fmla="*/ 1802145 w 2265204"/>
                <a:gd name="connsiteY17" fmla="*/ 386112 h 2228494"/>
                <a:gd name="connsiteX18" fmla="*/ 1951783 w 2265204"/>
                <a:gd name="connsiteY18" fmla="*/ 254477 h 2228494"/>
                <a:gd name="connsiteX19" fmla="*/ 2112279 w 2265204"/>
                <a:gd name="connsiteY19" fmla="*/ 136367 h 2228494"/>
                <a:gd name="connsiteX20" fmla="*/ 2258488 w 2265204"/>
                <a:gd name="connsiteY20" fmla="*/ 1588 h 2228494"/>
                <a:gd name="connsiteX21" fmla="*/ 2263669 w 2265204"/>
                <a:gd name="connsiteY21" fmla="*/ 735 h 2228494"/>
                <a:gd name="connsiteX22" fmla="*/ 2264527 w 2265204"/>
                <a:gd name="connsiteY22" fmla="*/ 5919 h 2228494"/>
                <a:gd name="connsiteX23" fmla="*/ 2263727 w 2265204"/>
                <a:gd name="connsiteY23" fmla="*/ 6732 h 2228494"/>
                <a:gd name="connsiteX24" fmla="*/ 2263727 w 2265204"/>
                <a:gd name="connsiteY24" fmla="*/ 6732 h 2228494"/>
                <a:gd name="connsiteX25" fmla="*/ 2116565 w 2265204"/>
                <a:gd name="connsiteY25" fmla="*/ 141701 h 2228494"/>
                <a:gd name="connsiteX26" fmla="*/ 1955688 w 2265204"/>
                <a:gd name="connsiteY26" fmla="*/ 259620 h 2228494"/>
                <a:gd name="connsiteX27" fmla="*/ 1805860 w 2265204"/>
                <a:gd name="connsiteY27" fmla="*/ 390303 h 2228494"/>
                <a:gd name="connsiteX28" fmla="*/ 1670700 w 2265204"/>
                <a:gd name="connsiteY28" fmla="*/ 536322 h 2228494"/>
                <a:gd name="connsiteX29" fmla="*/ 1610407 w 2265204"/>
                <a:gd name="connsiteY29" fmla="*/ 615474 h 2228494"/>
                <a:gd name="connsiteX30" fmla="*/ 1554114 w 2265204"/>
                <a:gd name="connsiteY30" fmla="*/ 697675 h 2228494"/>
                <a:gd name="connsiteX31" fmla="*/ 1429717 w 2265204"/>
                <a:gd name="connsiteY31" fmla="*/ 853695 h 2228494"/>
                <a:gd name="connsiteX32" fmla="*/ 1288557 w 2265204"/>
                <a:gd name="connsiteY32" fmla="*/ 994760 h 2228494"/>
                <a:gd name="connsiteX33" fmla="*/ 1212357 w 2265204"/>
                <a:gd name="connsiteY33" fmla="*/ 1059054 h 2228494"/>
                <a:gd name="connsiteX34" fmla="*/ 1131776 w 2265204"/>
                <a:gd name="connsiteY34" fmla="*/ 1117823 h 2228494"/>
                <a:gd name="connsiteX35" fmla="*/ 1051289 w 2265204"/>
                <a:gd name="connsiteY35" fmla="*/ 1176592 h 2228494"/>
                <a:gd name="connsiteX36" fmla="*/ 975089 w 2265204"/>
                <a:gd name="connsiteY36" fmla="*/ 1240695 h 2228494"/>
                <a:gd name="connsiteX37" fmla="*/ 834215 w 2265204"/>
                <a:gd name="connsiteY37" fmla="*/ 1381380 h 2228494"/>
                <a:gd name="connsiteX38" fmla="*/ 710390 w 2265204"/>
                <a:gd name="connsiteY38" fmla="*/ 1537113 h 2228494"/>
                <a:gd name="connsiteX39" fmla="*/ 654002 w 2265204"/>
                <a:gd name="connsiteY39" fmla="*/ 1619314 h 2228494"/>
                <a:gd name="connsiteX40" fmla="*/ 593518 w 2265204"/>
                <a:gd name="connsiteY40" fmla="*/ 1698657 h 2228494"/>
                <a:gd name="connsiteX41" fmla="*/ 458167 w 2265204"/>
                <a:gd name="connsiteY41" fmla="*/ 1844961 h 2228494"/>
                <a:gd name="connsiteX42" fmla="*/ 307958 w 2265204"/>
                <a:gd name="connsiteY42" fmla="*/ 1976025 h 2228494"/>
                <a:gd name="connsiteX43" fmla="*/ 147176 w 2265204"/>
                <a:gd name="connsiteY43" fmla="*/ 2093850 h 2228494"/>
                <a:gd name="connsiteX44" fmla="*/ 15 w 2265204"/>
                <a:gd name="connsiteY44" fmla="*/ 2228533 h 2228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265204" h="2228494">
                  <a:moveTo>
                    <a:pt x="15" y="2228533"/>
                  </a:moveTo>
                  <a:cubicBezTo>
                    <a:pt x="46187" y="2180708"/>
                    <a:pt x="95134" y="2135636"/>
                    <a:pt x="146605" y="2093564"/>
                  </a:cubicBezTo>
                  <a:cubicBezTo>
                    <a:pt x="198135" y="2051368"/>
                    <a:pt x="254237" y="2015459"/>
                    <a:pt x="307196" y="1975263"/>
                  </a:cubicBezTo>
                  <a:cubicBezTo>
                    <a:pt x="359978" y="1934935"/>
                    <a:pt x="409972" y="1891082"/>
                    <a:pt x="456834" y="1844009"/>
                  </a:cubicBezTo>
                  <a:cubicBezTo>
                    <a:pt x="504378" y="1797565"/>
                    <a:pt x="549461" y="1748664"/>
                    <a:pt x="591899" y="1697514"/>
                  </a:cubicBezTo>
                  <a:cubicBezTo>
                    <a:pt x="613044" y="1671892"/>
                    <a:pt x="632856" y="1645222"/>
                    <a:pt x="652097" y="1618171"/>
                  </a:cubicBezTo>
                  <a:cubicBezTo>
                    <a:pt x="671337" y="1591120"/>
                    <a:pt x="689339" y="1563212"/>
                    <a:pt x="708199" y="1535780"/>
                  </a:cubicBezTo>
                  <a:cubicBezTo>
                    <a:pt x="745675" y="1480811"/>
                    <a:pt x="787056" y="1428605"/>
                    <a:pt x="832024" y="1379570"/>
                  </a:cubicBezTo>
                  <a:cubicBezTo>
                    <a:pt x="876887" y="1330516"/>
                    <a:pt x="923559" y="1283082"/>
                    <a:pt x="972803" y="1238314"/>
                  </a:cubicBezTo>
                  <a:cubicBezTo>
                    <a:pt x="997378" y="1215835"/>
                    <a:pt x="1022781" y="1194375"/>
                    <a:pt x="1049003" y="1173925"/>
                  </a:cubicBezTo>
                  <a:cubicBezTo>
                    <a:pt x="1075292" y="1153446"/>
                    <a:pt x="1102248" y="1134015"/>
                    <a:pt x="1129490" y="1114870"/>
                  </a:cubicBezTo>
                  <a:cubicBezTo>
                    <a:pt x="1156731" y="1095725"/>
                    <a:pt x="1183592" y="1076770"/>
                    <a:pt x="1209785" y="1056006"/>
                  </a:cubicBezTo>
                  <a:cubicBezTo>
                    <a:pt x="1235979" y="1035241"/>
                    <a:pt x="1261220" y="1014096"/>
                    <a:pt x="1285985" y="991712"/>
                  </a:cubicBezTo>
                  <a:cubicBezTo>
                    <a:pt x="1335039" y="947040"/>
                    <a:pt x="1381235" y="899605"/>
                    <a:pt x="1426479" y="850647"/>
                  </a:cubicBezTo>
                  <a:cubicBezTo>
                    <a:pt x="1471427" y="801728"/>
                    <a:pt x="1512804" y="749651"/>
                    <a:pt x="1550304" y="694818"/>
                  </a:cubicBezTo>
                  <a:cubicBezTo>
                    <a:pt x="1569354" y="667481"/>
                    <a:pt x="1587356" y="639668"/>
                    <a:pt x="1606501" y="612426"/>
                  </a:cubicBezTo>
                  <a:cubicBezTo>
                    <a:pt x="1625647" y="585185"/>
                    <a:pt x="1645649" y="558610"/>
                    <a:pt x="1666890" y="532893"/>
                  </a:cubicBezTo>
                  <a:cubicBezTo>
                    <a:pt x="1709362" y="481624"/>
                    <a:pt x="1754510" y="432630"/>
                    <a:pt x="1802145" y="386112"/>
                  </a:cubicBezTo>
                  <a:cubicBezTo>
                    <a:pt x="1848989" y="338900"/>
                    <a:pt x="1898986" y="294920"/>
                    <a:pt x="1951783" y="254477"/>
                  </a:cubicBezTo>
                  <a:cubicBezTo>
                    <a:pt x="2004837" y="214186"/>
                    <a:pt x="2060939" y="178277"/>
                    <a:pt x="2112279" y="136367"/>
                  </a:cubicBezTo>
                  <a:cubicBezTo>
                    <a:pt x="2163600" y="94331"/>
                    <a:pt x="2212425" y="49328"/>
                    <a:pt x="2258488" y="1588"/>
                  </a:cubicBezTo>
                  <a:cubicBezTo>
                    <a:pt x="2259688" y="-79"/>
                    <a:pt x="2262003" y="-461"/>
                    <a:pt x="2263669" y="735"/>
                  </a:cubicBezTo>
                  <a:cubicBezTo>
                    <a:pt x="2265336" y="1931"/>
                    <a:pt x="2265717" y="4252"/>
                    <a:pt x="2264527" y="5919"/>
                  </a:cubicBezTo>
                  <a:cubicBezTo>
                    <a:pt x="2264298" y="6229"/>
                    <a:pt x="2264031" y="6503"/>
                    <a:pt x="2263727" y="6732"/>
                  </a:cubicBezTo>
                  <a:lnTo>
                    <a:pt x="2263727" y="6732"/>
                  </a:lnTo>
                  <a:cubicBezTo>
                    <a:pt x="2217330" y="54540"/>
                    <a:pt x="2168200" y="99606"/>
                    <a:pt x="2116565" y="141701"/>
                  </a:cubicBezTo>
                  <a:cubicBezTo>
                    <a:pt x="2064749" y="183801"/>
                    <a:pt x="2008552" y="219615"/>
                    <a:pt x="1955688" y="259620"/>
                  </a:cubicBezTo>
                  <a:cubicBezTo>
                    <a:pt x="1902824" y="299720"/>
                    <a:pt x="1852770" y="343382"/>
                    <a:pt x="1805860" y="390303"/>
                  </a:cubicBezTo>
                  <a:cubicBezTo>
                    <a:pt x="1758311" y="436606"/>
                    <a:pt x="1713201" y="485345"/>
                    <a:pt x="1670700" y="536322"/>
                  </a:cubicBezTo>
                  <a:cubicBezTo>
                    <a:pt x="1649555" y="561849"/>
                    <a:pt x="1629647" y="588423"/>
                    <a:pt x="1610407" y="615474"/>
                  </a:cubicBezTo>
                  <a:cubicBezTo>
                    <a:pt x="1591166" y="642525"/>
                    <a:pt x="1572974" y="670338"/>
                    <a:pt x="1554114" y="697675"/>
                  </a:cubicBezTo>
                  <a:cubicBezTo>
                    <a:pt x="1516433" y="752592"/>
                    <a:pt x="1474866" y="804732"/>
                    <a:pt x="1429717" y="853695"/>
                  </a:cubicBezTo>
                  <a:cubicBezTo>
                    <a:pt x="1384759" y="902748"/>
                    <a:pt x="1337897" y="950088"/>
                    <a:pt x="1288557" y="994760"/>
                  </a:cubicBezTo>
                  <a:cubicBezTo>
                    <a:pt x="1263983" y="1017144"/>
                    <a:pt x="1238456" y="1038575"/>
                    <a:pt x="1212357" y="1059054"/>
                  </a:cubicBezTo>
                  <a:cubicBezTo>
                    <a:pt x="1186259" y="1079532"/>
                    <a:pt x="1158922" y="1098773"/>
                    <a:pt x="1131776" y="1117823"/>
                  </a:cubicBezTo>
                  <a:cubicBezTo>
                    <a:pt x="1104629" y="1136873"/>
                    <a:pt x="1077578" y="1155923"/>
                    <a:pt x="1051289" y="1176592"/>
                  </a:cubicBezTo>
                  <a:cubicBezTo>
                    <a:pt x="1025000" y="1197261"/>
                    <a:pt x="999664" y="1218312"/>
                    <a:pt x="975089" y="1240695"/>
                  </a:cubicBezTo>
                  <a:cubicBezTo>
                    <a:pt x="925845" y="1285177"/>
                    <a:pt x="879173" y="1332516"/>
                    <a:pt x="834215" y="1381380"/>
                  </a:cubicBezTo>
                  <a:cubicBezTo>
                    <a:pt x="789232" y="1430233"/>
                    <a:pt x="747848" y="1482278"/>
                    <a:pt x="710390" y="1537113"/>
                  </a:cubicBezTo>
                  <a:cubicBezTo>
                    <a:pt x="691340" y="1564355"/>
                    <a:pt x="673147" y="1592168"/>
                    <a:pt x="654002" y="1619314"/>
                  </a:cubicBezTo>
                  <a:cubicBezTo>
                    <a:pt x="634856" y="1646460"/>
                    <a:pt x="614758" y="1673035"/>
                    <a:pt x="593518" y="1698657"/>
                  </a:cubicBezTo>
                  <a:cubicBezTo>
                    <a:pt x="550979" y="1749749"/>
                    <a:pt x="505800" y="1798584"/>
                    <a:pt x="458167" y="1844961"/>
                  </a:cubicBezTo>
                  <a:cubicBezTo>
                    <a:pt x="411131" y="1892005"/>
                    <a:pt x="360945" y="1935801"/>
                    <a:pt x="307958" y="1976025"/>
                  </a:cubicBezTo>
                  <a:cubicBezTo>
                    <a:pt x="254999" y="2016126"/>
                    <a:pt x="198802" y="2052225"/>
                    <a:pt x="147176" y="2093850"/>
                  </a:cubicBezTo>
                  <a:cubicBezTo>
                    <a:pt x="95519" y="2135817"/>
                    <a:pt x="46380" y="2180784"/>
                    <a:pt x="15" y="222853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AEEEA59-4288-42F7-A9DD-409A03DD15B0}"/>
                </a:ext>
              </a:extLst>
            </p:cNvPr>
            <p:cNvSpPr/>
            <p:nvPr/>
          </p:nvSpPr>
          <p:spPr>
            <a:xfrm>
              <a:off x="2047493" y="722826"/>
              <a:ext cx="2364645" cy="2329650"/>
            </a:xfrm>
            <a:custGeom>
              <a:avLst/>
              <a:gdLst>
                <a:gd name="connsiteX0" fmla="*/ 15 w 2364645"/>
                <a:gd name="connsiteY0" fmla="*/ 2329689 h 2329650"/>
                <a:gd name="connsiteX1" fmla="*/ 152415 w 2364645"/>
                <a:gd name="connsiteY1" fmla="*/ 2188338 h 2329650"/>
                <a:gd name="connsiteX2" fmla="*/ 319198 w 2364645"/>
                <a:gd name="connsiteY2" fmla="*/ 2063751 h 2329650"/>
                <a:gd name="connsiteX3" fmla="*/ 475122 w 2364645"/>
                <a:gd name="connsiteY3" fmla="*/ 1926019 h 2329650"/>
                <a:gd name="connsiteX4" fmla="*/ 616378 w 2364645"/>
                <a:gd name="connsiteY4" fmla="*/ 1773619 h 2329650"/>
                <a:gd name="connsiteX5" fmla="*/ 679719 w 2364645"/>
                <a:gd name="connsiteY5" fmla="*/ 1691133 h 2329650"/>
                <a:gd name="connsiteX6" fmla="*/ 738965 w 2364645"/>
                <a:gd name="connsiteY6" fmla="*/ 1605408 h 2329650"/>
                <a:gd name="connsiteX7" fmla="*/ 869076 w 2364645"/>
                <a:gd name="connsiteY7" fmla="*/ 1442816 h 2329650"/>
                <a:gd name="connsiteX8" fmla="*/ 1016047 w 2364645"/>
                <a:gd name="connsiteY8" fmla="*/ 1295274 h 2329650"/>
                <a:gd name="connsiteX9" fmla="*/ 1095295 w 2364645"/>
                <a:gd name="connsiteY9" fmla="*/ 1227646 h 2329650"/>
                <a:gd name="connsiteX10" fmla="*/ 1178924 w 2364645"/>
                <a:gd name="connsiteY10" fmla="*/ 1165448 h 2329650"/>
                <a:gd name="connsiteX11" fmla="*/ 1262363 w 2364645"/>
                <a:gd name="connsiteY11" fmla="*/ 1103345 h 2329650"/>
                <a:gd name="connsiteX12" fmla="*/ 1341516 w 2364645"/>
                <a:gd name="connsiteY12" fmla="*/ 1036003 h 2329650"/>
                <a:gd name="connsiteX13" fmla="*/ 1488201 w 2364645"/>
                <a:gd name="connsiteY13" fmla="*/ 888556 h 2329650"/>
                <a:gd name="connsiteX14" fmla="*/ 1618027 w 2364645"/>
                <a:gd name="connsiteY14" fmla="*/ 726631 h 2329650"/>
                <a:gd name="connsiteX15" fmla="*/ 1677272 w 2364645"/>
                <a:gd name="connsiteY15" fmla="*/ 640906 h 2329650"/>
                <a:gd name="connsiteX16" fmla="*/ 1740804 w 2364645"/>
                <a:gd name="connsiteY16" fmla="*/ 558134 h 2329650"/>
                <a:gd name="connsiteX17" fmla="*/ 1882155 w 2364645"/>
                <a:gd name="connsiteY17" fmla="*/ 405067 h 2329650"/>
                <a:gd name="connsiteX18" fmla="*/ 2038841 w 2364645"/>
                <a:gd name="connsiteY18" fmla="*/ 267240 h 2329650"/>
                <a:gd name="connsiteX19" fmla="*/ 2205529 w 2364645"/>
                <a:gd name="connsiteY19" fmla="*/ 142653 h 2329650"/>
                <a:gd name="connsiteX20" fmla="*/ 2357929 w 2364645"/>
                <a:gd name="connsiteY20" fmla="*/ 1588 h 2329650"/>
                <a:gd name="connsiteX21" fmla="*/ 2363110 w 2364645"/>
                <a:gd name="connsiteY21" fmla="*/ 735 h 2329650"/>
                <a:gd name="connsiteX22" fmla="*/ 2363968 w 2364645"/>
                <a:gd name="connsiteY22" fmla="*/ 5919 h 2329650"/>
                <a:gd name="connsiteX23" fmla="*/ 2363168 w 2364645"/>
                <a:gd name="connsiteY23" fmla="*/ 6732 h 2329650"/>
                <a:gd name="connsiteX24" fmla="*/ 2363168 w 2364645"/>
                <a:gd name="connsiteY24" fmla="*/ 6732 h 2329650"/>
                <a:gd name="connsiteX25" fmla="*/ 2209815 w 2364645"/>
                <a:gd name="connsiteY25" fmla="*/ 147987 h 2329650"/>
                <a:gd name="connsiteX26" fmla="*/ 2042651 w 2364645"/>
                <a:gd name="connsiteY26" fmla="*/ 272289 h 2329650"/>
                <a:gd name="connsiteX27" fmla="*/ 1886632 w 2364645"/>
                <a:gd name="connsiteY27" fmla="*/ 409353 h 2329650"/>
                <a:gd name="connsiteX28" fmla="*/ 1745281 w 2364645"/>
                <a:gd name="connsiteY28" fmla="*/ 561753 h 2329650"/>
                <a:gd name="connsiteX29" fmla="*/ 1681844 w 2364645"/>
                <a:gd name="connsiteY29" fmla="*/ 644049 h 2329650"/>
                <a:gd name="connsiteX30" fmla="*/ 1622408 w 2364645"/>
                <a:gd name="connsiteY30" fmla="*/ 729774 h 2329650"/>
                <a:gd name="connsiteX31" fmla="*/ 1491821 w 2364645"/>
                <a:gd name="connsiteY31" fmla="*/ 891699 h 2329650"/>
                <a:gd name="connsiteX32" fmla="*/ 1344469 w 2364645"/>
                <a:gd name="connsiteY32" fmla="*/ 1038956 h 2329650"/>
                <a:gd name="connsiteX33" fmla="*/ 1265030 w 2364645"/>
                <a:gd name="connsiteY33" fmla="*/ 1106393 h 2329650"/>
                <a:gd name="connsiteX34" fmla="*/ 1181306 w 2364645"/>
                <a:gd name="connsiteY34" fmla="*/ 1168496 h 2329650"/>
                <a:gd name="connsiteX35" fmla="*/ 1097771 w 2364645"/>
                <a:gd name="connsiteY35" fmla="*/ 1230408 h 2329650"/>
                <a:gd name="connsiteX36" fmla="*/ 1018428 w 2364645"/>
                <a:gd name="connsiteY36" fmla="*/ 1297655 h 2329650"/>
                <a:gd name="connsiteX37" fmla="*/ 871648 w 2364645"/>
                <a:gd name="connsiteY37" fmla="*/ 1444435 h 2329650"/>
                <a:gd name="connsiteX38" fmla="*/ 741346 w 2364645"/>
                <a:gd name="connsiteY38" fmla="*/ 1606360 h 2329650"/>
                <a:gd name="connsiteX39" fmla="*/ 681910 w 2364645"/>
                <a:gd name="connsiteY39" fmla="*/ 1692085 h 2329650"/>
                <a:gd name="connsiteX40" fmla="*/ 618283 w 2364645"/>
                <a:gd name="connsiteY40" fmla="*/ 1774572 h 2329650"/>
                <a:gd name="connsiteX41" fmla="*/ 476741 w 2364645"/>
                <a:gd name="connsiteY41" fmla="*/ 1926972 h 2329650"/>
                <a:gd name="connsiteX42" fmla="*/ 320150 w 2364645"/>
                <a:gd name="connsiteY42" fmla="*/ 2064417 h 2329650"/>
                <a:gd name="connsiteX43" fmla="*/ 153082 w 2364645"/>
                <a:gd name="connsiteY43" fmla="*/ 2188242 h 2329650"/>
                <a:gd name="connsiteX44" fmla="*/ 15 w 2364645"/>
                <a:gd name="connsiteY44" fmla="*/ 2329689 h 232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364645" h="2329650">
                  <a:moveTo>
                    <a:pt x="15" y="2329689"/>
                  </a:moveTo>
                  <a:cubicBezTo>
                    <a:pt x="48123" y="2279749"/>
                    <a:pt x="99003" y="2232562"/>
                    <a:pt x="152415" y="2188338"/>
                  </a:cubicBezTo>
                  <a:cubicBezTo>
                    <a:pt x="206422" y="2143665"/>
                    <a:pt x="264619" y="2106042"/>
                    <a:pt x="319198" y="2063751"/>
                  </a:cubicBezTo>
                  <a:cubicBezTo>
                    <a:pt x="374110" y="2021279"/>
                    <a:pt x="426195" y="1975273"/>
                    <a:pt x="475122" y="1926019"/>
                  </a:cubicBezTo>
                  <a:cubicBezTo>
                    <a:pt x="524718" y="1877604"/>
                    <a:pt x="571862" y="1826740"/>
                    <a:pt x="616378" y="1773619"/>
                  </a:cubicBezTo>
                  <a:cubicBezTo>
                    <a:pt x="638571" y="1746949"/>
                    <a:pt x="659431" y="1719231"/>
                    <a:pt x="679719" y="1691133"/>
                  </a:cubicBezTo>
                  <a:cubicBezTo>
                    <a:pt x="700007" y="1663034"/>
                    <a:pt x="719057" y="1633983"/>
                    <a:pt x="738965" y="1605408"/>
                  </a:cubicBezTo>
                  <a:cubicBezTo>
                    <a:pt x="778526" y="1548267"/>
                    <a:pt x="822001" y="1493946"/>
                    <a:pt x="869076" y="1442816"/>
                  </a:cubicBezTo>
                  <a:cubicBezTo>
                    <a:pt x="916034" y="1391667"/>
                    <a:pt x="964326" y="1342137"/>
                    <a:pt x="1016047" y="1295274"/>
                  </a:cubicBezTo>
                  <a:cubicBezTo>
                    <a:pt x="1041574" y="1271747"/>
                    <a:pt x="1068149" y="1249268"/>
                    <a:pt x="1095295" y="1227646"/>
                  </a:cubicBezTo>
                  <a:cubicBezTo>
                    <a:pt x="1122441" y="1206024"/>
                    <a:pt x="1150730" y="1185641"/>
                    <a:pt x="1178924" y="1165448"/>
                  </a:cubicBezTo>
                  <a:cubicBezTo>
                    <a:pt x="1207118" y="1145255"/>
                    <a:pt x="1235122" y="1124776"/>
                    <a:pt x="1262363" y="1103345"/>
                  </a:cubicBezTo>
                  <a:cubicBezTo>
                    <a:pt x="1289605" y="1081914"/>
                    <a:pt x="1315894" y="1059435"/>
                    <a:pt x="1341516" y="1036003"/>
                  </a:cubicBezTo>
                  <a:cubicBezTo>
                    <a:pt x="1392665" y="989235"/>
                    <a:pt x="1441338" y="939705"/>
                    <a:pt x="1488201" y="888556"/>
                  </a:cubicBezTo>
                  <a:cubicBezTo>
                    <a:pt x="1535121" y="837609"/>
                    <a:pt x="1578498" y="783507"/>
                    <a:pt x="1618027" y="726631"/>
                  </a:cubicBezTo>
                  <a:cubicBezTo>
                    <a:pt x="1637839" y="698056"/>
                    <a:pt x="1657175" y="669481"/>
                    <a:pt x="1677272" y="640906"/>
                  </a:cubicBezTo>
                  <a:cubicBezTo>
                    <a:pt x="1697370" y="612331"/>
                    <a:pt x="1718516" y="584899"/>
                    <a:pt x="1740804" y="558134"/>
                  </a:cubicBezTo>
                  <a:cubicBezTo>
                    <a:pt x="1785000" y="504508"/>
                    <a:pt x="1832911" y="454026"/>
                    <a:pt x="1882155" y="405067"/>
                  </a:cubicBezTo>
                  <a:cubicBezTo>
                    <a:pt x="1931333" y="355772"/>
                    <a:pt x="1983672" y="309732"/>
                    <a:pt x="2038841" y="267240"/>
                  </a:cubicBezTo>
                  <a:cubicBezTo>
                    <a:pt x="2093991" y="224759"/>
                    <a:pt x="2152189" y="186754"/>
                    <a:pt x="2205529" y="142653"/>
                  </a:cubicBezTo>
                  <a:cubicBezTo>
                    <a:pt x="2258983" y="98588"/>
                    <a:pt x="2309875" y="51488"/>
                    <a:pt x="2357929" y="1588"/>
                  </a:cubicBezTo>
                  <a:cubicBezTo>
                    <a:pt x="2359129" y="-79"/>
                    <a:pt x="2361444" y="-461"/>
                    <a:pt x="2363110" y="735"/>
                  </a:cubicBezTo>
                  <a:cubicBezTo>
                    <a:pt x="2364777" y="1931"/>
                    <a:pt x="2365158" y="4252"/>
                    <a:pt x="2363968" y="5919"/>
                  </a:cubicBezTo>
                  <a:cubicBezTo>
                    <a:pt x="2363739" y="6229"/>
                    <a:pt x="2363472" y="6503"/>
                    <a:pt x="2363168" y="6732"/>
                  </a:cubicBezTo>
                  <a:lnTo>
                    <a:pt x="2363168" y="6732"/>
                  </a:lnTo>
                  <a:cubicBezTo>
                    <a:pt x="2314742" y="56655"/>
                    <a:pt x="2263536" y="103814"/>
                    <a:pt x="2209815" y="147987"/>
                  </a:cubicBezTo>
                  <a:cubicBezTo>
                    <a:pt x="2155999" y="192183"/>
                    <a:pt x="2097611" y="230188"/>
                    <a:pt x="2042651" y="272289"/>
                  </a:cubicBezTo>
                  <a:cubicBezTo>
                    <a:pt x="1987711" y="314529"/>
                    <a:pt x="1935600" y="360316"/>
                    <a:pt x="1886632" y="409353"/>
                  </a:cubicBezTo>
                  <a:cubicBezTo>
                    <a:pt x="1836997" y="457760"/>
                    <a:pt x="1789820" y="508624"/>
                    <a:pt x="1745281" y="561753"/>
                  </a:cubicBezTo>
                  <a:cubicBezTo>
                    <a:pt x="1723088" y="588328"/>
                    <a:pt x="1702133" y="615951"/>
                    <a:pt x="1681844" y="644049"/>
                  </a:cubicBezTo>
                  <a:cubicBezTo>
                    <a:pt x="1661556" y="672148"/>
                    <a:pt x="1642316" y="701199"/>
                    <a:pt x="1622408" y="729774"/>
                  </a:cubicBezTo>
                  <a:cubicBezTo>
                    <a:pt x="1582613" y="786655"/>
                    <a:pt x="1538979" y="840756"/>
                    <a:pt x="1491821" y="891699"/>
                  </a:cubicBezTo>
                  <a:cubicBezTo>
                    <a:pt x="1444767" y="942753"/>
                    <a:pt x="1395904" y="992188"/>
                    <a:pt x="1344469" y="1038956"/>
                  </a:cubicBezTo>
                  <a:cubicBezTo>
                    <a:pt x="1318847" y="1062387"/>
                    <a:pt x="1292272" y="1084866"/>
                    <a:pt x="1265030" y="1106393"/>
                  </a:cubicBezTo>
                  <a:cubicBezTo>
                    <a:pt x="1237789" y="1127919"/>
                    <a:pt x="1209595" y="1148303"/>
                    <a:pt x="1181306" y="1168496"/>
                  </a:cubicBezTo>
                  <a:cubicBezTo>
                    <a:pt x="1153016" y="1188689"/>
                    <a:pt x="1125013" y="1208977"/>
                    <a:pt x="1097771" y="1230408"/>
                  </a:cubicBezTo>
                  <a:cubicBezTo>
                    <a:pt x="1070530" y="1251840"/>
                    <a:pt x="1044050" y="1274223"/>
                    <a:pt x="1018428" y="1297655"/>
                  </a:cubicBezTo>
                  <a:cubicBezTo>
                    <a:pt x="966898" y="1344042"/>
                    <a:pt x="918416" y="1393381"/>
                    <a:pt x="871648" y="1444435"/>
                  </a:cubicBezTo>
                  <a:cubicBezTo>
                    <a:pt x="824548" y="1495356"/>
                    <a:pt x="781011" y="1549458"/>
                    <a:pt x="741346" y="1606360"/>
                  </a:cubicBezTo>
                  <a:cubicBezTo>
                    <a:pt x="721439" y="1634935"/>
                    <a:pt x="702103" y="1663510"/>
                    <a:pt x="681910" y="1692085"/>
                  </a:cubicBezTo>
                  <a:cubicBezTo>
                    <a:pt x="661717" y="1720660"/>
                    <a:pt x="640571" y="1747902"/>
                    <a:pt x="618283" y="1774572"/>
                  </a:cubicBezTo>
                  <a:cubicBezTo>
                    <a:pt x="573671" y="1827702"/>
                    <a:pt x="526431" y="1878566"/>
                    <a:pt x="476741" y="1926972"/>
                  </a:cubicBezTo>
                  <a:cubicBezTo>
                    <a:pt x="427567" y="1976121"/>
                    <a:pt x="375260" y="2022031"/>
                    <a:pt x="320150" y="2064417"/>
                  </a:cubicBezTo>
                  <a:cubicBezTo>
                    <a:pt x="265096" y="2106708"/>
                    <a:pt x="206803" y="2144523"/>
                    <a:pt x="153082" y="2188242"/>
                  </a:cubicBezTo>
                  <a:cubicBezTo>
                    <a:pt x="99439" y="2232477"/>
                    <a:pt x="48336" y="2279702"/>
                    <a:pt x="15" y="2329689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0EAABD7-0021-4CC2-A2C0-0CD0C31D67E5}"/>
                </a:ext>
              </a:extLst>
            </p:cNvPr>
            <p:cNvSpPr/>
            <p:nvPr/>
          </p:nvSpPr>
          <p:spPr>
            <a:xfrm>
              <a:off x="2047493" y="722349"/>
              <a:ext cx="2464276" cy="2431662"/>
            </a:xfrm>
            <a:custGeom>
              <a:avLst/>
              <a:gdLst>
                <a:gd name="connsiteX0" fmla="*/ 15 w 2464276"/>
                <a:gd name="connsiteY0" fmla="*/ 2431701 h 2431662"/>
                <a:gd name="connsiteX1" fmla="*/ 158987 w 2464276"/>
                <a:gd name="connsiteY1" fmla="*/ 2284064 h 2431662"/>
                <a:gd name="connsiteX2" fmla="*/ 332056 w 2464276"/>
                <a:gd name="connsiteY2" fmla="*/ 2153095 h 2431662"/>
                <a:gd name="connsiteX3" fmla="*/ 493981 w 2464276"/>
                <a:gd name="connsiteY3" fmla="*/ 2009077 h 2431662"/>
                <a:gd name="connsiteX4" fmla="*/ 641619 w 2464276"/>
                <a:gd name="connsiteY4" fmla="*/ 1849914 h 2431662"/>
                <a:gd name="connsiteX5" fmla="*/ 708294 w 2464276"/>
                <a:gd name="connsiteY5" fmla="*/ 1764189 h 2431662"/>
                <a:gd name="connsiteX6" fmla="*/ 770683 w 2464276"/>
                <a:gd name="connsiteY6" fmla="*/ 1675416 h 2431662"/>
                <a:gd name="connsiteX7" fmla="*/ 907081 w 2464276"/>
                <a:gd name="connsiteY7" fmla="*/ 1506538 h 2431662"/>
                <a:gd name="connsiteX8" fmla="*/ 1060243 w 2464276"/>
                <a:gd name="connsiteY8" fmla="*/ 1352614 h 2431662"/>
                <a:gd name="connsiteX9" fmla="*/ 1142634 w 2464276"/>
                <a:gd name="connsiteY9" fmla="*/ 1281843 h 2431662"/>
                <a:gd name="connsiteX10" fmla="*/ 1229312 w 2464276"/>
                <a:gd name="connsiteY10" fmla="*/ 1216502 h 2431662"/>
                <a:gd name="connsiteX11" fmla="*/ 1315894 w 2464276"/>
                <a:gd name="connsiteY11" fmla="*/ 1151160 h 2431662"/>
                <a:gd name="connsiteX12" fmla="*/ 1398095 w 2464276"/>
                <a:gd name="connsiteY12" fmla="*/ 1080580 h 2431662"/>
                <a:gd name="connsiteX13" fmla="*/ 1551066 w 2464276"/>
                <a:gd name="connsiteY13" fmla="*/ 926847 h 2431662"/>
                <a:gd name="connsiteX14" fmla="*/ 1687083 w 2464276"/>
                <a:gd name="connsiteY14" fmla="*/ 758349 h 2431662"/>
                <a:gd name="connsiteX15" fmla="*/ 1749472 w 2464276"/>
                <a:gd name="connsiteY15" fmla="*/ 669481 h 2431662"/>
                <a:gd name="connsiteX16" fmla="*/ 1816147 w 2464276"/>
                <a:gd name="connsiteY16" fmla="*/ 583756 h 2431662"/>
                <a:gd name="connsiteX17" fmla="*/ 1963689 w 2464276"/>
                <a:gd name="connsiteY17" fmla="*/ 424308 h 2431662"/>
                <a:gd name="connsiteX18" fmla="*/ 2126186 w 2464276"/>
                <a:gd name="connsiteY18" fmla="*/ 280004 h 2431662"/>
                <a:gd name="connsiteX19" fmla="*/ 2299160 w 2464276"/>
                <a:gd name="connsiteY19" fmla="*/ 149130 h 2431662"/>
                <a:gd name="connsiteX20" fmla="*/ 2457560 w 2464276"/>
                <a:gd name="connsiteY20" fmla="*/ 1588 h 2431662"/>
                <a:gd name="connsiteX21" fmla="*/ 2462742 w 2464276"/>
                <a:gd name="connsiteY21" fmla="*/ 735 h 2431662"/>
                <a:gd name="connsiteX22" fmla="*/ 2463599 w 2464276"/>
                <a:gd name="connsiteY22" fmla="*/ 5919 h 2431662"/>
                <a:gd name="connsiteX23" fmla="*/ 2462799 w 2464276"/>
                <a:gd name="connsiteY23" fmla="*/ 6732 h 2431662"/>
                <a:gd name="connsiteX24" fmla="*/ 2462799 w 2464276"/>
                <a:gd name="connsiteY24" fmla="*/ 6732 h 2431662"/>
                <a:gd name="connsiteX25" fmla="*/ 2303255 w 2464276"/>
                <a:gd name="connsiteY25" fmla="*/ 154274 h 2431662"/>
                <a:gd name="connsiteX26" fmla="*/ 2129805 w 2464276"/>
                <a:gd name="connsiteY26" fmla="*/ 284957 h 2431662"/>
                <a:gd name="connsiteX27" fmla="*/ 1967880 w 2464276"/>
                <a:gd name="connsiteY27" fmla="*/ 428403 h 2431662"/>
                <a:gd name="connsiteX28" fmla="*/ 1820338 w 2464276"/>
                <a:gd name="connsiteY28" fmla="*/ 587090 h 2431662"/>
                <a:gd name="connsiteX29" fmla="*/ 1753663 w 2464276"/>
                <a:gd name="connsiteY29" fmla="*/ 672815 h 2431662"/>
                <a:gd name="connsiteX30" fmla="*/ 1691084 w 2464276"/>
                <a:gd name="connsiteY30" fmla="*/ 761397 h 2431662"/>
                <a:gd name="connsiteX31" fmla="*/ 1554305 w 2464276"/>
                <a:gd name="connsiteY31" fmla="*/ 930180 h 2431662"/>
                <a:gd name="connsiteX32" fmla="*/ 1400857 w 2464276"/>
                <a:gd name="connsiteY32" fmla="*/ 1083819 h 2431662"/>
                <a:gd name="connsiteX33" fmla="*/ 1318275 w 2464276"/>
                <a:gd name="connsiteY33" fmla="*/ 1154399 h 2431662"/>
                <a:gd name="connsiteX34" fmla="*/ 1231407 w 2464276"/>
                <a:gd name="connsiteY34" fmla="*/ 1219645 h 2431662"/>
                <a:gd name="connsiteX35" fmla="*/ 1144634 w 2464276"/>
                <a:gd name="connsiteY35" fmla="*/ 1284701 h 2431662"/>
                <a:gd name="connsiteX36" fmla="*/ 1062243 w 2464276"/>
                <a:gd name="connsiteY36" fmla="*/ 1355186 h 2431662"/>
                <a:gd name="connsiteX37" fmla="*/ 908986 w 2464276"/>
                <a:gd name="connsiteY37" fmla="*/ 1508538 h 2431662"/>
                <a:gd name="connsiteX38" fmla="*/ 772492 w 2464276"/>
                <a:gd name="connsiteY38" fmla="*/ 1676940 h 2431662"/>
                <a:gd name="connsiteX39" fmla="*/ 709913 w 2464276"/>
                <a:gd name="connsiteY39" fmla="*/ 1765618 h 2431662"/>
                <a:gd name="connsiteX40" fmla="*/ 643238 w 2464276"/>
                <a:gd name="connsiteY40" fmla="*/ 1851343 h 2431662"/>
                <a:gd name="connsiteX41" fmla="*/ 495505 w 2464276"/>
                <a:gd name="connsiteY41" fmla="*/ 2010315 h 2431662"/>
                <a:gd name="connsiteX42" fmla="*/ 332628 w 2464276"/>
                <a:gd name="connsiteY42" fmla="*/ 2153667 h 2431662"/>
                <a:gd name="connsiteX43" fmla="*/ 159273 w 2464276"/>
                <a:gd name="connsiteY43" fmla="*/ 2284350 h 2431662"/>
                <a:gd name="connsiteX44" fmla="*/ 15 w 2464276"/>
                <a:gd name="connsiteY44" fmla="*/ 2431701 h 2431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464276" h="2431662">
                  <a:moveTo>
                    <a:pt x="15" y="2431701"/>
                  </a:moveTo>
                  <a:cubicBezTo>
                    <a:pt x="50283" y="2379638"/>
                    <a:pt x="103352" y="2330346"/>
                    <a:pt x="158987" y="2284064"/>
                  </a:cubicBezTo>
                  <a:cubicBezTo>
                    <a:pt x="214613" y="2237677"/>
                    <a:pt x="275002" y="2197482"/>
                    <a:pt x="332056" y="2153095"/>
                  </a:cubicBezTo>
                  <a:cubicBezTo>
                    <a:pt x="389000" y="2108537"/>
                    <a:pt x="443082" y="2060436"/>
                    <a:pt x="493981" y="2009077"/>
                  </a:cubicBezTo>
                  <a:cubicBezTo>
                    <a:pt x="545512" y="1958118"/>
                    <a:pt x="595423" y="1906017"/>
                    <a:pt x="641619" y="1849914"/>
                  </a:cubicBezTo>
                  <a:cubicBezTo>
                    <a:pt x="664860" y="1822197"/>
                    <a:pt x="686767" y="1793431"/>
                    <a:pt x="708294" y="1764189"/>
                  </a:cubicBezTo>
                  <a:cubicBezTo>
                    <a:pt x="729821" y="1734948"/>
                    <a:pt x="749823" y="1704944"/>
                    <a:pt x="770683" y="1675416"/>
                  </a:cubicBezTo>
                  <a:cubicBezTo>
                    <a:pt x="812384" y="1616180"/>
                    <a:pt x="857950" y="1559773"/>
                    <a:pt x="907081" y="1506538"/>
                  </a:cubicBezTo>
                  <a:cubicBezTo>
                    <a:pt x="956039" y="1453293"/>
                    <a:pt x="1006903" y="1401763"/>
                    <a:pt x="1060243" y="1352614"/>
                  </a:cubicBezTo>
                  <a:cubicBezTo>
                    <a:pt x="1086846" y="1328040"/>
                    <a:pt x="1114316" y="1304446"/>
                    <a:pt x="1142634" y="1281843"/>
                  </a:cubicBezTo>
                  <a:cubicBezTo>
                    <a:pt x="1171209" y="1259364"/>
                    <a:pt x="1199784" y="1237743"/>
                    <a:pt x="1229312" y="1216502"/>
                  </a:cubicBezTo>
                  <a:cubicBezTo>
                    <a:pt x="1258839" y="1195261"/>
                    <a:pt x="1287605" y="1173639"/>
                    <a:pt x="1315894" y="1151160"/>
                  </a:cubicBezTo>
                  <a:cubicBezTo>
                    <a:pt x="1344183" y="1128681"/>
                    <a:pt x="1371520" y="1105059"/>
                    <a:pt x="1398095" y="1080580"/>
                  </a:cubicBezTo>
                  <a:cubicBezTo>
                    <a:pt x="1451339" y="1031717"/>
                    <a:pt x="1502108" y="980091"/>
                    <a:pt x="1551066" y="926847"/>
                  </a:cubicBezTo>
                  <a:cubicBezTo>
                    <a:pt x="1600072" y="873742"/>
                    <a:pt x="1645506" y="817453"/>
                    <a:pt x="1687083" y="758349"/>
                  </a:cubicBezTo>
                  <a:cubicBezTo>
                    <a:pt x="1707943" y="728822"/>
                    <a:pt x="1728326" y="698913"/>
                    <a:pt x="1749472" y="669481"/>
                  </a:cubicBezTo>
                  <a:cubicBezTo>
                    <a:pt x="1770617" y="640049"/>
                    <a:pt x="1792811" y="611379"/>
                    <a:pt x="1816147" y="583756"/>
                  </a:cubicBezTo>
                  <a:cubicBezTo>
                    <a:pt x="1862343" y="527940"/>
                    <a:pt x="1912349" y="475362"/>
                    <a:pt x="1963689" y="424308"/>
                  </a:cubicBezTo>
                  <a:cubicBezTo>
                    <a:pt x="2014829" y="372899"/>
                    <a:pt x="2069093" y="324706"/>
                    <a:pt x="2126186" y="280004"/>
                  </a:cubicBezTo>
                  <a:cubicBezTo>
                    <a:pt x="2183336" y="235427"/>
                    <a:pt x="2243724" y="195327"/>
                    <a:pt x="2299160" y="149130"/>
                  </a:cubicBezTo>
                  <a:cubicBezTo>
                    <a:pt x="2354624" y="102894"/>
                    <a:pt x="2407506" y="53639"/>
                    <a:pt x="2457560" y="1588"/>
                  </a:cubicBezTo>
                  <a:cubicBezTo>
                    <a:pt x="2458761" y="-79"/>
                    <a:pt x="2461075" y="-461"/>
                    <a:pt x="2462742" y="735"/>
                  </a:cubicBezTo>
                  <a:cubicBezTo>
                    <a:pt x="2464409" y="1931"/>
                    <a:pt x="2464790" y="4252"/>
                    <a:pt x="2463599" y="5919"/>
                  </a:cubicBezTo>
                  <a:cubicBezTo>
                    <a:pt x="2463371" y="6229"/>
                    <a:pt x="2463104" y="6503"/>
                    <a:pt x="2462799" y="6732"/>
                  </a:cubicBezTo>
                  <a:lnTo>
                    <a:pt x="2462799" y="6732"/>
                  </a:lnTo>
                  <a:cubicBezTo>
                    <a:pt x="2412307" y="58746"/>
                    <a:pt x="2359053" y="107999"/>
                    <a:pt x="2303255" y="154274"/>
                  </a:cubicBezTo>
                  <a:cubicBezTo>
                    <a:pt x="2247344" y="200661"/>
                    <a:pt x="2186860" y="240761"/>
                    <a:pt x="2129805" y="284957"/>
                  </a:cubicBezTo>
                  <a:cubicBezTo>
                    <a:pt x="2072931" y="329397"/>
                    <a:pt x="2018858" y="377304"/>
                    <a:pt x="1967880" y="428403"/>
                  </a:cubicBezTo>
                  <a:cubicBezTo>
                    <a:pt x="1916540" y="479267"/>
                    <a:pt x="1866534" y="531654"/>
                    <a:pt x="1820338" y="587090"/>
                  </a:cubicBezTo>
                  <a:cubicBezTo>
                    <a:pt x="1797097" y="614808"/>
                    <a:pt x="1775094" y="643478"/>
                    <a:pt x="1753663" y="672815"/>
                  </a:cubicBezTo>
                  <a:cubicBezTo>
                    <a:pt x="1732232" y="702152"/>
                    <a:pt x="1712038" y="731965"/>
                    <a:pt x="1691084" y="761397"/>
                  </a:cubicBezTo>
                  <a:cubicBezTo>
                    <a:pt x="1649278" y="820622"/>
                    <a:pt x="1603577" y="877006"/>
                    <a:pt x="1554305" y="930180"/>
                  </a:cubicBezTo>
                  <a:cubicBezTo>
                    <a:pt x="1505155" y="983330"/>
                    <a:pt x="1454292" y="1034955"/>
                    <a:pt x="1400857" y="1083819"/>
                  </a:cubicBezTo>
                  <a:cubicBezTo>
                    <a:pt x="1374063" y="1108326"/>
                    <a:pt x="1346536" y="1131853"/>
                    <a:pt x="1318275" y="1154399"/>
                  </a:cubicBezTo>
                  <a:cubicBezTo>
                    <a:pt x="1289700" y="1176878"/>
                    <a:pt x="1261125" y="1198404"/>
                    <a:pt x="1231407" y="1219645"/>
                  </a:cubicBezTo>
                  <a:cubicBezTo>
                    <a:pt x="1201689" y="1240886"/>
                    <a:pt x="1173019" y="1262317"/>
                    <a:pt x="1144634" y="1284701"/>
                  </a:cubicBezTo>
                  <a:cubicBezTo>
                    <a:pt x="1116250" y="1307085"/>
                    <a:pt x="1088913" y="1330707"/>
                    <a:pt x="1062243" y="1355186"/>
                  </a:cubicBezTo>
                  <a:cubicBezTo>
                    <a:pt x="1008903" y="1403954"/>
                    <a:pt x="958040" y="1455484"/>
                    <a:pt x="908986" y="1508538"/>
                  </a:cubicBezTo>
                  <a:cubicBezTo>
                    <a:pt x="859828" y="1561602"/>
                    <a:pt x="814231" y="1617857"/>
                    <a:pt x="772492" y="1676940"/>
                  </a:cubicBezTo>
                  <a:cubicBezTo>
                    <a:pt x="751537" y="1706373"/>
                    <a:pt x="731154" y="1736281"/>
                    <a:pt x="709913" y="1765618"/>
                  </a:cubicBezTo>
                  <a:cubicBezTo>
                    <a:pt x="688673" y="1794955"/>
                    <a:pt x="666479" y="1823530"/>
                    <a:pt x="643238" y="1851343"/>
                  </a:cubicBezTo>
                  <a:cubicBezTo>
                    <a:pt x="596947" y="1907064"/>
                    <a:pt x="546845" y="1959452"/>
                    <a:pt x="495505" y="2010315"/>
                  </a:cubicBezTo>
                  <a:cubicBezTo>
                    <a:pt x="444230" y="2061417"/>
                    <a:pt x="389833" y="2109299"/>
                    <a:pt x="332628" y="2153667"/>
                  </a:cubicBezTo>
                  <a:cubicBezTo>
                    <a:pt x="275478" y="2198053"/>
                    <a:pt x="214994" y="2238058"/>
                    <a:pt x="159273" y="2284350"/>
                  </a:cubicBezTo>
                  <a:cubicBezTo>
                    <a:pt x="103568" y="2330555"/>
                    <a:pt x="50404" y="2379752"/>
                    <a:pt x="15" y="243170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DC225F6-9FF2-40F3-BFCD-81A2E84418CD}"/>
                </a:ext>
              </a:extLst>
            </p:cNvPr>
            <p:cNvSpPr/>
            <p:nvPr/>
          </p:nvSpPr>
          <p:spPr>
            <a:xfrm>
              <a:off x="2047493" y="722349"/>
              <a:ext cx="2564289" cy="2533294"/>
            </a:xfrm>
            <a:custGeom>
              <a:avLst/>
              <a:gdLst>
                <a:gd name="connsiteX0" fmla="*/ 15 w 2564289"/>
                <a:gd name="connsiteY0" fmla="*/ 2533333 h 2533294"/>
                <a:gd name="connsiteX1" fmla="*/ 165178 w 2564289"/>
                <a:gd name="connsiteY1" fmla="*/ 2379314 h 2533294"/>
                <a:gd name="connsiteX2" fmla="*/ 344534 w 2564289"/>
                <a:gd name="connsiteY2" fmla="*/ 2241964 h 2533294"/>
                <a:gd name="connsiteX3" fmla="*/ 512841 w 2564289"/>
                <a:gd name="connsiteY3" fmla="*/ 2091564 h 2533294"/>
                <a:gd name="connsiteX4" fmla="*/ 666479 w 2564289"/>
                <a:gd name="connsiteY4" fmla="*/ 1926114 h 2533294"/>
                <a:gd name="connsiteX5" fmla="*/ 736012 w 2564289"/>
                <a:gd name="connsiteY5" fmla="*/ 1837246 h 2533294"/>
                <a:gd name="connsiteX6" fmla="*/ 801544 w 2564289"/>
                <a:gd name="connsiteY6" fmla="*/ 1745235 h 2533294"/>
                <a:gd name="connsiteX7" fmla="*/ 944419 w 2564289"/>
                <a:gd name="connsiteY7" fmla="*/ 1569975 h 2533294"/>
                <a:gd name="connsiteX8" fmla="*/ 1103772 w 2564289"/>
                <a:gd name="connsiteY8" fmla="*/ 1409764 h 2533294"/>
                <a:gd name="connsiteX9" fmla="*/ 1189497 w 2564289"/>
                <a:gd name="connsiteY9" fmla="*/ 1335850 h 2533294"/>
                <a:gd name="connsiteX10" fmla="*/ 1279413 w 2564289"/>
                <a:gd name="connsiteY10" fmla="*/ 1267270 h 2533294"/>
                <a:gd name="connsiteX11" fmla="*/ 1369138 w 2564289"/>
                <a:gd name="connsiteY11" fmla="*/ 1198785 h 2533294"/>
                <a:gd name="connsiteX12" fmla="*/ 1454863 w 2564289"/>
                <a:gd name="connsiteY12" fmla="*/ 1125062 h 2533294"/>
                <a:gd name="connsiteX13" fmla="*/ 1614026 w 2564289"/>
                <a:gd name="connsiteY13" fmla="*/ 965042 h 2533294"/>
                <a:gd name="connsiteX14" fmla="*/ 1756330 w 2564289"/>
                <a:gd name="connsiteY14" fmla="*/ 790068 h 2533294"/>
                <a:gd name="connsiteX15" fmla="*/ 1821862 w 2564289"/>
                <a:gd name="connsiteY15" fmla="*/ 698056 h 2533294"/>
                <a:gd name="connsiteX16" fmla="*/ 1891585 w 2564289"/>
                <a:gd name="connsiteY16" fmla="*/ 608997 h 2533294"/>
                <a:gd name="connsiteX17" fmla="*/ 2044271 w 2564289"/>
                <a:gd name="connsiteY17" fmla="*/ 443262 h 2533294"/>
                <a:gd name="connsiteX18" fmla="*/ 2212958 w 2564289"/>
                <a:gd name="connsiteY18" fmla="*/ 292672 h 2533294"/>
                <a:gd name="connsiteX19" fmla="*/ 2392219 w 2564289"/>
                <a:gd name="connsiteY19" fmla="*/ 155322 h 2533294"/>
                <a:gd name="connsiteX20" fmla="*/ 2557573 w 2564289"/>
                <a:gd name="connsiteY20" fmla="*/ 1588 h 2533294"/>
                <a:gd name="connsiteX21" fmla="*/ 2562755 w 2564289"/>
                <a:gd name="connsiteY21" fmla="*/ 735 h 2533294"/>
                <a:gd name="connsiteX22" fmla="*/ 2563612 w 2564289"/>
                <a:gd name="connsiteY22" fmla="*/ 5919 h 2533294"/>
                <a:gd name="connsiteX23" fmla="*/ 2562811 w 2564289"/>
                <a:gd name="connsiteY23" fmla="*/ 6732 h 2533294"/>
                <a:gd name="connsiteX24" fmla="*/ 2562811 w 2564289"/>
                <a:gd name="connsiteY24" fmla="*/ 6732 h 2533294"/>
                <a:gd name="connsiteX25" fmla="*/ 2397077 w 2564289"/>
                <a:gd name="connsiteY25" fmla="*/ 160656 h 2533294"/>
                <a:gd name="connsiteX26" fmla="*/ 2217435 w 2564289"/>
                <a:gd name="connsiteY26" fmla="*/ 297720 h 2533294"/>
                <a:gd name="connsiteX27" fmla="*/ 2048938 w 2564289"/>
                <a:gd name="connsiteY27" fmla="*/ 447453 h 2533294"/>
                <a:gd name="connsiteX28" fmla="*/ 1895204 w 2564289"/>
                <a:gd name="connsiteY28" fmla="*/ 612522 h 2533294"/>
                <a:gd name="connsiteX29" fmla="*/ 1825481 w 2564289"/>
                <a:gd name="connsiteY29" fmla="*/ 701199 h 2533294"/>
                <a:gd name="connsiteX30" fmla="*/ 1759759 w 2564289"/>
                <a:gd name="connsiteY30" fmla="*/ 793020 h 2533294"/>
                <a:gd name="connsiteX31" fmla="*/ 1616884 w 2564289"/>
                <a:gd name="connsiteY31" fmla="*/ 968090 h 2533294"/>
                <a:gd name="connsiteX32" fmla="*/ 1457245 w 2564289"/>
                <a:gd name="connsiteY32" fmla="*/ 1128015 h 2533294"/>
                <a:gd name="connsiteX33" fmla="*/ 1371520 w 2564289"/>
                <a:gd name="connsiteY33" fmla="*/ 1201833 h 2533294"/>
                <a:gd name="connsiteX34" fmla="*/ 1281509 w 2564289"/>
                <a:gd name="connsiteY34" fmla="*/ 1270223 h 2533294"/>
                <a:gd name="connsiteX35" fmla="*/ 1191688 w 2564289"/>
                <a:gd name="connsiteY35" fmla="*/ 1338517 h 2533294"/>
                <a:gd name="connsiteX36" fmla="*/ 1105963 w 2564289"/>
                <a:gd name="connsiteY36" fmla="*/ 1412145 h 2533294"/>
                <a:gd name="connsiteX37" fmla="*/ 946514 w 2564289"/>
                <a:gd name="connsiteY37" fmla="*/ 1571880 h 2533294"/>
                <a:gd name="connsiteX38" fmla="*/ 803639 w 2564289"/>
                <a:gd name="connsiteY38" fmla="*/ 1746568 h 2533294"/>
                <a:gd name="connsiteX39" fmla="*/ 738012 w 2564289"/>
                <a:gd name="connsiteY39" fmla="*/ 1838484 h 2533294"/>
                <a:gd name="connsiteX40" fmla="*/ 668098 w 2564289"/>
                <a:gd name="connsiteY40" fmla="*/ 1927257 h 2533294"/>
                <a:gd name="connsiteX41" fmla="*/ 513889 w 2564289"/>
                <a:gd name="connsiteY41" fmla="*/ 2092611 h 2533294"/>
                <a:gd name="connsiteX42" fmla="*/ 345106 w 2564289"/>
                <a:gd name="connsiteY42" fmla="*/ 2242630 h 2533294"/>
                <a:gd name="connsiteX43" fmla="*/ 165464 w 2564289"/>
                <a:gd name="connsiteY43" fmla="*/ 2379695 h 2533294"/>
                <a:gd name="connsiteX44" fmla="*/ 15 w 2564289"/>
                <a:gd name="connsiteY44" fmla="*/ 2533333 h 2533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564289" h="2533294">
                  <a:moveTo>
                    <a:pt x="15" y="2533333"/>
                  </a:moveTo>
                  <a:cubicBezTo>
                    <a:pt x="52389" y="2479193"/>
                    <a:pt x="107517" y="2427787"/>
                    <a:pt x="165178" y="2379314"/>
                  </a:cubicBezTo>
                  <a:cubicBezTo>
                    <a:pt x="222900" y="2330832"/>
                    <a:pt x="285384" y="2288541"/>
                    <a:pt x="344534" y="2241964"/>
                  </a:cubicBezTo>
                  <a:cubicBezTo>
                    <a:pt x="403598" y="2195243"/>
                    <a:pt x="459802" y="2145018"/>
                    <a:pt x="512841" y="2091564"/>
                  </a:cubicBezTo>
                  <a:cubicBezTo>
                    <a:pt x="566276" y="2038509"/>
                    <a:pt x="618187" y="1983931"/>
                    <a:pt x="666479" y="1926114"/>
                  </a:cubicBezTo>
                  <a:cubicBezTo>
                    <a:pt x="690768" y="1897539"/>
                    <a:pt x="714104" y="1867536"/>
                    <a:pt x="736012" y="1837246"/>
                  </a:cubicBezTo>
                  <a:cubicBezTo>
                    <a:pt x="757919" y="1806957"/>
                    <a:pt x="779541" y="1775810"/>
                    <a:pt x="801544" y="1745235"/>
                  </a:cubicBezTo>
                  <a:cubicBezTo>
                    <a:pt x="845408" y="1683846"/>
                    <a:pt x="893130" y="1625305"/>
                    <a:pt x="944419" y="1569975"/>
                  </a:cubicBezTo>
                  <a:cubicBezTo>
                    <a:pt x="995473" y="1514634"/>
                    <a:pt x="1048337" y="1460818"/>
                    <a:pt x="1103772" y="1409764"/>
                  </a:cubicBezTo>
                  <a:cubicBezTo>
                    <a:pt x="1131395" y="1384237"/>
                    <a:pt x="1159970" y="1359567"/>
                    <a:pt x="1189497" y="1335850"/>
                  </a:cubicBezTo>
                  <a:cubicBezTo>
                    <a:pt x="1219025" y="1312133"/>
                    <a:pt x="1249028" y="1289559"/>
                    <a:pt x="1279413" y="1267270"/>
                  </a:cubicBezTo>
                  <a:cubicBezTo>
                    <a:pt x="1309798" y="1244982"/>
                    <a:pt x="1339801" y="1222312"/>
                    <a:pt x="1369138" y="1198785"/>
                  </a:cubicBezTo>
                  <a:cubicBezTo>
                    <a:pt x="1398476" y="1175259"/>
                    <a:pt x="1426765" y="1150589"/>
                    <a:pt x="1454863" y="1125062"/>
                  </a:cubicBezTo>
                  <a:cubicBezTo>
                    <a:pt x="1510204" y="1074008"/>
                    <a:pt x="1562972" y="1020287"/>
                    <a:pt x="1614026" y="965042"/>
                  </a:cubicBezTo>
                  <a:cubicBezTo>
                    <a:pt x="1665090" y="909765"/>
                    <a:pt x="1712620" y="851325"/>
                    <a:pt x="1756330" y="790068"/>
                  </a:cubicBezTo>
                  <a:cubicBezTo>
                    <a:pt x="1778237" y="759492"/>
                    <a:pt x="1799573" y="728536"/>
                    <a:pt x="1821862" y="698056"/>
                  </a:cubicBezTo>
                  <a:cubicBezTo>
                    <a:pt x="1844150" y="667576"/>
                    <a:pt x="1867201" y="637858"/>
                    <a:pt x="1891585" y="608997"/>
                  </a:cubicBezTo>
                  <a:cubicBezTo>
                    <a:pt x="1938448" y="551085"/>
                    <a:pt x="1990930" y="496317"/>
                    <a:pt x="2044271" y="443262"/>
                  </a:cubicBezTo>
                  <a:cubicBezTo>
                    <a:pt x="2097468" y="389764"/>
                    <a:pt x="2153789" y="339479"/>
                    <a:pt x="2212958" y="292672"/>
                  </a:cubicBezTo>
                  <a:cubicBezTo>
                    <a:pt x="2272299" y="246000"/>
                    <a:pt x="2334688" y="203709"/>
                    <a:pt x="2392219" y="155322"/>
                  </a:cubicBezTo>
                  <a:cubicBezTo>
                    <a:pt x="2449997" y="107012"/>
                    <a:pt x="2505185" y="55696"/>
                    <a:pt x="2557573" y="1588"/>
                  </a:cubicBezTo>
                  <a:cubicBezTo>
                    <a:pt x="2558773" y="-79"/>
                    <a:pt x="2561087" y="-461"/>
                    <a:pt x="2562755" y="735"/>
                  </a:cubicBezTo>
                  <a:cubicBezTo>
                    <a:pt x="2564421" y="1931"/>
                    <a:pt x="2564802" y="4252"/>
                    <a:pt x="2563612" y="5919"/>
                  </a:cubicBezTo>
                  <a:cubicBezTo>
                    <a:pt x="2563383" y="6229"/>
                    <a:pt x="2563116" y="6503"/>
                    <a:pt x="2562811" y="6732"/>
                  </a:cubicBezTo>
                  <a:lnTo>
                    <a:pt x="2562811" y="6732"/>
                  </a:lnTo>
                  <a:cubicBezTo>
                    <a:pt x="2510262" y="60869"/>
                    <a:pt x="2454941" y="112246"/>
                    <a:pt x="2397077" y="160656"/>
                  </a:cubicBezTo>
                  <a:cubicBezTo>
                    <a:pt x="2339165" y="209138"/>
                    <a:pt x="2276490" y="251334"/>
                    <a:pt x="2217435" y="297720"/>
                  </a:cubicBezTo>
                  <a:cubicBezTo>
                    <a:pt x="2158313" y="344207"/>
                    <a:pt x="2102049" y="394209"/>
                    <a:pt x="2048938" y="447453"/>
                  </a:cubicBezTo>
                  <a:cubicBezTo>
                    <a:pt x="1995503" y="500412"/>
                    <a:pt x="1943496" y="554895"/>
                    <a:pt x="1895204" y="612522"/>
                  </a:cubicBezTo>
                  <a:cubicBezTo>
                    <a:pt x="1870916" y="641097"/>
                    <a:pt x="1847579" y="670910"/>
                    <a:pt x="1825481" y="701199"/>
                  </a:cubicBezTo>
                  <a:cubicBezTo>
                    <a:pt x="1803383" y="731489"/>
                    <a:pt x="1781857" y="762445"/>
                    <a:pt x="1759759" y="793020"/>
                  </a:cubicBezTo>
                  <a:cubicBezTo>
                    <a:pt x="1715906" y="854354"/>
                    <a:pt x="1668186" y="912830"/>
                    <a:pt x="1616884" y="968090"/>
                  </a:cubicBezTo>
                  <a:cubicBezTo>
                    <a:pt x="1565639" y="1023335"/>
                    <a:pt x="1512680" y="1077056"/>
                    <a:pt x="1457245" y="1128015"/>
                  </a:cubicBezTo>
                  <a:cubicBezTo>
                    <a:pt x="1429432" y="1153418"/>
                    <a:pt x="1400857" y="1178021"/>
                    <a:pt x="1371520" y="1201833"/>
                  </a:cubicBezTo>
                  <a:cubicBezTo>
                    <a:pt x="1342088" y="1225360"/>
                    <a:pt x="1311893" y="1247934"/>
                    <a:pt x="1281509" y="1270223"/>
                  </a:cubicBezTo>
                  <a:cubicBezTo>
                    <a:pt x="1251124" y="1292511"/>
                    <a:pt x="1221025" y="1314990"/>
                    <a:pt x="1191688" y="1338517"/>
                  </a:cubicBezTo>
                  <a:cubicBezTo>
                    <a:pt x="1162351" y="1362044"/>
                    <a:pt x="1133871" y="1386618"/>
                    <a:pt x="1105963" y="1412145"/>
                  </a:cubicBezTo>
                  <a:cubicBezTo>
                    <a:pt x="1050527" y="1463009"/>
                    <a:pt x="997664" y="1516920"/>
                    <a:pt x="946514" y="1571880"/>
                  </a:cubicBezTo>
                  <a:cubicBezTo>
                    <a:pt x="895245" y="1627029"/>
                    <a:pt x="847524" y="1685380"/>
                    <a:pt x="803639" y="1746568"/>
                  </a:cubicBezTo>
                  <a:cubicBezTo>
                    <a:pt x="781637" y="1777143"/>
                    <a:pt x="760205" y="1808100"/>
                    <a:pt x="738012" y="1838484"/>
                  </a:cubicBezTo>
                  <a:cubicBezTo>
                    <a:pt x="715819" y="1868869"/>
                    <a:pt x="692483" y="1898587"/>
                    <a:pt x="668098" y="1927257"/>
                  </a:cubicBezTo>
                  <a:cubicBezTo>
                    <a:pt x="619426" y="1985074"/>
                    <a:pt x="567324" y="2039367"/>
                    <a:pt x="513889" y="2092611"/>
                  </a:cubicBezTo>
                  <a:cubicBezTo>
                    <a:pt x="460682" y="2145951"/>
                    <a:pt x="404319" y="2196043"/>
                    <a:pt x="345106" y="2242630"/>
                  </a:cubicBezTo>
                  <a:cubicBezTo>
                    <a:pt x="285860" y="2289112"/>
                    <a:pt x="223281" y="2331308"/>
                    <a:pt x="165464" y="2379695"/>
                  </a:cubicBezTo>
                  <a:cubicBezTo>
                    <a:pt x="107690" y="2428006"/>
                    <a:pt x="52466" y="2479288"/>
                    <a:pt x="15" y="253333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A924061-694E-4CBD-A6AB-B731A5AA64B5}"/>
                </a:ext>
              </a:extLst>
            </p:cNvPr>
            <p:cNvSpPr/>
            <p:nvPr/>
          </p:nvSpPr>
          <p:spPr>
            <a:xfrm>
              <a:off x="2047493" y="723543"/>
              <a:ext cx="2663314" cy="2633637"/>
            </a:xfrm>
            <a:custGeom>
              <a:avLst/>
              <a:gdLst>
                <a:gd name="connsiteX0" fmla="*/ 15 w 2663314"/>
                <a:gd name="connsiteY0" fmla="*/ 2633676 h 2633637"/>
                <a:gd name="connsiteX1" fmla="*/ 171465 w 2663314"/>
                <a:gd name="connsiteY1" fmla="*/ 2473370 h 2633637"/>
                <a:gd name="connsiteX2" fmla="*/ 357107 w 2663314"/>
                <a:gd name="connsiteY2" fmla="*/ 2329638 h 2633637"/>
                <a:gd name="connsiteX3" fmla="*/ 531605 w 2663314"/>
                <a:gd name="connsiteY3" fmla="*/ 2172952 h 2633637"/>
                <a:gd name="connsiteX4" fmla="*/ 691435 w 2663314"/>
                <a:gd name="connsiteY4" fmla="*/ 2001502 h 2633637"/>
                <a:gd name="connsiteX5" fmla="*/ 764110 w 2663314"/>
                <a:gd name="connsiteY5" fmla="*/ 1909490 h 2633637"/>
                <a:gd name="connsiteX6" fmla="*/ 832786 w 2663314"/>
                <a:gd name="connsiteY6" fmla="*/ 1814240 h 2633637"/>
                <a:gd name="connsiteX7" fmla="*/ 981566 w 2663314"/>
                <a:gd name="connsiteY7" fmla="*/ 1632694 h 2633637"/>
                <a:gd name="connsiteX8" fmla="*/ 1147111 w 2663314"/>
                <a:gd name="connsiteY8" fmla="*/ 1466101 h 2633637"/>
                <a:gd name="connsiteX9" fmla="*/ 1235693 w 2663314"/>
                <a:gd name="connsiteY9" fmla="*/ 1389044 h 2633637"/>
                <a:gd name="connsiteX10" fmla="*/ 1328657 w 2663314"/>
                <a:gd name="connsiteY10" fmla="*/ 1317226 h 2633637"/>
                <a:gd name="connsiteX11" fmla="*/ 1421526 w 2663314"/>
                <a:gd name="connsiteY11" fmla="*/ 1245598 h 2633637"/>
                <a:gd name="connsiteX12" fmla="*/ 1509918 w 2663314"/>
                <a:gd name="connsiteY12" fmla="*/ 1168636 h 2633637"/>
                <a:gd name="connsiteX13" fmla="*/ 1675272 w 2663314"/>
                <a:gd name="connsiteY13" fmla="*/ 1002329 h 2633637"/>
                <a:gd name="connsiteX14" fmla="*/ 1823767 w 2663314"/>
                <a:gd name="connsiteY14" fmla="*/ 821354 h 2633637"/>
                <a:gd name="connsiteX15" fmla="*/ 1892442 w 2663314"/>
                <a:gd name="connsiteY15" fmla="*/ 726104 h 2633637"/>
                <a:gd name="connsiteX16" fmla="*/ 1965308 w 2663314"/>
                <a:gd name="connsiteY16" fmla="*/ 633807 h 2633637"/>
                <a:gd name="connsiteX17" fmla="*/ 2125233 w 2663314"/>
                <a:gd name="connsiteY17" fmla="*/ 461785 h 2633637"/>
                <a:gd name="connsiteX18" fmla="*/ 2300398 w 2663314"/>
                <a:gd name="connsiteY18" fmla="*/ 304623 h 2633637"/>
                <a:gd name="connsiteX19" fmla="*/ 2485945 w 2663314"/>
                <a:gd name="connsiteY19" fmla="*/ 160891 h 2633637"/>
                <a:gd name="connsiteX20" fmla="*/ 2657395 w 2663314"/>
                <a:gd name="connsiteY20" fmla="*/ 775 h 2633637"/>
                <a:gd name="connsiteX21" fmla="*/ 2662596 w 2663314"/>
                <a:gd name="connsiteY21" fmla="*/ 1533 h 2633637"/>
                <a:gd name="connsiteX22" fmla="*/ 2662634 w 2663314"/>
                <a:gd name="connsiteY22" fmla="*/ 5919 h 2633637"/>
                <a:gd name="connsiteX23" fmla="*/ 2662634 w 2663314"/>
                <a:gd name="connsiteY23" fmla="*/ 5919 h 2633637"/>
                <a:gd name="connsiteX24" fmla="*/ 2490707 w 2663314"/>
                <a:gd name="connsiteY24" fmla="*/ 166129 h 2633637"/>
                <a:gd name="connsiteX25" fmla="*/ 2304779 w 2663314"/>
                <a:gd name="connsiteY25" fmla="*/ 309576 h 2633637"/>
                <a:gd name="connsiteX26" fmla="*/ 2128948 w 2663314"/>
                <a:gd name="connsiteY26" fmla="*/ 465310 h 2633637"/>
                <a:gd name="connsiteX27" fmla="*/ 1968928 w 2663314"/>
                <a:gd name="connsiteY27" fmla="*/ 636760 h 2633637"/>
                <a:gd name="connsiteX28" fmla="*/ 1896157 w 2663314"/>
                <a:gd name="connsiteY28" fmla="*/ 728581 h 2633637"/>
                <a:gd name="connsiteX29" fmla="*/ 1827386 w 2663314"/>
                <a:gd name="connsiteY29" fmla="*/ 823831 h 2633637"/>
                <a:gd name="connsiteX30" fmla="*/ 1678130 w 2663314"/>
                <a:gd name="connsiteY30" fmla="*/ 1004806 h 2633637"/>
                <a:gd name="connsiteX31" fmla="*/ 1512299 w 2663314"/>
                <a:gd name="connsiteY31" fmla="*/ 1171112 h 2633637"/>
                <a:gd name="connsiteX32" fmla="*/ 1423431 w 2663314"/>
                <a:gd name="connsiteY32" fmla="*/ 1248074 h 2633637"/>
                <a:gd name="connsiteX33" fmla="*/ 1330372 w 2663314"/>
                <a:gd name="connsiteY33" fmla="*/ 1319607 h 2633637"/>
                <a:gd name="connsiteX34" fmla="*/ 1237408 w 2663314"/>
                <a:gd name="connsiteY34" fmla="*/ 1391140 h 2633637"/>
                <a:gd name="connsiteX35" fmla="*/ 1148730 w 2663314"/>
                <a:gd name="connsiteY35" fmla="*/ 1467911 h 2633637"/>
                <a:gd name="connsiteX36" fmla="*/ 983090 w 2663314"/>
                <a:gd name="connsiteY36" fmla="*/ 1633932 h 2633637"/>
                <a:gd name="connsiteX37" fmla="*/ 834119 w 2663314"/>
                <a:gd name="connsiteY37" fmla="*/ 1814907 h 2633637"/>
                <a:gd name="connsiteX38" fmla="*/ 765254 w 2663314"/>
                <a:gd name="connsiteY38" fmla="*/ 1910157 h 2633637"/>
                <a:gd name="connsiteX39" fmla="*/ 692387 w 2663314"/>
                <a:gd name="connsiteY39" fmla="*/ 2002168 h 2633637"/>
                <a:gd name="connsiteX40" fmla="*/ 532177 w 2663314"/>
                <a:gd name="connsiteY40" fmla="*/ 2173618 h 2633637"/>
                <a:gd name="connsiteX41" fmla="*/ 357298 w 2663314"/>
                <a:gd name="connsiteY41" fmla="*/ 2330305 h 2633637"/>
                <a:gd name="connsiteX42" fmla="*/ 171465 w 2663314"/>
                <a:gd name="connsiteY42" fmla="*/ 2473751 h 2633637"/>
                <a:gd name="connsiteX43" fmla="*/ 15 w 2663314"/>
                <a:gd name="connsiteY43" fmla="*/ 2633676 h 2633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663314" h="2633637">
                  <a:moveTo>
                    <a:pt x="15" y="2633676"/>
                  </a:moveTo>
                  <a:cubicBezTo>
                    <a:pt x="54974" y="2577955"/>
                    <a:pt x="111172" y="2523376"/>
                    <a:pt x="171465" y="2473370"/>
                  </a:cubicBezTo>
                  <a:cubicBezTo>
                    <a:pt x="231758" y="2423364"/>
                    <a:pt x="295861" y="2378120"/>
                    <a:pt x="357107" y="2329638"/>
                  </a:cubicBezTo>
                  <a:cubicBezTo>
                    <a:pt x="418244" y="2280813"/>
                    <a:pt x="476508" y="2228501"/>
                    <a:pt x="531605" y="2172952"/>
                  </a:cubicBezTo>
                  <a:cubicBezTo>
                    <a:pt x="587041" y="2117707"/>
                    <a:pt x="641143" y="2061033"/>
                    <a:pt x="691435" y="2001502"/>
                  </a:cubicBezTo>
                  <a:cubicBezTo>
                    <a:pt x="716676" y="1971688"/>
                    <a:pt x="740679" y="1940827"/>
                    <a:pt x="764110" y="1909490"/>
                  </a:cubicBezTo>
                  <a:cubicBezTo>
                    <a:pt x="787542" y="1878153"/>
                    <a:pt x="809735" y="1845958"/>
                    <a:pt x="832786" y="1814240"/>
                  </a:cubicBezTo>
                  <a:cubicBezTo>
                    <a:pt x="878616" y="1750737"/>
                    <a:pt x="928302" y="1690110"/>
                    <a:pt x="981566" y="1632694"/>
                  </a:cubicBezTo>
                  <a:cubicBezTo>
                    <a:pt x="1034716" y="1575544"/>
                    <a:pt x="1089580" y="1519346"/>
                    <a:pt x="1147111" y="1466101"/>
                  </a:cubicBezTo>
                  <a:cubicBezTo>
                    <a:pt x="1175686" y="1439527"/>
                    <a:pt x="1205404" y="1413809"/>
                    <a:pt x="1235693" y="1389044"/>
                  </a:cubicBezTo>
                  <a:cubicBezTo>
                    <a:pt x="1265983" y="1364279"/>
                    <a:pt x="1297320" y="1340657"/>
                    <a:pt x="1328657" y="1317226"/>
                  </a:cubicBezTo>
                  <a:cubicBezTo>
                    <a:pt x="1359995" y="1293794"/>
                    <a:pt x="1391141" y="1270172"/>
                    <a:pt x="1421526" y="1245598"/>
                  </a:cubicBezTo>
                  <a:cubicBezTo>
                    <a:pt x="1451911" y="1221023"/>
                    <a:pt x="1481343" y="1195210"/>
                    <a:pt x="1509918" y="1168636"/>
                  </a:cubicBezTo>
                  <a:cubicBezTo>
                    <a:pt x="1567068" y="1115486"/>
                    <a:pt x="1622218" y="1059670"/>
                    <a:pt x="1675272" y="1002329"/>
                  </a:cubicBezTo>
                  <a:cubicBezTo>
                    <a:pt x="1728412" y="945084"/>
                    <a:pt x="1777999" y="884646"/>
                    <a:pt x="1823767" y="821354"/>
                  </a:cubicBezTo>
                  <a:cubicBezTo>
                    <a:pt x="1846722" y="789636"/>
                    <a:pt x="1869201" y="757632"/>
                    <a:pt x="1892442" y="726104"/>
                  </a:cubicBezTo>
                  <a:cubicBezTo>
                    <a:pt x="1915683" y="694576"/>
                    <a:pt x="1940067" y="663715"/>
                    <a:pt x="1965308" y="633807"/>
                  </a:cubicBezTo>
                  <a:cubicBezTo>
                    <a:pt x="2015696" y="573799"/>
                    <a:pt x="2070083" y="517030"/>
                    <a:pt x="2125233" y="461785"/>
                  </a:cubicBezTo>
                  <a:cubicBezTo>
                    <a:pt x="2180564" y="406091"/>
                    <a:pt x="2239047" y="353617"/>
                    <a:pt x="2300398" y="304623"/>
                  </a:cubicBezTo>
                  <a:cubicBezTo>
                    <a:pt x="2361834" y="255760"/>
                    <a:pt x="2426318" y="211373"/>
                    <a:pt x="2485945" y="160891"/>
                  </a:cubicBezTo>
                  <a:cubicBezTo>
                    <a:pt x="2545733" y="110418"/>
                    <a:pt x="2602960" y="56979"/>
                    <a:pt x="2657395" y="775"/>
                  </a:cubicBezTo>
                  <a:cubicBezTo>
                    <a:pt x="2659043" y="-451"/>
                    <a:pt x="2661367" y="-112"/>
                    <a:pt x="2662596" y="1533"/>
                  </a:cubicBezTo>
                  <a:cubicBezTo>
                    <a:pt x="2663558" y="2830"/>
                    <a:pt x="2663577" y="4604"/>
                    <a:pt x="2662634" y="5919"/>
                  </a:cubicBezTo>
                  <a:lnTo>
                    <a:pt x="2662634" y="5919"/>
                  </a:lnTo>
                  <a:cubicBezTo>
                    <a:pt x="2607579" y="61640"/>
                    <a:pt x="2551096" y="116123"/>
                    <a:pt x="2490707" y="166129"/>
                  </a:cubicBezTo>
                  <a:cubicBezTo>
                    <a:pt x="2430319" y="216136"/>
                    <a:pt x="2365930" y="261379"/>
                    <a:pt x="2304779" y="309576"/>
                  </a:cubicBezTo>
                  <a:cubicBezTo>
                    <a:pt x="2243229" y="358067"/>
                    <a:pt x="2184517" y="410064"/>
                    <a:pt x="2128948" y="465310"/>
                  </a:cubicBezTo>
                  <a:cubicBezTo>
                    <a:pt x="2073512" y="520364"/>
                    <a:pt x="2019315" y="576943"/>
                    <a:pt x="1968928" y="636760"/>
                  </a:cubicBezTo>
                  <a:cubicBezTo>
                    <a:pt x="1943687" y="666573"/>
                    <a:pt x="1919588" y="697339"/>
                    <a:pt x="1896157" y="728581"/>
                  </a:cubicBezTo>
                  <a:cubicBezTo>
                    <a:pt x="1872725" y="759823"/>
                    <a:pt x="1850437" y="792017"/>
                    <a:pt x="1827386" y="823831"/>
                  </a:cubicBezTo>
                  <a:cubicBezTo>
                    <a:pt x="1781371" y="887143"/>
                    <a:pt x="1731527" y="947579"/>
                    <a:pt x="1678130" y="1004806"/>
                  </a:cubicBezTo>
                  <a:cubicBezTo>
                    <a:pt x="1624885" y="1061956"/>
                    <a:pt x="1569830" y="1117963"/>
                    <a:pt x="1512299" y="1171112"/>
                  </a:cubicBezTo>
                  <a:cubicBezTo>
                    <a:pt x="1483724" y="1197687"/>
                    <a:pt x="1453816" y="1223309"/>
                    <a:pt x="1423431" y="1248074"/>
                  </a:cubicBezTo>
                  <a:cubicBezTo>
                    <a:pt x="1393046" y="1272839"/>
                    <a:pt x="1361804" y="1296271"/>
                    <a:pt x="1330372" y="1319607"/>
                  </a:cubicBezTo>
                  <a:cubicBezTo>
                    <a:pt x="1298939" y="1342943"/>
                    <a:pt x="1267792" y="1366565"/>
                    <a:pt x="1237408" y="1391140"/>
                  </a:cubicBezTo>
                  <a:cubicBezTo>
                    <a:pt x="1207023" y="1415714"/>
                    <a:pt x="1177496" y="1441336"/>
                    <a:pt x="1148730" y="1467911"/>
                  </a:cubicBezTo>
                  <a:cubicBezTo>
                    <a:pt x="1091580" y="1520870"/>
                    <a:pt x="1036240" y="1576687"/>
                    <a:pt x="983090" y="1633932"/>
                  </a:cubicBezTo>
                  <a:cubicBezTo>
                    <a:pt x="929795" y="1691168"/>
                    <a:pt x="880046" y="1751604"/>
                    <a:pt x="834119" y="1814907"/>
                  </a:cubicBezTo>
                  <a:cubicBezTo>
                    <a:pt x="811069" y="1846530"/>
                    <a:pt x="788590" y="1878534"/>
                    <a:pt x="765254" y="1910157"/>
                  </a:cubicBezTo>
                  <a:cubicBezTo>
                    <a:pt x="741917" y="1941780"/>
                    <a:pt x="717629" y="1972355"/>
                    <a:pt x="692387" y="2002168"/>
                  </a:cubicBezTo>
                  <a:cubicBezTo>
                    <a:pt x="641905" y="2061985"/>
                    <a:pt x="587612" y="2118564"/>
                    <a:pt x="532177" y="2173618"/>
                  </a:cubicBezTo>
                  <a:cubicBezTo>
                    <a:pt x="476930" y="2229149"/>
                    <a:pt x="418542" y="2281470"/>
                    <a:pt x="357298" y="2330305"/>
                  </a:cubicBezTo>
                  <a:cubicBezTo>
                    <a:pt x="295957" y="2378977"/>
                    <a:pt x="231282" y="2423269"/>
                    <a:pt x="171465" y="2473751"/>
                  </a:cubicBezTo>
                  <a:cubicBezTo>
                    <a:pt x="111666" y="2524148"/>
                    <a:pt x="54444" y="2577526"/>
                    <a:pt x="15" y="263367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B4E7C33-9094-4B09-8062-41BEF476922B}"/>
                </a:ext>
              </a:extLst>
            </p:cNvPr>
            <p:cNvSpPr/>
            <p:nvPr/>
          </p:nvSpPr>
          <p:spPr>
            <a:xfrm>
              <a:off x="2047493" y="723162"/>
              <a:ext cx="2762088" cy="2735650"/>
            </a:xfrm>
            <a:custGeom>
              <a:avLst/>
              <a:gdLst>
                <a:gd name="connsiteX0" fmla="*/ 15 w 2762088"/>
                <a:gd name="connsiteY0" fmla="*/ 2735689 h 2735650"/>
                <a:gd name="connsiteX1" fmla="*/ 177656 w 2762088"/>
                <a:gd name="connsiteY1" fmla="*/ 2569001 h 2735650"/>
                <a:gd name="connsiteX2" fmla="*/ 369490 w 2762088"/>
                <a:gd name="connsiteY2" fmla="*/ 2418887 h 2735650"/>
                <a:gd name="connsiteX3" fmla="*/ 550465 w 2762088"/>
                <a:gd name="connsiteY3" fmla="*/ 2255819 h 2735650"/>
                <a:gd name="connsiteX4" fmla="*/ 716485 w 2762088"/>
                <a:gd name="connsiteY4" fmla="*/ 2077702 h 2735650"/>
                <a:gd name="connsiteX5" fmla="*/ 792685 w 2762088"/>
                <a:gd name="connsiteY5" fmla="*/ 1982452 h 2735650"/>
                <a:gd name="connsiteX6" fmla="*/ 864409 w 2762088"/>
                <a:gd name="connsiteY6" fmla="*/ 1884058 h 2735650"/>
                <a:gd name="connsiteX7" fmla="*/ 1019476 w 2762088"/>
                <a:gd name="connsiteY7" fmla="*/ 1696130 h 2735650"/>
                <a:gd name="connsiteX8" fmla="*/ 1190926 w 2762088"/>
                <a:gd name="connsiteY8" fmla="*/ 1523251 h 2735650"/>
                <a:gd name="connsiteX9" fmla="*/ 1282651 w 2762088"/>
                <a:gd name="connsiteY9" fmla="*/ 1443051 h 2735650"/>
                <a:gd name="connsiteX10" fmla="*/ 1378663 w 2762088"/>
                <a:gd name="connsiteY10" fmla="*/ 1368089 h 2735650"/>
                <a:gd name="connsiteX11" fmla="*/ 1474676 w 2762088"/>
                <a:gd name="connsiteY11" fmla="*/ 1293223 h 2735650"/>
                <a:gd name="connsiteX12" fmla="*/ 1566211 w 2762088"/>
                <a:gd name="connsiteY12" fmla="*/ 1213117 h 2735650"/>
                <a:gd name="connsiteX13" fmla="*/ 1737661 w 2762088"/>
                <a:gd name="connsiteY13" fmla="*/ 1040429 h 2735650"/>
                <a:gd name="connsiteX14" fmla="*/ 1892442 w 2762088"/>
                <a:gd name="connsiteY14" fmla="*/ 852787 h 2735650"/>
                <a:gd name="connsiteX15" fmla="*/ 1964165 w 2762088"/>
                <a:gd name="connsiteY15" fmla="*/ 754298 h 2735650"/>
                <a:gd name="connsiteX16" fmla="*/ 2040365 w 2762088"/>
                <a:gd name="connsiteY16" fmla="*/ 659048 h 2735650"/>
                <a:gd name="connsiteX17" fmla="*/ 2206577 w 2762088"/>
                <a:gd name="connsiteY17" fmla="*/ 480645 h 2735650"/>
                <a:gd name="connsiteX18" fmla="*/ 2387552 w 2762088"/>
                <a:gd name="connsiteY18" fmla="*/ 317386 h 2735650"/>
                <a:gd name="connsiteX19" fmla="*/ 2579385 w 2762088"/>
                <a:gd name="connsiteY19" fmla="*/ 167368 h 2735650"/>
                <a:gd name="connsiteX20" fmla="*/ 2756169 w 2762088"/>
                <a:gd name="connsiteY20" fmla="*/ 775 h 2735650"/>
                <a:gd name="connsiteX21" fmla="*/ 2761370 w 2762088"/>
                <a:gd name="connsiteY21" fmla="*/ 1533 h 2735650"/>
                <a:gd name="connsiteX22" fmla="*/ 2761408 w 2762088"/>
                <a:gd name="connsiteY22" fmla="*/ 5919 h 2735650"/>
                <a:gd name="connsiteX23" fmla="*/ 2761408 w 2762088"/>
                <a:gd name="connsiteY23" fmla="*/ 5919 h 2735650"/>
                <a:gd name="connsiteX24" fmla="*/ 2583290 w 2762088"/>
                <a:gd name="connsiteY24" fmla="*/ 172511 h 2735650"/>
                <a:gd name="connsiteX25" fmla="*/ 2391076 w 2762088"/>
                <a:gd name="connsiteY25" fmla="*/ 322244 h 2735650"/>
                <a:gd name="connsiteX26" fmla="*/ 2210101 w 2762088"/>
                <a:gd name="connsiteY26" fmla="*/ 484741 h 2735650"/>
                <a:gd name="connsiteX27" fmla="*/ 2043890 w 2762088"/>
                <a:gd name="connsiteY27" fmla="*/ 662477 h 2735650"/>
                <a:gd name="connsiteX28" fmla="*/ 1967690 w 2762088"/>
                <a:gd name="connsiteY28" fmla="*/ 757727 h 2735650"/>
                <a:gd name="connsiteX29" fmla="*/ 1895776 w 2762088"/>
                <a:gd name="connsiteY29" fmla="*/ 856025 h 2735650"/>
                <a:gd name="connsiteX30" fmla="*/ 1740328 w 2762088"/>
                <a:gd name="connsiteY30" fmla="*/ 1043763 h 2735650"/>
                <a:gd name="connsiteX31" fmla="*/ 1568306 w 2762088"/>
                <a:gd name="connsiteY31" fmla="*/ 1216356 h 2735650"/>
                <a:gd name="connsiteX32" fmla="*/ 1476390 w 2762088"/>
                <a:gd name="connsiteY32" fmla="*/ 1296461 h 2735650"/>
                <a:gd name="connsiteX33" fmla="*/ 1380188 w 2762088"/>
                <a:gd name="connsiteY33" fmla="*/ 1371232 h 2735650"/>
                <a:gd name="connsiteX34" fmla="*/ 1283985 w 2762088"/>
                <a:gd name="connsiteY34" fmla="*/ 1445908 h 2735650"/>
                <a:gd name="connsiteX35" fmla="*/ 1192259 w 2762088"/>
                <a:gd name="connsiteY35" fmla="*/ 1525918 h 2735650"/>
                <a:gd name="connsiteX36" fmla="*/ 1020809 w 2762088"/>
                <a:gd name="connsiteY36" fmla="*/ 1698321 h 2735650"/>
                <a:gd name="connsiteX37" fmla="*/ 865647 w 2762088"/>
                <a:gd name="connsiteY37" fmla="*/ 1885678 h 2735650"/>
                <a:gd name="connsiteX38" fmla="*/ 793638 w 2762088"/>
                <a:gd name="connsiteY38" fmla="*/ 1983976 h 2735650"/>
                <a:gd name="connsiteX39" fmla="*/ 717438 w 2762088"/>
                <a:gd name="connsiteY39" fmla="*/ 2079226 h 2735650"/>
                <a:gd name="connsiteX40" fmla="*/ 551036 w 2762088"/>
                <a:gd name="connsiteY40" fmla="*/ 2257153 h 2735650"/>
                <a:gd name="connsiteX41" fmla="*/ 370061 w 2762088"/>
                <a:gd name="connsiteY41" fmla="*/ 2419935 h 2735650"/>
                <a:gd name="connsiteX42" fmla="*/ 177942 w 2762088"/>
                <a:gd name="connsiteY42" fmla="*/ 2569668 h 2735650"/>
                <a:gd name="connsiteX43" fmla="*/ 15 w 2762088"/>
                <a:gd name="connsiteY43" fmla="*/ 2735689 h 2735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762088" h="2735650">
                  <a:moveTo>
                    <a:pt x="15" y="2735689"/>
                  </a:moveTo>
                  <a:cubicBezTo>
                    <a:pt x="57165" y="2677777"/>
                    <a:pt x="115267" y="2621389"/>
                    <a:pt x="177656" y="2569001"/>
                  </a:cubicBezTo>
                  <a:cubicBezTo>
                    <a:pt x="240045" y="2516614"/>
                    <a:pt x="306148" y="2469751"/>
                    <a:pt x="369490" y="2418887"/>
                  </a:cubicBezTo>
                  <a:cubicBezTo>
                    <a:pt x="432820" y="2367967"/>
                    <a:pt x="493239" y="2313522"/>
                    <a:pt x="550465" y="2255819"/>
                  </a:cubicBezTo>
                  <a:cubicBezTo>
                    <a:pt x="607615" y="2198669"/>
                    <a:pt x="664098" y="2139805"/>
                    <a:pt x="716485" y="2077702"/>
                  </a:cubicBezTo>
                  <a:cubicBezTo>
                    <a:pt x="742775" y="2046841"/>
                    <a:pt x="767825" y="2014932"/>
                    <a:pt x="792685" y="1982452"/>
                  </a:cubicBezTo>
                  <a:cubicBezTo>
                    <a:pt x="817546" y="1949971"/>
                    <a:pt x="840310" y="1916824"/>
                    <a:pt x="864409" y="1884058"/>
                  </a:cubicBezTo>
                  <a:cubicBezTo>
                    <a:pt x="912370" y="1818431"/>
                    <a:pt x="964149" y="1755680"/>
                    <a:pt x="1019476" y="1696130"/>
                  </a:cubicBezTo>
                  <a:cubicBezTo>
                    <a:pt x="1074626" y="1636599"/>
                    <a:pt x="1131680" y="1578592"/>
                    <a:pt x="1190926" y="1523251"/>
                  </a:cubicBezTo>
                  <a:cubicBezTo>
                    <a:pt x="1220644" y="1495629"/>
                    <a:pt x="1251219" y="1468892"/>
                    <a:pt x="1282651" y="1443051"/>
                  </a:cubicBezTo>
                  <a:cubicBezTo>
                    <a:pt x="1314084" y="1417333"/>
                    <a:pt x="1346279" y="1392473"/>
                    <a:pt x="1378663" y="1368089"/>
                  </a:cubicBezTo>
                  <a:cubicBezTo>
                    <a:pt x="1411049" y="1343705"/>
                    <a:pt x="1443243" y="1318845"/>
                    <a:pt x="1474676" y="1293223"/>
                  </a:cubicBezTo>
                  <a:cubicBezTo>
                    <a:pt x="1506108" y="1267600"/>
                    <a:pt x="1536588" y="1240740"/>
                    <a:pt x="1566211" y="1213117"/>
                  </a:cubicBezTo>
                  <a:cubicBezTo>
                    <a:pt x="1625647" y="1157872"/>
                    <a:pt x="1682606" y="1099865"/>
                    <a:pt x="1737661" y="1040429"/>
                  </a:cubicBezTo>
                  <a:cubicBezTo>
                    <a:pt x="1792868" y="980945"/>
                    <a:pt x="1844550" y="918296"/>
                    <a:pt x="1892442" y="852787"/>
                  </a:cubicBezTo>
                  <a:cubicBezTo>
                    <a:pt x="1916445" y="820116"/>
                    <a:pt x="1940067" y="786969"/>
                    <a:pt x="1964165" y="754298"/>
                  </a:cubicBezTo>
                  <a:cubicBezTo>
                    <a:pt x="1988263" y="721627"/>
                    <a:pt x="2013791" y="689909"/>
                    <a:pt x="2040365" y="659048"/>
                  </a:cubicBezTo>
                  <a:cubicBezTo>
                    <a:pt x="2092943" y="596850"/>
                    <a:pt x="2149046" y="538081"/>
                    <a:pt x="2206577" y="480645"/>
                  </a:cubicBezTo>
                  <a:cubicBezTo>
                    <a:pt x="2263879" y="422964"/>
                    <a:pt x="2324296" y="368463"/>
                    <a:pt x="2387552" y="317386"/>
                  </a:cubicBezTo>
                  <a:cubicBezTo>
                    <a:pt x="2450988" y="266428"/>
                    <a:pt x="2517663" y="219946"/>
                    <a:pt x="2579385" y="167368"/>
                  </a:cubicBezTo>
                  <a:cubicBezTo>
                    <a:pt x="2641107" y="114790"/>
                    <a:pt x="2699305" y="58592"/>
                    <a:pt x="2756169" y="775"/>
                  </a:cubicBezTo>
                  <a:cubicBezTo>
                    <a:pt x="2757817" y="-451"/>
                    <a:pt x="2760141" y="-112"/>
                    <a:pt x="2761370" y="1533"/>
                  </a:cubicBezTo>
                  <a:cubicBezTo>
                    <a:pt x="2762332" y="2830"/>
                    <a:pt x="2762351" y="4604"/>
                    <a:pt x="2761408" y="5919"/>
                  </a:cubicBezTo>
                  <a:lnTo>
                    <a:pt x="2761408" y="5919"/>
                  </a:lnTo>
                  <a:cubicBezTo>
                    <a:pt x="2704258" y="63736"/>
                    <a:pt x="2645774" y="120219"/>
                    <a:pt x="2583290" y="172511"/>
                  </a:cubicBezTo>
                  <a:cubicBezTo>
                    <a:pt x="2520806" y="224803"/>
                    <a:pt x="2454417" y="271666"/>
                    <a:pt x="2391076" y="322244"/>
                  </a:cubicBezTo>
                  <a:cubicBezTo>
                    <a:pt x="2327820" y="373053"/>
                    <a:pt x="2267403" y="427300"/>
                    <a:pt x="2210101" y="484741"/>
                  </a:cubicBezTo>
                  <a:cubicBezTo>
                    <a:pt x="2152951" y="541891"/>
                    <a:pt x="2096372" y="600565"/>
                    <a:pt x="2043890" y="662477"/>
                  </a:cubicBezTo>
                  <a:cubicBezTo>
                    <a:pt x="2017601" y="693243"/>
                    <a:pt x="1992455" y="725152"/>
                    <a:pt x="1967690" y="757727"/>
                  </a:cubicBezTo>
                  <a:cubicBezTo>
                    <a:pt x="1942925" y="790303"/>
                    <a:pt x="1920065" y="823354"/>
                    <a:pt x="1895776" y="856025"/>
                  </a:cubicBezTo>
                  <a:cubicBezTo>
                    <a:pt x="1847703" y="921610"/>
                    <a:pt x="1795792" y="984298"/>
                    <a:pt x="1740328" y="1043763"/>
                  </a:cubicBezTo>
                  <a:cubicBezTo>
                    <a:pt x="1684988" y="1103294"/>
                    <a:pt x="1627933" y="1161111"/>
                    <a:pt x="1568306" y="1216356"/>
                  </a:cubicBezTo>
                  <a:cubicBezTo>
                    <a:pt x="1538522" y="1243978"/>
                    <a:pt x="1507889" y="1270677"/>
                    <a:pt x="1476390" y="1296461"/>
                  </a:cubicBezTo>
                  <a:cubicBezTo>
                    <a:pt x="1444862" y="1322179"/>
                    <a:pt x="1412572" y="1346848"/>
                    <a:pt x="1380188" y="1371232"/>
                  </a:cubicBezTo>
                  <a:cubicBezTo>
                    <a:pt x="1347803" y="1395616"/>
                    <a:pt x="1315417" y="1420286"/>
                    <a:pt x="1283985" y="1445908"/>
                  </a:cubicBezTo>
                  <a:cubicBezTo>
                    <a:pt x="1252553" y="1471531"/>
                    <a:pt x="1222073" y="1498296"/>
                    <a:pt x="1192259" y="1525918"/>
                  </a:cubicBezTo>
                  <a:cubicBezTo>
                    <a:pt x="1132728" y="1581068"/>
                    <a:pt x="1075673" y="1638885"/>
                    <a:pt x="1020809" y="1698321"/>
                  </a:cubicBezTo>
                  <a:cubicBezTo>
                    <a:pt x="965483" y="1757700"/>
                    <a:pt x="913675" y="1820260"/>
                    <a:pt x="865647" y="1885678"/>
                  </a:cubicBezTo>
                  <a:cubicBezTo>
                    <a:pt x="841549" y="1918348"/>
                    <a:pt x="818022" y="1951495"/>
                    <a:pt x="793638" y="1983976"/>
                  </a:cubicBezTo>
                  <a:cubicBezTo>
                    <a:pt x="769254" y="2016456"/>
                    <a:pt x="744013" y="2048365"/>
                    <a:pt x="717438" y="2079226"/>
                  </a:cubicBezTo>
                  <a:cubicBezTo>
                    <a:pt x="664860" y="2141138"/>
                    <a:pt x="608567" y="2199907"/>
                    <a:pt x="551036" y="2257153"/>
                  </a:cubicBezTo>
                  <a:cubicBezTo>
                    <a:pt x="493731" y="2314684"/>
                    <a:pt x="433316" y="2369024"/>
                    <a:pt x="370061" y="2419935"/>
                  </a:cubicBezTo>
                  <a:cubicBezTo>
                    <a:pt x="306625" y="2470608"/>
                    <a:pt x="239854" y="2517090"/>
                    <a:pt x="177942" y="2569668"/>
                  </a:cubicBezTo>
                  <a:cubicBezTo>
                    <a:pt x="116029" y="2622246"/>
                    <a:pt x="57070" y="2677967"/>
                    <a:pt x="15" y="2735689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65EEA3E-9BB0-4C1D-86D6-4884A957552C}"/>
                </a:ext>
              </a:extLst>
            </p:cNvPr>
            <p:cNvSpPr/>
            <p:nvPr/>
          </p:nvSpPr>
          <p:spPr>
            <a:xfrm>
              <a:off x="2047493" y="723162"/>
              <a:ext cx="2861624" cy="2837186"/>
            </a:xfrm>
            <a:custGeom>
              <a:avLst/>
              <a:gdLst>
                <a:gd name="connsiteX0" fmla="*/ 15 w 2861624"/>
                <a:gd name="connsiteY0" fmla="*/ 2837225 h 2837186"/>
                <a:gd name="connsiteX1" fmla="*/ 183847 w 2861624"/>
                <a:gd name="connsiteY1" fmla="*/ 2664251 h 2837186"/>
                <a:gd name="connsiteX2" fmla="*/ 381872 w 2861624"/>
                <a:gd name="connsiteY2" fmla="*/ 2507756 h 2837186"/>
                <a:gd name="connsiteX3" fmla="*/ 568848 w 2861624"/>
                <a:gd name="connsiteY3" fmla="*/ 2338401 h 2837186"/>
                <a:gd name="connsiteX4" fmla="*/ 741060 w 2861624"/>
                <a:gd name="connsiteY4" fmla="*/ 2153902 h 2837186"/>
                <a:gd name="connsiteX5" fmla="*/ 820022 w 2861624"/>
                <a:gd name="connsiteY5" fmla="*/ 2055508 h 2837186"/>
                <a:gd name="connsiteX6" fmla="*/ 894889 w 2861624"/>
                <a:gd name="connsiteY6" fmla="*/ 1953877 h 2837186"/>
                <a:gd name="connsiteX7" fmla="*/ 1056147 w 2861624"/>
                <a:gd name="connsiteY7" fmla="*/ 1759662 h 2837186"/>
                <a:gd name="connsiteX8" fmla="*/ 1234074 w 2861624"/>
                <a:gd name="connsiteY8" fmla="*/ 1580401 h 2837186"/>
                <a:gd name="connsiteX9" fmla="*/ 1329324 w 2861624"/>
                <a:gd name="connsiteY9" fmla="*/ 1496962 h 2837186"/>
                <a:gd name="connsiteX10" fmla="*/ 1428575 w 2861624"/>
                <a:gd name="connsiteY10" fmla="*/ 1418857 h 2837186"/>
                <a:gd name="connsiteX11" fmla="*/ 1527634 w 2861624"/>
                <a:gd name="connsiteY11" fmla="*/ 1340848 h 2837186"/>
                <a:gd name="connsiteX12" fmla="*/ 1622313 w 2861624"/>
                <a:gd name="connsiteY12" fmla="*/ 1257504 h 2837186"/>
                <a:gd name="connsiteX13" fmla="*/ 1800050 w 2861624"/>
                <a:gd name="connsiteY13" fmla="*/ 1078529 h 2837186"/>
                <a:gd name="connsiteX14" fmla="*/ 1961022 w 2861624"/>
                <a:gd name="connsiteY14" fmla="*/ 884505 h 2837186"/>
                <a:gd name="connsiteX15" fmla="*/ 2035888 w 2861624"/>
                <a:gd name="connsiteY15" fmla="*/ 782873 h 2837186"/>
                <a:gd name="connsiteX16" fmla="*/ 2114946 w 2861624"/>
                <a:gd name="connsiteY16" fmla="*/ 684289 h 2837186"/>
                <a:gd name="connsiteX17" fmla="*/ 2287349 w 2861624"/>
                <a:gd name="connsiteY17" fmla="*/ 499600 h 2837186"/>
                <a:gd name="connsiteX18" fmla="*/ 2474610 w 2861624"/>
                <a:gd name="connsiteY18" fmla="*/ 330055 h 2837186"/>
                <a:gd name="connsiteX19" fmla="*/ 2671873 w 2861624"/>
                <a:gd name="connsiteY19" fmla="*/ 173559 h 2837186"/>
                <a:gd name="connsiteX20" fmla="*/ 2855705 w 2861624"/>
                <a:gd name="connsiteY20" fmla="*/ 775 h 2837186"/>
                <a:gd name="connsiteX21" fmla="*/ 2860906 w 2861624"/>
                <a:gd name="connsiteY21" fmla="*/ 1533 h 2837186"/>
                <a:gd name="connsiteX22" fmla="*/ 2860944 w 2861624"/>
                <a:gd name="connsiteY22" fmla="*/ 5919 h 2837186"/>
                <a:gd name="connsiteX23" fmla="*/ 2860944 w 2861624"/>
                <a:gd name="connsiteY23" fmla="*/ 5919 h 2837186"/>
                <a:gd name="connsiteX24" fmla="*/ 2676635 w 2861624"/>
                <a:gd name="connsiteY24" fmla="*/ 178798 h 2837186"/>
                <a:gd name="connsiteX25" fmla="*/ 2478134 w 2861624"/>
                <a:gd name="connsiteY25" fmla="*/ 335008 h 2837186"/>
                <a:gd name="connsiteX26" fmla="*/ 2290873 w 2861624"/>
                <a:gd name="connsiteY26" fmla="*/ 503791 h 2837186"/>
                <a:gd name="connsiteX27" fmla="*/ 2118470 w 2861624"/>
                <a:gd name="connsiteY27" fmla="*/ 687814 h 2837186"/>
                <a:gd name="connsiteX28" fmla="*/ 2039603 w 2861624"/>
                <a:gd name="connsiteY28" fmla="*/ 786016 h 2837186"/>
                <a:gd name="connsiteX29" fmla="*/ 1964546 w 2861624"/>
                <a:gd name="connsiteY29" fmla="*/ 887553 h 2837186"/>
                <a:gd name="connsiteX30" fmla="*/ 1802621 w 2861624"/>
                <a:gd name="connsiteY30" fmla="*/ 1081577 h 2837186"/>
                <a:gd name="connsiteX31" fmla="*/ 1624409 w 2861624"/>
                <a:gd name="connsiteY31" fmla="*/ 1260552 h 2837186"/>
                <a:gd name="connsiteX32" fmla="*/ 1529159 w 2861624"/>
                <a:gd name="connsiteY32" fmla="*/ 1343800 h 2837186"/>
                <a:gd name="connsiteX33" fmla="*/ 1429813 w 2861624"/>
                <a:gd name="connsiteY33" fmla="*/ 1421810 h 2837186"/>
                <a:gd name="connsiteX34" fmla="*/ 1330562 w 2861624"/>
                <a:gd name="connsiteY34" fmla="*/ 1499629 h 2837186"/>
                <a:gd name="connsiteX35" fmla="*/ 1235312 w 2861624"/>
                <a:gd name="connsiteY35" fmla="*/ 1582783 h 2837186"/>
                <a:gd name="connsiteX36" fmla="*/ 1057290 w 2861624"/>
                <a:gd name="connsiteY36" fmla="*/ 1761472 h 2837186"/>
                <a:gd name="connsiteX37" fmla="*/ 895365 w 2861624"/>
                <a:gd name="connsiteY37" fmla="*/ 1955305 h 2837186"/>
                <a:gd name="connsiteX38" fmla="*/ 820308 w 2861624"/>
                <a:gd name="connsiteY38" fmla="*/ 2056747 h 2837186"/>
                <a:gd name="connsiteX39" fmla="*/ 741155 w 2861624"/>
                <a:gd name="connsiteY39" fmla="*/ 2155140 h 2837186"/>
                <a:gd name="connsiteX40" fmla="*/ 569896 w 2861624"/>
                <a:gd name="connsiteY40" fmla="*/ 2339353 h 2837186"/>
                <a:gd name="connsiteX41" fmla="*/ 382444 w 2861624"/>
                <a:gd name="connsiteY41" fmla="*/ 2508517 h 2837186"/>
                <a:gd name="connsiteX42" fmla="*/ 184133 w 2861624"/>
                <a:gd name="connsiteY42" fmla="*/ 2664632 h 2837186"/>
                <a:gd name="connsiteX43" fmla="*/ 15 w 2861624"/>
                <a:gd name="connsiteY43" fmla="*/ 2837225 h 283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861624" h="2837186">
                  <a:moveTo>
                    <a:pt x="15" y="2837225"/>
                  </a:moveTo>
                  <a:cubicBezTo>
                    <a:pt x="59070" y="2777313"/>
                    <a:pt x="119458" y="2718544"/>
                    <a:pt x="183847" y="2664251"/>
                  </a:cubicBezTo>
                  <a:cubicBezTo>
                    <a:pt x="248236" y="2609959"/>
                    <a:pt x="316531" y="2560714"/>
                    <a:pt x="381872" y="2507756"/>
                  </a:cubicBezTo>
                  <a:cubicBezTo>
                    <a:pt x="447185" y="2454692"/>
                    <a:pt x="509600" y="2398161"/>
                    <a:pt x="568848" y="2338401"/>
                  </a:cubicBezTo>
                  <a:cubicBezTo>
                    <a:pt x="628475" y="2278965"/>
                    <a:pt x="686577" y="2218100"/>
                    <a:pt x="741060" y="2153902"/>
                  </a:cubicBezTo>
                  <a:cubicBezTo>
                    <a:pt x="768397" y="2121993"/>
                    <a:pt x="794495" y="2089036"/>
                    <a:pt x="820022" y="2055508"/>
                  </a:cubicBezTo>
                  <a:cubicBezTo>
                    <a:pt x="845549" y="2021980"/>
                    <a:pt x="869838" y="1987690"/>
                    <a:pt x="894889" y="1953877"/>
                  </a:cubicBezTo>
                  <a:cubicBezTo>
                    <a:pt x="944901" y="1886125"/>
                    <a:pt x="998740" y="1821279"/>
                    <a:pt x="1056147" y="1759662"/>
                  </a:cubicBezTo>
                  <a:cubicBezTo>
                    <a:pt x="1113297" y="1697940"/>
                    <a:pt x="1172447" y="1637837"/>
                    <a:pt x="1234074" y="1580401"/>
                  </a:cubicBezTo>
                  <a:cubicBezTo>
                    <a:pt x="1264868" y="1551702"/>
                    <a:pt x="1296625" y="1523889"/>
                    <a:pt x="1329324" y="1496962"/>
                  </a:cubicBezTo>
                  <a:cubicBezTo>
                    <a:pt x="1361804" y="1470197"/>
                    <a:pt x="1395047" y="1444384"/>
                    <a:pt x="1428575" y="1418857"/>
                  </a:cubicBezTo>
                  <a:cubicBezTo>
                    <a:pt x="1462103" y="1393330"/>
                    <a:pt x="1495250" y="1367518"/>
                    <a:pt x="1527634" y="1340848"/>
                  </a:cubicBezTo>
                  <a:cubicBezTo>
                    <a:pt x="1560020" y="1314178"/>
                    <a:pt x="1591642" y="1286174"/>
                    <a:pt x="1622313" y="1257504"/>
                  </a:cubicBezTo>
                  <a:cubicBezTo>
                    <a:pt x="1683845" y="1200354"/>
                    <a:pt x="1742804" y="1140156"/>
                    <a:pt x="1800050" y="1078529"/>
                  </a:cubicBezTo>
                  <a:cubicBezTo>
                    <a:pt x="1857361" y="1016979"/>
                    <a:pt x="1911111" y="952199"/>
                    <a:pt x="1961022" y="884505"/>
                  </a:cubicBezTo>
                  <a:cubicBezTo>
                    <a:pt x="1986073" y="850786"/>
                    <a:pt x="2010552" y="816496"/>
                    <a:pt x="2035888" y="782873"/>
                  </a:cubicBezTo>
                  <a:cubicBezTo>
                    <a:pt x="2061225" y="749250"/>
                    <a:pt x="2087609" y="716198"/>
                    <a:pt x="2114946" y="684289"/>
                  </a:cubicBezTo>
                  <a:cubicBezTo>
                    <a:pt x="2169524" y="620091"/>
                    <a:pt x="2227817" y="559131"/>
                    <a:pt x="2287349" y="499600"/>
                  </a:cubicBezTo>
                  <a:cubicBezTo>
                    <a:pt x="2346689" y="439774"/>
                    <a:pt x="2409202" y="383178"/>
                    <a:pt x="2474610" y="330055"/>
                  </a:cubicBezTo>
                  <a:cubicBezTo>
                    <a:pt x="2539666" y="277000"/>
                    <a:pt x="2608436" y="228804"/>
                    <a:pt x="2671873" y="173559"/>
                  </a:cubicBezTo>
                  <a:cubicBezTo>
                    <a:pt x="2735309" y="118314"/>
                    <a:pt x="2796745" y="60688"/>
                    <a:pt x="2855705" y="775"/>
                  </a:cubicBezTo>
                  <a:cubicBezTo>
                    <a:pt x="2857353" y="-451"/>
                    <a:pt x="2859677" y="-112"/>
                    <a:pt x="2860906" y="1533"/>
                  </a:cubicBezTo>
                  <a:cubicBezTo>
                    <a:pt x="2861868" y="2830"/>
                    <a:pt x="2861887" y="4604"/>
                    <a:pt x="2860944" y="5919"/>
                  </a:cubicBezTo>
                  <a:lnTo>
                    <a:pt x="2860944" y="5919"/>
                  </a:lnTo>
                  <a:cubicBezTo>
                    <a:pt x="2801699" y="65831"/>
                    <a:pt x="2741215" y="124600"/>
                    <a:pt x="2676635" y="178798"/>
                  </a:cubicBezTo>
                  <a:cubicBezTo>
                    <a:pt x="2612056" y="232995"/>
                    <a:pt x="2543285" y="282239"/>
                    <a:pt x="2478134" y="335008"/>
                  </a:cubicBezTo>
                  <a:cubicBezTo>
                    <a:pt x="2412774" y="387917"/>
                    <a:pt x="2350261" y="444257"/>
                    <a:pt x="2290873" y="503791"/>
                  </a:cubicBezTo>
                  <a:cubicBezTo>
                    <a:pt x="2231246" y="563131"/>
                    <a:pt x="2173049" y="623901"/>
                    <a:pt x="2118470" y="687814"/>
                  </a:cubicBezTo>
                  <a:cubicBezTo>
                    <a:pt x="2090848" y="719722"/>
                    <a:pt x="2065130" y="752679"/>
                    <a:pt x="2039603" y="786016"/>
                  </a:cubicBezTo>
                  <a:cubicBezTo>
                    <a:pt x="2014076" y="819354"/>
                    <a:pt x="1989692" y="853739"/>
                    <a:pt x="1964546" y="887553"/>
                  </a:cubicBezTo>
                  <a:cubicBezTo>
                    <a:pt x="1914311" y="955256"/>
                    <a:pt x="1860247" y="1020036"/>
                    <a:pt x="1802621" y="1081577"/>
                  </a:cubicBezTo>
                  <a:cubicBezTo>
                    <a:pt x="1745471" y="1143204"/>
                    <a:pt x="1686035" y="1203211"/>
                    <a:pt x="1624409" y="1260552"/>
                  </a:cubicBezTo>
                  <a:cubicBezTo>
                    <a:pt x="1593547" y="1289251"/>
                    <a:pt x="1561801" y="1317006"/>
                    <a:pt x="1529159" y="1343800"/>
                  </a:cubicBezTo>
                  <a:cubicBezTo>
                    <a:pt x="1496678" y="1370566"/>
                    <a:pt x="1463341" y="1396283"/>
                    <a:pt x="1429813" y="1421810"/>
                  </a:cubicBezTo>
                  <a:cubicBezTo>
                    <a:pt x="1396285" y="1447337"/>
                    <a:pt x="1363138" y="1472959"/>
                    <a:pt x="1330562" y="1499629"/>
                  </a:cubicBezTo>
                  <a:cubicBezTo>
                    <a:pt x="1297987" y="1526299"/>
                    <a:pt x="1266459" y="1554112"/>
                    <a:pt x="1235312" y="1582783"/>
                  </a:cubicBezTo>
                  <a:cubicBezTo>
                    <a:pt x="1173686" y="1639933"/>
                    <a:pt x="1114631" y="1699940"/>
                    <a:pt x="1057290" y="1761472"/>
                  </a:cubicBezTo>
                  <a:cubicBezTo>
                    <a:pt x="999664" y="1822946"/>
                    <a:pt x="945604" y="1887659"/>
                    <a:pt x="895365" y="1955305"/>
                  </a:cubicBezTo>
                  <a:cubicBezTo>
                    <a:pt x="870219" y="1989024"/>
                    <a:pt x="845644" y="2023219"/>
                    <a:pt x="820308" y="2056747"/>
                  </a:cubicBezTo>
                  <a:cubicBezTo>
                    <a:pt x="794971" y="2090275"/>
                    <a:pt x="768587" y="2123422"/>
                    <a:pt x="741155" y="2155140"/>
                  </a:cubicBezTo>
                  <a:cubicBezTo>
                    <a:pt x="687815" y="2219529"/>
                    <a:pt x="629522" y="2280013"/>
                    <a:pt x="569896" y="2339353"/>
                  </a:cubicBezTo>
                  <a:cubicBezTo>
                    <a:pt x="510507" y="2399075"/>
                    <a:pt x="447932" y="2455549"/>
                    <a:pt x="382444" y="2508517"/>
                  </a:cubicBezTo>
                  <a:cubicBezTo>
                    <a:pt x="317007" y="2561381"/>
                    <a:pt x="248141" y="2609864"/>
                    <a:pt x="184133" y="2664632"/>
                  </a:cubicBezTo>
                  <a:cubicBezTo>
                    <a:pt x="120125" y="2719401"/>
                    <a:pt x="59165" y="2777408"/>
                    <a:pt x="15" y="2837225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C751B92-0509-4E43-8EBE-70E989E3C0A2}"/>
                </a:ext>
              </a:extLst>
            </p:cNvPr>
            <p:cNvSpPr/>
            <p:nvPr/>
          </p:nvSpPr>
          <p:spPr>
            <a:xfrm>
              <a:off x="2047493" y="723543"/>
              <a:ext cx="2961160" cy="2938437"/>
            </a:xfrm>
            <a:custGeom>
              <a:avLst/>
              <a:gdLst>
                <a:gd name="connsiteX0" fmla="*/ 15 w 2961160"/>
                <a:gd name="connsiteY0" fmla="*/ 2938476 h 2938437"/>
                <a:gd name="connsiteX1" fmla="*/ 190515 w 2961160"/>
                <a:gd name="connsiteY1" fmla="*/ 2759120 h 2938437"/>
                <a:gd name="connsiteX2" fmla="*/ 394826 w 2961160"/>
                <a:gd name="connsiteY2" fmla="*/ 2596243 h 2938437"/>
                <a:gd name="connsiteX3" fmla="*/ 587993 w 2961160"/>
                <a:gd name="connsiteY3" fmla="*/ 2420602 h 2938437"/>
                <a:gd name="connsiteX4" fmla="*/ 766396 w 2961160"/>
                <a:gd name="connsiteY4" fmla="*/ 2230102 h 2938437"/>
                <a:gd name="connsiteX5" fmla="*/ 848502 w 2961160"/>
                <a:gd name="connsiteY5" fmla="*/ 2128470 h 2938437"/>
                <a:gd name="connsiteX6" fmla="*/ 926512 w 2961160"/>
                <a:gd name="connsiteY6" fmla="*/ 2023695 h 2938437"/>
                <a:gd name="connsiteX7" fmla="*/ 1093961 w 2961160"/>
                <a:gd name="connsiteY7" fmla="*/ 1823098 h 2938437"/>
                <a:gd name="connsiteX8" fmla="*/ 1278080 w 2961160"/>
                <a:gd name="connsiteY8" fmla="*/ 1637551 h 2938437"/>
                <a:gd name="connsiteX9" fmla="*/ 1375997 w 2961160"/>
                <a:gd name="connsiteY9" fmla="*/ 1550969 h 2938437"/>
                <a:gd name="connsiteX10" fmla="*/ 1478295 w 2961160"/>
                <a:gd name="connsiteY10" fmla="*/ 1469626 h 2938437"/>
                <a:gd name="connsiteX11" fmla="*/ 1580593 w 2961160"/>
                <a:gd name="connsiteY11" fmla="*/ 1388473 h 2938437"/>
                <a:gd name="connsiteX12" fmla="*/ 1678320 w 2961160"/>
                <a:gd name="connsiteY12" fmla="*/ 1301986 h 2938437"/>
                <a:gd name="connsiteX13" fmla="*/ 1862248 w 2961160"/>
                <a:gd name="connsiteY13" fmla="*/ 1116629 h 2938437"/>
                <a:gd name="connsiteX14" fmla="*/ 2029412 w 2961160"/>
                <a:gd name="connsiteY14" fmla="*/ 916604 h 2938437"/>
                <a:gd name="connsiteX15" fmla="*/ 2107517 w 2961160"/>
                <a:gd name="connsiteY15" fmla="*/ 811829 h 2938437"/>
                <a:gd name="connsiteX16" fmla="*/ 2189622 w 2961160"/>
                <a:gd name="connsiteY16" fmla="*/ 710102 h 2938437"/>
                <a:gd name="connsiteX17" fmla="*/ 2368216 w 2961160"/>
                <a:gd name="connsiteY17" fmla="*/ 519031 h 2938437"/>
                <a:gd name="connsiteX18" fmla="*/ 2561192 w 2961160"/>
                <a:gd name="connsiteY18" fmla="*/ 342723 h 2938437"/>
                <a:gd name="connsiteX19" fmla="*/ 2765503 w 2961160"/>
                <a:gd name="connsiteY19" fmla="*/ 179941 h 2938437"/>
                <a:gd name="connsiteX20" fmla="*/ 2955242 w 2961160"/>
                <a:gd name="connsiteY20" fmla="*/ 775 h 2938437"/>
                <a:gd name="connsiteX21" fmla="*/ 2960442 w 2961160"/>
                <a:gd name="connsiteY21" fmla="*/ 1533 h 2938437"/>
                <a:gd name="connsiteX22" fmla="*/ 2960480 w 2961160"/>
                <a:gd name="connsiteY22" fmla="*/ 5919 h 2938437"/>
                <a:gd name="connsiteX23" fmla="*/ 2960480 w 2961160"/>
                <a:gd name="connsiteY23" fmla="*/ 5919 h 2938437"/>
                <a:gd name="connsiteX24" fmla="*/ 2769980 w 2961160"/>
                <a:gd name="connsiteY24" fmla="*/ 185084 h 2938437"/>
                <a:gd name="connsiteX25" fmla="*/ 2565288 w 2961160"/>
                <a:gd name="connsiteY25" fmla="*/ 347676 h 2938437"/>
                <a:gd name="connsiteX26" fmla="*/ 2371931 w 2961160"/>
                <a:gd name="connsiteY26" fmla="*/ 522936 h 2938437"/>
                <a:gd name="connsiteX27" fmla="*/ 2193337 w 2961160"/>
                <a:gd name="connsiteY27" fmla="*/ 713436 h 2938437"/>
                <a:gd name="connsiteX28" fmla="*/ 2111136 w 2961160"/>
                <a:gd name="connsiteY28" fmla="*/ 814782 h 2938437"/>
                <a:gd name="connsiteX29" fmla="*/ 2033031 w 2961160"/>
                <a:gd name="connsiteY29" fmla="*/ 919557 h 2938437"/>
                <a:gd name="connsiteX30" fmla="*/ 1865105 w 2961160"/>
                <a:gd name="connsiteY30" fmla="*/ 1119582 h 2938437"/>
                <a:gd name="connsiteX31" fmla="*/ 1680701 w 2961160"/>
                <a:gd name="connsiteY31" fmla="*/ 1304843 h 2938437"/>
                <a:gd name="connsiteX32" fmla="*/ 1582594 w 2961160"/>
                <a:gd name="connsiteY32" fmla="*/ 1391330 h 2938437"/>
                <a:gd name="connsiteX33" fmla="*/ 1480105 w 2961160"/>
                <a:gd name="connsiteY33" fmla="*/ 1472483 h 2938437"/>
                <a:gd name="connsiteX34" fmla="*/ 1377711 w 2961160"/>
                <a:gd name="connsiteY34" fmla="*/ 1553541 h 2938437"/>
                <a:gd name="connsiteX35" fmla="*/ 1279699 w 2961160"/>
                <a:gd name="connsiteY35" fmla="*/ 1639837 h 2938437"/>
                <a:gd name="connsiteX36" fmla="*/ 1095485 w 2961160"/>
                <a:gd name="connsiteY36" fmla="*/ 1824908 h 2938437"/>
                <a:gd name="connsiteX37" fmla="*/ 927845 w 2961160"/>
                <a:gd name="connsiteY37" fmla="*/ 2024933 h 2938437"/>
                <a:gd name="connsiteX38" fmla="*/ 849645 w 2961160"/>
                <a:gd name="connsiteY38" fmla="*/ 2129708 h 2938437"/>
                <a:gd name="connsiteX39" fmla="*/ 767349 w 2961160"/>
                <a:gd name="connsiteY39" fmla="*/ 2231245 h 2938437"/>
                <a:gd name="connsiteX40" fmla="*/ 588565 w 2961160"/>
                <a:gd name="connsiteY40" fmla="*/ 2421745 h 2938437"/>
                <a:gd name="connsiteX41" fmla="*/ 395398 w 2961160"/>
                <a:gd name="connsiteY41" fmla="*/ 2597005 h 2938437"/>
                <a:gd name="connsiteX42" fmla="*/ 190801 w 2961160"/>
                <a:gd name="connsiteY42" fmla="*/ 2759501 h 2938437"/>
                <a:gd name="connsiteX43" fmla="*/ 15 w 2961160"/>
                <a:gd name="connsiteY43" fmla="*/ 2938476 h 2938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61160" h="2938437">
                  <a:moveTo>
                    <a:pt x="15" y="2938476"/>
                  </a:moveTo>
                  <a:cubicBezTo>
                    <a:pt x="61165" y="2876373"/>
                    <a:pt x="123840" y="2815508"/>
                    <a:pt x="190515" y="2759120"/>
                  </a:cubicBezTo>
                  <a:cubicBezTo>
                    <a:pt x="257190" y="2702732"/>
                    <a:pt x="327389" y="2651392"/>
                    <a:pt x="394826" y="2596243"/>
                  </a:cubicBezTo>
                  <a:cubicBezTo>
                    <a:pt x="462211" y="2541074"/>
                    <a:pt x="526687" y="2482448"/>
                    <a:pt x="587993" y="2420602"/>
                  </a:cubicBezTo>
                  <a:cubicBezTo>
                    <a:pt x="649620" y="2359070"/>
                    <a:pt x="709913" y="2296015"/>
                    <a:pt x="766396" y="2230102"/>
                  </a:cubicBezTo>
                  <a:cubicBezTo>
                    <a:pt x="794971" y="2197050"/>
                    <a:pt x="821927" y="2162950"/>
                    <a:pt x="848502" y="2128470"/>
                  </a:cubicBezTo>
                  <a:cubicBezTo>
                    <a:pt x="875077" y="2093989"/>
                    <a:pt x="900318" y="2058556"/>
                    <a:pt x="926512" y="2023695"/>
                  </a:cubicBezTo>
                  <a:cubicBezTo>
                    <a:pt x="978597" y="1953800"/>
                    <a:pt x="1034497" y="1886830"/>
                    <a:pt x="1093961" y="1823098"/>
                  </a:cubicBezTo>
                  <a:cubicBezTo>
                    <a:pt x="1153302" y="1759281"/>
                    <a:pt x="1214357" y="1697083"/>
                    <a:pt x="1278080" y="1637551"/>
                  </a:cubicBezTo>
                  <a:cubicBezTo>
                    <a:pt x="1309798" y="1607833"/>
                    <a:pt x="1342564" y="1578973"/>
                    <a:pt x="1375997" y="1550969"/>
                  </a:cubicBezTo>
                  <a:cubicBezTo>
                    <a:pt x="1409429" y="1522966"/>
                    <a:pt x="1443815" y="1496200"/>
                    <a:pt x="1478295" y="1469626"/>
                  </a:cubicBezTo>
                  <a:cubicBezTo>
                    <a:pt x="1512776" y="1443051"/>
                    <a:pt x="1547066" y="1416286"/>
                    <a:pt x="1580593" y="1388473"/>
                  </a:cubicBezTo>
                  <a:cubicBezTo>
                    <a:pt x="1614122" y="1360660"/>
                    <a:pt x="1646602" y="1331323"/>
                    <a:pt x="1678320" y="1301986"/>
                  </a:cubicBezTo>
                  <a:cubicBezTo>
                    <a:pt x="1741947" y="1242454"/>
                    <a:pt x="1803002" y="1180351"/>
                    <a:pt x="1862248" y="1116629"/>
                  </a:cubicBezTo>
                  <a:cubicBezTo>
                    <a:pt x="1921598" y="1053078"/>
                    <a:pt x="1977405" y="986299"/>
                    <a:pt x="2029412" y="916604"/>
                  </a:cubicBezTo>
                  <a:cubicBezTo>
                    <a:pt x="2055510" y="881838"/>
                    <a:pt x="2081132" y="846500"/>
                    <a:pt x="2107517" y="811829"/>
                  </a:cubicBezTo>
                  <a:cubicBezTo>
                    <a:pt x="2133901" y="777158"/>
                    <a:pt x="2161238" y="743154"/>
                    <a:pt x="2189622" y="710102"/>
                  </a:cubicBezTo>
                  <a:cubicBezTo>
                    <a:pt x="2246772" y="643427"/>
                    <a:pt x="2306589" y="580657"/>
                    <a:pt x="2368216" y="519031"/>
                  </a:cubicBezTo>
                  <a:cubicBezTo>
                    <a:pt x="2429452" y="456968"/>
                    <a:pt x="2493870" y="398119"/>
                    <a:pt x="2561192" y="342723"/>
                  </a:cubicBezTo>
                  <a:cubicBezTo>
                    <a:pt x="2628820" y="287573"/>
                    <a:pt x="2699686" y="236805"/>
                    <a:pt x="2765503" y="179941"/>
                  </a:cubicBezTo>
                  <a:cubicBezTo>
                    <a:pt x="2831321" y="123076"/>
                    <a:pt x="2894186" y="62783"/>
                    <a:pt x="2955242" y="775"/>
                  </a:cubicBezTo>
                  <a:cubicBezTo>
                    <a:pt x="2956889" y="-451"/>
                    <a:pt x="2959213" y="-112"/>
                    <a:pt x="2960442" y="1533"/>
                  </a:cubicBezTo>
                  <a:cubicBezTo>
                    <a:pt x="2961404" y="2830"/>
                    <a:pt x="2961423" y="4604"/>
                    <a:pt x="2960480" y="5919"/>
                  </a:cubicBezTo>
                  <a:lnTo>
                    <a:pt x="2960480" y="5919"/>
                  </a:lnTo>
                  <a:cubicBezTo>
                    <a:pt x="2899235" y="67927"/>
                    <a:pt x="2836655" y="128791"/>
                    <a:pt x="2769980" y="185084"/>
                  </a:cubicBezTo>
                  <a:cubicBezTo>
                    <a:pt x="2703305" y="241377"/>
                    <a:pt x="2632725" y="292812"/>
                    <a:pt x="2565288" y="347676"/>
                  </a:cubicBezTo>
                  <a:cubicBezTo>
                    <a:pt x="2497842" y="402707"/>
                    <a:pt x="2433300" y="461206"/>
                    <a:pt x="2371931" y="522936"/>
                  </a:cubicBezTo>
                  <a:cubicBezTo>
                    <a:pt x="2310304" y="584277"/>
                    <a:pt x="2249915" y="646761"/>
                    <a:pt x="2193337" y="713436"/>
                  </a:cubicBezTo>
                  <a:cubicBezTo>
                    <a:pt x="2164762" y="746392"/>
                    <a:pt x="2137711" y="780111"/>
                    <a:pt x="2111136" y="814782"/>
                  </a:cubicBezTo>
                  <a:cubicBezTo>
                    <a:pt x="2084561" y="849453"/>
                    <a:pt x="2059225" y="884600"/>
                    <a:pt x="2033031" y="919557"/>
                  </a:cubicBezTo>
                  <a:cubicBezTo>
                    <a:pt x="1980739" y="989242"/>
                    <a:pt x="1924675" y="1056012"/>
                    <a:pt x="1865105" y="1119582"/>
                  </a:cubicBezTo>
                  <a:cubicBezTo>
                    <a:pt x="1805669" y="1183304"/>
                    <a:pt x="1744424" y="1245407"/>
                    <a:pt x="1680701" y="1304843"/>
                  </a:cubicBezTo>
                  <a:cubicBezTo>
                    <a:pt x="1648954" y="1334561"/>
                    <a:pt x="1616246" y="1363393"/>
                    <a:pt x="1582594" y="1391330"/>
                  </a:cubicBezTo>
                  <a:cubicBezTo>
                    <a:pt x="1548971" y="1419143"/>
                    <a:pt x="1514680" y="1445908"/>
                    <a:pt x="1480105" y="1472483"/>
                  </a:cubicBezTo>
                  <a:cubicBezTo>
                    <a:pt x="1445529" y="1499058"/>
                    <a:pt x="1411239" y="1525728"/>
                    <a:pt x="1377711" y="1553541"/>
                  </a:cubicBezTo>
                  <a:cubicBezTo>
                    <a:pt x="1344183" y="1581354"/>
                    <a:pt x="1311512" y="1610119"/>
                    <a:pt x="1279699" y="1639837"/>
                  </a:cubicBezTo>
                  <a:cubicBezTo>
                    <a:pt x="1216072" y="1699178"/>
                    <a:pt x="1154826" y="1761281"/>
                    <a:pt x="1095485" y="1824908"/>
                  </a:cubicBezTo>
                  <a:cubicBezTo>
                    <a:pt x="1035944" y="1888430"/>
                    <a:pt x="979978" y="1955201"/>
                    <a:pt x="927845" y="2024933"/>
                  </a:cubicBezTo>
                  <a:cubicBezTo>
                    <a:pt x="901652" y="2059699"/>
                    <a:pt x="876029" y="2094942"/>
                    <a:pt x="849645" y="2129708"/>
                  </a:cubicBezTo>
                  <a:cubicBezTo>
                    <a:pt x="823261" y="2164474"/>
                    <a:pt x="795829" y="2198288"/>
                    <a:pt x="767349" y="2231245"/>
                  </a:cubicBezTo>
                  <a:cubicBezTo>
                    <a:pt x="710199" y="2297443"/>
                    <a:pt x="650287" y="2360404"/>
                    <a:pt x="588565" y="2421745"/>
                  </a:cubicBezTo>
                  <a:cubicBezTo>
                    <a:pt x="527221" y="2483438"/>
                    <a:pt x="462747" y="2541931"/>
                    <a:pt x="395398" y="2597005"/>
                  </a:cubicBezTo>
                  <a:cubicBezTo>
                    <a:pt x="327865" y="2651964"/>
                    <a:pt x="256904" y="2702637"/>
                    <a:pt x="190801" y="2759501"/>
                  </a:cubicBezTo>
                  <a:cubicBezTo>
                    <a:pt x="124697" y="2816366"/>
                    <a:pt x="61261" y="2876373"/>
                    <a:pt x="15" y="293847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A376122-7F7F-4B7A-A5E0-D06033A59B93}"/>
                </a:ext>
              </a:extLst>
            </p:cNvPr>
            <p:cNvSpPr/>
            <p:nvPr/>
          </p:nvSpPr>
          <p:spPr>
            <a:xfrm>
              <a:off x="2047493" y="723162"/>
              <a:ext cx="3060696" cy="3040450"/>
            </a:xfrm>
            <a:custGeom>
              <a:avLst/>
              <a:gdLst>
                <a:gd name="connsiteX0" fmla="*/ 15 w 3060696"/>
                <a:gd name="connsiteY0" fmla="*/ 3040489 h 3040450"/>
                <a:gd name="connsiteX1" fmla="*/ 196230 w 3060696"/>
                <a:gd name="connsiteY1" fmla="*/ 2854751 h 3040450"/>
                <a:gd name="connsiteX2" fmla="*/ 406828 w 3060696"/>
                <a:gd name="connsiteY2" fmla="*/ 2685587 h 3040450"/>
                <a:gd name="connsiteX3" fmla="*/ 606186 w 3060696"/>
                <a:gd name="connsiteY3" fmla="*/ 2503469 h 3040450"/>
                <a:gd name="connsiteX4" fmla="*/ 790781 w 3060696"/>
                <a:gd name="connsiteY4" fmla="*/ 2306397 h 3040450"/>
                <a:gd name="connsiteX5" fmla="*/ 875934 w 3060696"/>
                <a:gd name="connsiteY5" fmla="*/ 2201622 h 3040450"/>
                <a:gd name="connsiteX6" fmla="*/ 957087 w 3060696"/>
                <a:gd name="connsiteY6" fmla="*/ 2093608 h 3040450"/>
                <a:gd name="connsiteX7" fmla="*/ 1130823 w 3060696"/>
                <a:gd name="connsiteY7" fmla="*/ 1886630 h 3040450"/>
                <a:gd name="connsiteX8" fmla="*/ 1321323 w 3060696"/>
                <a:gd name="connsiteY8" fmla="*/ 1694797 h 3040450"/>
                <a:gd name="connsiteX9" fmla="*/ 1422288 w 3060696"/>
                <a:gd name="connsiteY9" fmla="*/ 1604976 h 3040450"/>
                <a:gd name="connsiteX10" fmla="*/ 1527825 w 3060696"/>
                <a:gd name="connsiteY10" fmla="*/ 1520489 h 3040450"/>
                <a:gd name="connsiteX11" fmla="*/ 1633172 w 3060696"/>
                <a:gd name="connsiteY11" fmla="*/ 1436002 h 3040450"/>
                <a:gd name="connsiteX12" fmla="*/ 1734041 w 3060696"/>
                <a:gd name="connsiteY12" fmla="*/ 1346372 h 3040450"/>
                <a:gd name="connsiteX13" fmla="*/ 1924541 w 3060696"/>
                <a:gd name="connsiteY13" fmla="*/ 1154729 h 3040450"/>
                <a:gd name="connsiteX14" fmla="*/ 2097992 w 3060696"/>
                <a:gd name="connsiteY14" fmla="*/ 948037 h 3040450"/>
                <a:gd name="connsiteX15" fmla="*/ 2179145 w 3060696"/>
                <a:gd name="connsiteY15" fmla="*/ 840023 h 3040450"/>
                <a:gd name="connsiteX16" fmla="*/ 2264393 w 3060696"/>
                <a:gd name="connsiteY16" fmla="*/ 735248 h 3040450"/>
                <a:gd name="connsiteX17" fmla="*/ 2449178 w 3060696"/>
                <a:gd name="connsiteY17" fmla="*/ 537890 h 3040450"/>
                <a:gd name="connsiteX18" fmla="*/ 2649203 w 3060696"/>
                <a:gd name="connsiteY18" fmla="*/ 355677 h 3040450"/>
                <a:gd name="connsiteX19" fmla="*/ 2859706 w 3060696"/>
                <a:gd name="connsiteY19" fmla="*/ 186418 h 3040450"/>
                <a:gd name="connsiteX20" fmla="*/ 3054778 w 3060696"/>
                <a:gd name="connsiteY20" fmla="*/ 775 h 3040450"/>
                <a:gd name="connsiteX21" fmla="*/ 3059979 w 3060696"/>
                <a:gd name="connsiteY21" fmla="*/ 1533 h 3040450"/>
                <a:gd name="connsiteX22" fmla="*/ 3060017 w 3060696"/>
                <a:gd name="connsiteY22" fmla="*/ 5919 h 3040450"/>
                <a:gd name="connsiteX23" fmla="*/ 3060017 w 3060696"/>
                <a:gd name="connsiteY23" fmla="*/ 5919 h 3040450"/>
                <a:gd name="connsiteX24" fmla="*/ 2863325 w 3060696"/>
                <a:gd name="connsiteY24" fmla="*/ 191466 h 3040450"/>
                <a:gd name="connsiteX25" fmla="*/ 2652823 w 3060696"/>
                <a:gd name="connsiteY25" fmla="*/ 360344 h 3040450"/>
                <a:gd name="connsiteX26" fmla="*/ 2452798 w 3060696"/>
                <a:gd name="connsiteY26" fmla="*/ 541986 h 3040450"/>
                <a:gd name="connsiteX27" fmla="*/ 2268013 w 3060696"/>
                <a:gd name="connsiteY27" fmla="*/ 738582 h 3040450"/>
                <a:gd name="connsiteX28" fmla="*/ 2182288 w 3060696"/>
                <a:gd name="connsiteY28" fmla="*/ 843357 h 3040450"/>
                <a:gd name="connsiteX29" fmla="*/ 2101040 w 3060696"/>
                <a:gd name="connsiteY29" fmla="*/ 951275 h 3040450"/>
                <a:gd name="connsiteX30" fmla="*/ 1926922 w 3060696"/>
                <a:gd name="connsiteY30" fmla="*/ 1157968 h 3040450"/>
                <a:gd name="connsiteX31" fmla="*/ 1736422 w 3060696"/>
                <a:gd name="connsiteY31" fmla="*/ 1349611 h 3040450"/>
                <a:gd name="connsiteX32" fmla="*/ 1635267 w 3060696"/>
                <a:gd name="connsiteY32" fmla="*/ 1439241 h 3040450"/>
                <a:gd name="connsiteX33" fmla="*/ 1529635 w 3060696"/>
                <a:gd name="connsiteY33" fmla="*/ 1523537 h 3040450"/>
                <a:gd name="connsiteX34" fmla="*/ 1424098 w 3060696"/>
                <a:gd name="connsiteY34" fmla="*/ 1607738 h 3040450"/>
                <a:gd name="connsiteX35" fmla="*/ 1323038 w 3060696"/>
                <a:gd name="connsiteY35" fmla="*/ 1697273 h 3040450"/>
                <a:gd name="connsiteX36" fmla="*/ 1132538 w 3060696"/>
                <a:gd name="connsiteY36" fmla="*/ 1888630 h 3040450"/>
                <a:gd name="connsiteX37" fmla="*/ 958611 w 3060696"/>
                <a:gd name="connsiteY37" fmla="*/ 2095132 h 3040450"/>
                <a:gd name="connsiteX38" fmla="*/ 877363 w 3060696"/>
                <a:gd name="connsiteY38" fmla="*/ 2203051 h 3040450"/>
                <a:gd name="connsiteX39" fmla="*/ 791638 w 3060696"/>
                <a:gd name="connsiteY39" fmla="*/ 2307826 h 3040450"/>
                <a:gd name="connsiteX40" fmla="*/ 606662 w 3060696"/>
                <a:gd name="connsiteY40" fmla="*/ 2504707 h 3040450"/>
                <a:gd name="connsiteX41" fmla="*/ 407399 w 3060696"/>
                <a:gd name="connsiteY41" fmla="*/ 2686254 h 3040450"/>
                <a:gd name="connsiteX42" fmla="*/ 196516 w 3060696"/>
                <a:gd name="connsiteY42" fmla="*/ 2855132 h 3040450"/>
                <a:gd name="connsiteX43" fmla="*/ 15 w 3060696"/>
                <a:gd name="connsiteY43" fmla="*/ 3040489 h 3040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060696" h="3040450">
                  <a:moveTo>
                    <a:pt x="15" y="3040489"/>
                  </a:moveTo>
                  <a:cubicBezTo>
                    <a:pt x="63166" y="2976290"/>
                    <a:pt x="127650" y="2913235"/>
                    <a:pt x="196230" y="2854751"/>
                  </a:cubicBezTo>
                  <a:cubicBezTo>
                    <a:pt x="264810" y="2796268"/>
                    <a:pt x="337295" y="2742737"/>
                    <a:pt x="406828" y="2685587"/>
                  </a:cubicBezTo>
                  <a:cubicBezTo>
                    <a:pt x="476285" y="2628256"/>
                    <a:pt x="542822" y="2567468"/>
                    <a:pt x="606186" y="2503469"/>
                  </a:cubicBezTo>
                  <a:cubicBezTo>
                    <a:pt x="669908" y="2439842"/>
                    <a:pt x="732202" y="2374691"/>
                    <a:pt x="790781" y="2306397"/>
                  </a:cubicBezTo>
                  <a:cubicBezTo>
                    <a:pt x="820213" y="2272297"/>
                    <a:pt x="847931" y="2237150"/>
                    <a:pt x="875934" y="2201622"/>
                  </a:cubicBezTo>
                  <a:cubicBezTo>
                    <a:pt x="903937" y="2166094"/>
                    <a:pt x="929941" y="2129518"/>
                    <a:pt x="957087" y="2093608"/>
                  </a:cubicBezTo>
                  <a:cubicBezTo>
                    <a:pt x="1011284" y="2021580"/>
                    <a:pt x="1069272" y="1952486"/>
                    <a:pt x="1130823" y="1886630"/>
                  </a:cubicBezTo>
                  <a:cubicBezTo>
                    <a:pt x="1192164" y="1820717"/>
                    <a:pt x="1255410" y="1756423"/>
                    <a:pt x="1321323" y="1694797"/>
                  </a:cubicBezTo>
                  <a:cubicBezTo>
                    <a:pt x="1354089" y="1663936"/>
                    <a:pt x="1387741" y="1633998"/>
                    <a:pt x="1422288" y="1604976"/>
                  </a:cubicBezTo>
                  <a:cubicBezTo>
                    <a:pt x="1456864" y="1576401"/>
                    <a:pt x="1492201" y="1547826"/>
                    <a:pt x="1527825" y="1520489"/>
                  </a:cubicBezTo>
                  <a:cubicBezTo>
                    <a:pt x="1563449" y="1493152"/>
                    <a:pt x="1598691" y="1464958"/>
                    <a:pt x="1633172" y="1436002"/>
                  </a:cubicBezTo>
                  <a:cubicBezTo>
                    <a:pt x="1667652" y="1407046"/>
                    <a:pt x="1701275" y="1377233"/>
                    <a:pt x="1734041" y="1346372"/>
                  </a:cubicBezTo>
                  <a:cubicBezTo>
                    <a:pt x="1799668" y="1284841"/>
                    <a:pt x="1862819" y="1220547"/>
                    <a:pt x="1924541" y="1154729"/>
                  </a:cubicBezTo>
                  <a:cubicBezTo>
                    <a:pt x="1985968" y="1088949"/>
                    <a:pt x="2043870" y="1019950"/>
                    <a:pt x="2097992" y="948037"/>
                  </a:cubicBezTo>
                  <a:cubicBezTo>
                    <a:pt x="2125138" y="912127"/>
                    <a:pt x="2151713" y="875742"/>
                    <a:pt x="2179145" y="840023"/>
                  </a:cubicBezTo>
                  <a:cubicBezTo>
                    <a:pt x="2206577" y="804304"/>
                    <a:pt x="2234961" y="769157"/>
                    <a:pt x="2264393" y="735248"/>
                  </a:cubicBezTo>
                  <a:cubicBezTo>
                    <a:pt x="2323067" y="666763"/>
                    <a:pt x="2385456" y="601898"/>
                    <a:pt x="2449178" y="537890"/>
                  </a:cubicBezTo>
                  <a:cubicBezTo>
                    <a:pt x="2512767" y="473846"/>
                    <a:pt x="2579528" y="413032"/>
                    <a:pt x="2649203" y="355677"/>
                  </a:cubicBezTo>
                  <a:cubicBezTo>
                    <a:pt x="2718831" y="298527"/>
                    <a:pt x="2792078" y="245377"/>
                    <a:pt x="2859706" y="186418"/>
                  </a:cubicBezTo>
                  <a:cubicBezTo>
                    <a:pt x="2927333" y="127458"/>
                    <a:pt x="2991722" y="64974"/>
                    <a:pt x="3054778" y="775"/>
                  </a:cubicBezTo>
                  <a:cubicBezTo>
                    <a:pt x="3056426" y="-451"/>
                    <a:pt x="3058750" y="-112"/>
                    <a:pt x="3059979" y="1533"/>
                  </a:cubicBezTo>
                  <a:cubicBezTo>
                    <a:pt x="3060940" y="2830"/>
                    <a:pt x="3060960" y="4604"/>
                    <a:pt x="3060017" y="5919"/>
                  </a:cubicBezTo>
                  <a:lnTo>
                    <a:pt x="3060017" y="5919"/>
                  </a:lnTo>
                  <a:cubicBezTo>
                    <a:pt x="2996675" y="70022"/>
                    <a:pt x="2932001" y="132982"/>
                    <a:pt x="2863325" y="191466"/>
                  </a:cubicBezTo>
                  <a:cubicBezTo>
                    <a:pt x="2794650" y="249949"/>
                    <a:pt x="2721879" y="303385"/>
                    <a:pt x="2652823" y="360344"/>
                  </a:cubicBezTo>
                  <a:cubicBezTo>
                    <a:pt x="2583147" y="417498"/>
                    <a:pt x="2516387" y="478122"/>
                    <a:pt x="2452798" y="541986"/>
                  </a:cubicBezTo>
                  <a:cubicBezTo>
                    <a:pt x="2389076" y="605422"/>
                    <a:pt x="2326687" y="670383"/>
                    <a:pt x="2268013" y="738582"/>
                  </a:cubicBezTo>
                  <a:cubicBezTo>
                    <a:pt x="2238485" y="772586"/>
                    <a:pt x="2210291" y="807638"/>
                    <a:pt x="2182288" y="843357"/>
                  </a:cubicBezTo>
                  <a:cubicBezTo>
                    <a:pt x="2154284" y="879076"/>
                    <a:pt x="2128281" y="915366"/>
                    <a:pt x="2101040" y="951275"/>
                  </a:cubicBezTo>
                  <a:cubicBezTo>
                    <a:pt x="2046690" y="1023198"/>
                    <a:pt x="1988568" y="1092188"/>
                    <a:pt x="1926922" y="1157968"/>
                  </a:cubicBezTo>
                  <a:cubicBezTo>
                    <a:pt x="1865391" y="1223785"/>
                    <a:pt x="1802145" y="1287984"/>
                    <a:pt x="1736422" y="1349611"/>
                  </a:cubicBezTo>
                  <a:cubicBezTo>
                    <a:pt x="1703590" y="1380348"/>
                    <a:pt x="1669871" y="1410218"/>
                    <a:pt x="1635267" y="1439241"/>
                  </a:cubicBezTo>
                  <a:cubicBezTo>
                    <a:pt x="1600691" y="1467816"/>
                    <a:pt x="1565258" y="1496391"/>
                    <a:pt x="1529635" y="1523537"/>
                  </a:cubicBezTo>
                  <a:cubicBezTo>
                    <a:pt x="1494011" y="1550683"/>
                    <a:pt x="1458674" y="1578973"/>
                    <a:pt x="1424098" y="1607738"/>
                  </a:cubicBezTo>
                  <a:cubicBezTo>
                    <a:pt x="1389522" y="1636504"/>
                    <a:pt x="1355899" y="1666507"/>
                    <a:pt x="1323038" y="1697273"/>
                  </a:cubicBezTo>
                  <a:cubicBezTo>
                    <a:pt x="1257315" y="1758709"/>
                    <a:pt x="1194069" y="1822908"/>
                    <a:pt x="1132538" y="1888630"/>
                  </a:cubicBezTo>
                  <a:cubicBezTo>
                    <a:pt x="1070958" y="1954343"/>
                    <a:pt x="1012904" y="2023276"/>
                    <a:pt x="958611" y="2095132"/>
                  </a:cubicBezTo>
                  <a:cubicBezTo>
                    <a:pt x="931465" y="2131042"/>
                    <a:pt x="904795" y="2167332"/>
                    <a:pt x="877363" y="2203051"/>
                  </a:cubicBezTo>
                  <a:cubicBezTo>
                    <a:pt x="849931" y="2238769"/>
                    <a:pt x="821451" y="2273726"/>
                    <a:pt x="791638" y="2307826"/>
                  </a:cubicBezTo>
                  <a:cubicBezTo>
                    <a:pt x="732869" y="2376120"/>
                    <a:pt x="670385" y="2441176"/>
                    <a:pt x="606662" y="2504707"/>
                  </a:cubicBezTo>
                  <a:cubicBezTo>
                    <a:pt x="542940" y="2568239"/>
                    <a:pt x="477408" y="2629104"/>
                    <a:pt x="407399" y="2686254"/>
                  </a:cubicBezTo>
                  <a:cubicBezTo>
                    <a:pt x="337390" y="2743404"/>
                    <a:pt x="264524" y="2796172"/>
                    <a:pt x="196516" y="2855132"/>
                  </a:cubicBezTo>
                  <a:cubicBezTo>
                    <a:pt x="128507" y="2914092"/>
                    <a:pt x="63356" y="2976385"/>
                    <a:pt x="15" y="3040489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F61108B-D1FA-4495-8B01-790D22725AD5}"/>
                </a:ext>
              </a:extLst>
            </p:cNvPr>
            <p:cNvSpPr/>
            <p:nvPr/>
          </p:nvSpPr>
          <p:spPr>
            <a:xfrm>
              <a:off x="2047493" y="723162"/>
              <a:ext cx="3160233" cy="3141986"/>
            </a:xfrm>
            <a:custGeom>
              <a:avLst/>
              <a:gdLst>
                <a:gd name="connsiteX0" fmla="*/ 15 w 3160233"/>
                <a:gd name="connsiteY0" fmla="*/ 3142025 h 3141986"/>
                <a:gd name="connsiteX1" fmla="*/ 202421 w 3160233"/>
                <a:gd name="connsiteY1" fmla="*/ 2950001 h 3141986"/>
                <a:gd name="connsiteX2" fmla="*/ 419305 w 3160233"/>
                <a:gd name="connsiteY2" fmla="*/ 2774456 h 3141986"/>
                <a:gd name="connsiteX3" fmla="*/ 624855 w 3160233"/>
                <a:gd name="connsiteY3" fmla="*/ 2586051 h 3141986"/>
                <a:gd name="connsiteX4" fmla="*/ 815355 w 3160233"/>
                <a:gd name="connsiteY4" fmla="*/ 2382597 h 3141986"/>
                <a:gd name="connsiteX5" fmla="*/ 903556 w 3160233"/>
                <a:gd name="connsiteY5" fmla="*/ 2274583 h 3141986"/>
                <a:gd name="connsiteX6" fmla="*/ 987853 w 3160233"/>
                <a:gd name="connsiteY6" fmla="*/ 2163427 h 3141986"/>
                <a:gd name="connsiteX7" fmla="*/ 1167780 w 3160233"/>
                <a:gd name="connsiteY7" fmla="*/ 1950067 h 3141986"/>
                <a:gd name="connsiteX8" fmla="*/ 1364281 w 3160233"/>
                <a:gd name="connsiteY8" fmla="*/ 1751947 h 3141986"/>
                <a:gd name="connsiteX9" fmla="*/ 1468389 w 3160233"/>
                <a:gd name="connsiteY9" fmla="*/ 1658983 h 3141986"/>
                <a:gd name="connsiteX10" fmla="*/ 1576974 w 3160233"/>
                <a:gd name="connsiteY10" fmla="*/ 1571257 h 3141986"/>
                <a:gd name="connsiteX11" fmla="*/ 1685464 w 3160233"/>
                <a:gd name="connsiteY11" fmla="*/ 1483627 h 3141986"/>
                <a:gd name="connsiteX12" fmla="*/ 1789477 w 3160233"/>
                <a:gd name="connsiteY12" fmla="*/ 1390854 h 3141986"/>
                <a:gd name="connsiteX13" fmla="*/ 1985787 w 3160233"/>
                <a:gd name="connsiteY13" fmla="*/ 1192829 h 3141986"/>
                <a:gd name="connsiteX14" fmla="*/ 2165429 w 3160233"/>
                <a:gd name="connsiteY14" fmla="*/ 979755 h 3141986"/>
                <a:gd name="connsiteX15" fmla="*/ 2249725 w 3160233"/>
                <a:gd name="connsiteY15" fmla="*/ 868503 h 3141986"/>
                <a:gd name="connsiteX16" fmla="*/ 2338117 w 3160233"/>
                <a:gd name="connsiteY16" fmla="*/ 760394 h 3141986"/>
                <a:gd name="connsiteX17" fmla="*/ 2529093 w 3160233"/>
                <a:gd name="connsiteY17" fmla="*/ 556750 h 3141986"/>
                <a:gd name="connsiteX18" fmla="*/ 2735024 w 3160233"/>
                <a:gd name="connsiteY18" fmla="*/ 368155 h 3141986"/>
                <a:gd name="connsiteX19" fmla="*/ 2951813 w 3160233"/>
                <a:gd name="connsiteY19" fmla="*/ 192609 h 3141986"/>
                <a:gd name="connsiteX20" fmla="*/ 3154314 w 3160233"/>
                <a:gd name="connsiteY20" fmla="*/ 775 h 3141986"/>
                <a:gd name="connsiteX21" fmla="*/ 3159515 w 3160233"/>
                <a:gd name="connsiteY21" fmla="*/ 1533 h 3141986"/>
                <a:gd name="connsiteX22" fmla="*/ 3159553 w 3160233"/>
                <a:gd name="connsiteY22" fmla="*/ 5919 h 3141986"/>
                <a:gd name="connsiteX23" fmla="*/ 3159553 w 3160233"/>
                <a:gd name="connsiteY23" fmla="*/ 5919 h 3141986"/>
                <a:gd name="connsiteX24" fmla="*/ 2956670 w 3160233"/>
                <a:gd name="connsiteY24" fmla="*/ 197752 h 3141986"/>
                <a:gd name="connsiteX25" fmla="*/ 2739405 w 3160233"/>
                <a:gd name="connsiteY25" fmla="*/ 373108 h 3141986"/>
                <a:gd name="connsiteX26" fmla="*/ 2533665 w 3160233"/>
                <a:gd name="connsiteY26" fmla="*/ 561036 h 3141986"/>
                <a:gd name="connsiteX27" fmla="*/ 2342689 w 3160233"/>
                <a:gd name="connsiteY27" fmla="*/ 764014 h 3141986"/>
                <a:gd name="connsiteX28" fmla="*/ 2254297 w 3160233"/>
                <a:gd name="connsiteY28" fmla="*/ 871741 h 3141986"/>
                <a:gd name="connsiteX29" fmla="*/ 2169810 w 3160233"/>
                <a:gd name="connsiteY29" fmla="*/ 982803 h 3141986"/>
                <a:gd name="connsiteX30" fmla="*/ 1989502 w 3160233"/>
                <a:gd name="connsiteY30" fmla="*/ 1195877 h 3141986"/>
                <a:gd name="connsiteX31" fmla="*/ 1792620 w 3160233"/>
                <a:gd name="connsiteY31" fmla="*/ 1393807 h 3141986"/>
                <a:gd name="connsiteX32" fmla="*/ 1688321 w 3160233"/>
                <a:gd name="connsiteY32" fmla="*/ 1486580 h 3141986"/>
                <a:gd name="connsiteX33" fmla="*/ 1579641 w 3160233"/>
                <a:gd name="connsiteY33" fmla="*/ 1574115 h 3141986"/>
                <a:gd name="connsiteX34" fmla="*/ 1470961 w 3160233"/>
                <a:gd name="connsiteY34" fmla="*/ 1661554 h 3141986"/>
                <a:gd name="connsiteX35" fmla="*/ 1366853 w 3160233"/>
                <a:gd name="connsiteY35" fmla="*/ 1754233 h 3141986"/>
                <a:gd name="connsiteX36" fmla="*/ 1170161 w 3160233"/>
                <a:gd name="connsiteY36" fmla="*/ 1951972 h 3141986"/>
                <a:gd name="connsiteX37" fmla="*/ 990044 w 3160233"/>
                <a:gd name="connsiteY37" fmla="*/ 2164760 h 3141986"/>
                <a:gd name="connsiteX38" fmla="*/ 905557 w 3160233"/>
                <a:gd name="connsiteY38" fmla="*/ 2275822 h 3141986"/>
                <a:gd name="connsiteX39" fmla="*/ 817069 w 3160233"/>
                <a:gd name="connsiteY39" fmla="*/ 2383740 h 3141986"/>
                <a:gd name="connsiteX40" fmla="*/ 625903 w 3160233"/>
                <a:gd name="connsiteY40" fmla="*/ 2587003 h 3141986"/>
                <a:gd name="connsiteX41" fmla="*/ 419877 w 3160233"/>
                <a:gd name="connsiteY41" fmla="*/ 2775122 h 3141986"/>
                <a:gd name="connsiteX42" fmla="*/ 202707 w 3160233"/>
                <a:gd name="connsiteY42" fmla="*/ 2950382 h 3141986"/>
                <a:gd name="connsiteX43" fmla="*/ 15 w 3160233"/>
                <a:gd name="connsiteY43" fmla="*/ 3142025 h 3141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160233" h="3141986">
                  <a:moveTo>
                    <a:pt x="15" y="3142025"/>
                  </a:moveTo>
                  <a:cubicBezTo>
                    <a:pt x="65261" y="3075350"/>
                    <a:pt x="131841" y="3010580"/>
                    <a:pt x="202421" y="2950001"/>
                  </a:cubicBezTo>
                  <a:cubicBezTo>
                    <a:pt x="273001" y="2889422"/>
                    <a:pt x="347773" y="2833701"/>
                    <a:pt x="419305" y="2774456"/>
                  </a:cubicBezTo>
                  <a:cubicBezTo>
                    <a:pt x="490838" y="2715210"/>
                    <a:pt x="559037" y="2651583"/>
                    <a:pt x="624855" y="2586051"/>
                  </a:cubicBezTo>
                  <a:cubicBezTo>
                    <a:pt x="690673" y="2520519"/>
                    <a:pt x="755062" y="2452701"/>
                    <a:pt x="815355" y="2382597"/>
                  </a:cubicBezTo>
                  <a:cubicBezTo>
                    <a:pt x="845835" y="2347450"/>
                    <a:pt x="874981" y="2311255"/>
                    <a:pt x="903556" y="2274583"/>
                  </a:cubicBezTo>
                  <a:cubicBezTo>
                    <a:pt x="932131" y="2237912"/>
                    <a:pt x="959659" y="2200384"/>
                    <a:pt x="987853" y="2163427"/>
                  </a:cubicBezTo>
                  <a:cubicBezTo>
                    <a:pt x="1044088" y="2089236"/>
                    <a:pt x="1104153" y="2018018"/>
                    <a:pt x="1167780" y="1950067"/>
                  </a:cubicBezTo>
                  <a:cubicBezTo>
                    <a:pt x="1231217" y="1882058"/>
                    <a:pt x="1296463" y="1815669"/>
                    <a:pt x="1364281" y="1751947"/>
                  </a:cubicBezTo>
                  <a:cubicBezTo>
                    <a:pt x="1398123" y="1720200"/>
                    <a:pt x="1432832" y="1689205"/>
                    <a:pt x="1468389" y="1658983"/>
                  </a:cubicBezTo>
                  <a:cubicBezTo>
                    <a:pt x="1504013" y="1628979"/>
                    <a:pt x="1540398" y="1599928"/>
                    <a:pt x="1576974" y="1571257"/>
                  </a:cubicBezTo>
                  <a:cubicBezTo>
                    <a:pt x="1613550" y="1542587"/>
                    <a:pt x="1649936" y="1513631"/>
                    <a:pt x="1685464" y="1483627"/>
                  </a:cubicBezTo>
                  <a:cubicBezTo>
                    <a:pt x="1720992" y="1453624"/>
                    <a:pt x="1755663" y="1422667"/>
                    <a:pt x="1789477" y="1390854"/>
                  </a:cubicBezTo>
                  <a:cubicBezTo>
                    <a:pt x="1857200" y="1327132"/>
                    <a:pt x="1922351" y="1260742"/>
                    <a:pt x="1985787" y="1192829"/>
                  </a:cubicBezTo>
                  <a:cubicBezTo>
                    <a:pt x="2049271" y="1124925"/>
                    <a:pt x="2109231" y="1053802"/>
                    <a:pt x="2165429" y="979755"/>
                  </a:cubicBezTo>
                  <a:cubicBezTo>
                    <a:pt x="2194004" y="942798"/>
                    <a:pt x="2221245" y="905365"/>
                    <a:pt x="2249725" y="868503"/>
                  </a:cubicBezTo>
                  <a:cubicBezTo>
                    <a:pt x="2278205" y="831641"/>
                    <a:pt x="2307637" y="795637"/>
                    <a:pt x="2338117" y="760394"/>
                  </a:cubicBezTo>
                  <a:cubicBezTo>
                    <a:pt x="2398886" y="689814"/>
                    <a:pt x="2463371" y="622567"/>
                    <a:pt x="2529093" y="556750"/>
                  </a:cubicBezTo>
                  <a:cubicBezTo>
                    <a:pt x="2594816" y="490932"/>
                    <a:pt x="2662919" y="427210"/>
                    <a:pt x="2735024" y="368155"/>
                  </a:cubicBezTo>
                  <a:cubicBezTo>
                    <a:pt x="2807128" y="309100"/>
                    <a:pt x="2881804" y="253855"/>
                    <a:pt x="2951813" y="192609"/>
                  </a:cubicBezTo>
                  <a:cubicBezTo>
                    <a:pt x="3021821" y="131363"/>
                    <a:pt x="3089163" y="66879"/>
                    <a:pt x="3154314" y="775"/>
                  </a:cubicBezTo>
                  <a:cubicBezTo>
                    <a:pt x="3155962" y="-451"/>
                    <a:pt x="3158286" y="-112"/>
                    <a:pt x="3159515" y="1533"/>
                  </a:cubicBezTo>
                  <a:cubicBezTo>
                    <a:pt x="3160477" y="2830"/>
                    <a:pt x="3160496" y="4604"/>
                    <a:pt x="3159553" y="5919"/>
                  </a:cubicBezTo>
                  <a:lnTo>
                    <a:pt x="3159553" y="5919"/>
                  </a:lnTo>
                  <a:cubicBezTo>
                    <a:pt x="3094116" y="72594"/>
                    <a:pt x="3027441" y="137269"/>
                    <a:pt x="2956670" y="197752"/>
                  </a:cubicBezTo>
                  <a:cubicBezTo>
                    <a:pt x="2885900" y="258236"/>
                    <a:pt x="2811033" y="313957"/>
                    <a:pt x="2739405" y="373108"/>
                  </a:cubicBezTo>
                  <a:cubicBezTo>
                    <a:pt x="2667777" y="432258"/>
                    <a:pt x="2599673" y="495504"/>
                    <a:pt x="2533665" y="561036"/>
                  </a:cubicBezTo>
                  <a:cubicBezTo>
                    <a:pt x="2467657" y="626568"/>
                    <a:pt x="2403363" y="693719"/>
                    <a:pt x="2342689" y="764014"/>
                  </a:cubicBezTo>
                  <a:cubicBezTo>
                    <a:pt x="2312114" y="799066"/>
                    <a:pt x="2282872" y="835165"/>
                    <a:pt x="2254297" y="871741"/>
                  </a:cubicBezTo>
                  <a:cubicBezTo>
                    <a:pt x="2225722" y="908317"/>
                    <a:pt x="2198099" y="945846"/>
                    <a:pt x="2169810" y="982803"/>
                  </a:cubicBezTo>
                  <a:cubicBezTo>
                    <a:pt x="2113413" y="1056879"/>
                    <a:pt x="2053224" y="1128002"/>
                    <a:pt x="1989502" y="1195877"/>
                  </a:cubicBezTo>
                  <a:cubicBezTo>
                    <a:pt x="1925875" y="1263886"/>
                    <a:pt x="1860533" y="1330180"/>
                    <a:pt x="1792620" y="1393807"/>
                  </a:cubicBezTo>
                  <a:cubicBezTo>
                    <a:pt x="1758711" y="1425553"/>
                    <a:pt x="1723945" y="1456481"/>
                    <a:pt x="1688321" y="1486580"/>
                  </a:cubicBezTo>
                  <a:cubicBezTo>
                    <a:pt x="1652698" y="1516584"/>
                    <a:pt x="1616312" y="1545540"/>
                    <a:pt x="1579641" y="1574115"/>
                  </a:cubicBezTo>
                  <a:cubicBezTo>
                    <a:pt x="1542970" y="1602690"/>
                    <a:pt x="1506584" y="1631265"/>
                    <a:pt x="1470961" y="1661554"/>
                  </a:cubicBezTo>
                  <a:cubicBezTo>
                    <a:pt x="1435337" y="1691844"/>
                    <a:pt x="1400666" y="1722419"/>
                    <a:pt x="1366853" y="1754233"/>
                  </a:cubicBezTo>
                  <a:cubicBezTo>
                    <a:pt x="1298939" y="1817860"/>
                    <a:pt x="1233503" y="1884058"/>
                    <a:pt x="1170161" y="1951972"/>
                  </a:cubicBezTo>
                  <a:cubicBezTo>
                    <a:pt x="1106468" y="2019732"/>
                    <a:pt x="1046355" y="2090751"/>
                    <a:pt x="990044" y="2164760"/>
                  </a:cubicBezTo>
                  <a:cubicBezTo>
                    <a:pt x="961469" y="2201717"/>
                    <a:pt x="934132" y="2239055"/>
                    <a:pt x="905557" y="2275822"/>
                  </a:cubicBezTo>
                  <a:cubicBezTo>
                    <a:pt x="876982" y="2312588"/>
                    <a:pt x="847645" y="2348688"/>
                    <a:pt x="817069" y="2383740"/>
                  </a:cubicBezTo>
                  <a:cubicBezTo>
                    <a:pt x="756205" y="2454225"/>
                    <a:pt x="691721" y="2521281"/>
                    <a:pt x="625903" y="2587003"/>
                  </a:cubicBezTo>
                  <a:cubicBezTo>
                    <a:pt x="560085" y="2652726"/>
                    <a:pt x="491981" y="2716258"/>
                    <a:pt x="419877" y="2775122"/>
                  </a:cubicBezTo>
                  <a:cubicBezTo>
                    <a:pt x="347773" y="2833987"/>
                    <a:pt x="272906" y="2889422"/>
                    <a:pt x="202707" y="2950382"/>
                  </a:cubicBezTo>
                  <a:cubicBezTo>
                    <a:pt x="132508" y="3011342"/>
                    <a:pt x="65356" y="3075826"/>
                    <a:pt x="15" y="3142025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ABD12AA-79D2-4C28-8B07-1342AC715CE5}"/>
                </a:ext>
              </a:extLst>
            </p:cNvPr>
            <p:cNvSpPr/>
            <p:nvPr/>
          </p:nvSpPr>
          <p:spPr>
            <a:xfrm>
              <a:off x="2047493" y="723162"/>
              <a:ext cx="3259769" cy="3243618"/>
            </a:xfrm>
            <a:custGeom>
              <a:avLst/>
              <a:gdLst>
                <a:gd name="connsiteX0" fmla="*/ 15 w 3259769"/>
                <a:gd name="connsiteY0" fmla="*/ 3243657 h 3243618"/>
                <a:gd name="connsiteX1" fmla="*/ 208612 w 3259769"/>
                <a:gd name="connsiteY1" fmla="*/ 3045251 h 3243618"/>
                <a:gd name="connsiteX2" fmla="*/ 431688 w 3259769"/>
                <a:gd name="connsiteY2" fmla="*/ 2863324 h 3243618"/>
                <a:gd name="connsiteX3" fmla="*/ 643524 w 3259769"/>
                <a:gd name="connsiteY3" fmla="*/ 2668538 h 3243618"/>
                <a:gd name="connsiteX4" fmla="*/ 840596 w 3259769"/>
                <a:gd name="connsiteY4" fmla="*/ 2458988 h 3243618"/>
                <a:gd name="connsiteX5" fmla="*/ 931941 w 3259769"/>
                <a:gd name="connsiteY5" fmla="*/ 2347831 h 3243618"/>
                <a:gd name="connsiteX6" fmla="*/ 1019381 w 3259769"/>
                <a:gd name="connsiteY6" fmla="*/ 2233531 h 3243618"/>
                <a:gd name="connsiteX7" fmla="*/ 1205499 w 3259769"/>
                <a:gd name="connsiteY7" fmla="*/ 2013884 h 3243618"/>
                <a:gd name="connsiteX8" fmla="*/ 1408191 w 3259769"/>
                <a:gd name="connsiteY8" fmla="*/ 1809382 h 3243618"/>
                <a:gd name="connsiteX9" fmla="*/ 1515442 w 3259769"/>
                <a:gd name="connsiteY9" fmla="*/ 1713180 h 3243618"/>
                <a:gd name="connsiteX10" fmla="*/ 1627171 w 3259769"/>
                <a:gd name="connsiteY10" fmla="*/ 1622311 h 3243618"/>
                <a:gd name="connsiteX11" fmla="*/ 1738709 w 3259769"/>
                <a:gd name="connsiteY11" fmla="*/ 1531538 h 3243618"/>
                <a:gd name="connsiteX12" fmla="*/ 1845865 w 3259769"/>
                <a:gd name="connsiteY12" fmla="*/ 1435526 h 3243618"/>
                <a:gd name="connsiteX13" fmla="*/ 2048366 w 3259769"/>
                <a:gd name="connsiteY13" fmla="*/ 1231215 h 3243618"/>
                <a:gd name="connsiteX14" fmla="*/ 2234294 w 3259769"/>
                <a:gd name="connsiteY14" fmla="*/ 1012140 h 3243618"/>
                <a:gd name="connsiteX15" fmla="*/ 2321639 w 3259769"/>
                <a:gd name="connsiteY15" fmla="*/ 897840 h 3243618"/>
                <a:gd name="connsiteX16" fmla="*/ 2413174 w 3259769"/>
                <a:gd name="connsiteY16" fmla="*/ 786588 h 3243618"/>
                <a:gd name="connsiteX17" fmla="*/ 2610341 w 3259769"/>
                <a:gd name="connsiteY17" fmla="*/ 576562 h 3243618"/>
                <a:gd name="connsiteX18" fmla="*/ 2822463 w 3259769"/>
                <a:gd name="connsiteY18" fmla="*/ 381204 h 3243618"/>
                <a:gd name="connsiteX19" fmla="*/ 3045443 w 3259769"/>
                <a:gd name="connsiteY19" fmla="*/ 199276 h 3243618"/>
                <a:gd name="connsiteX20" fmla="*/ 3253850 w 3259769"/>
                <a:gd name="connsiteY20" fmla="*/ 775 h 3243618"/>
                <a:gd name="connsiteX21" fmla="*/ 3259051 w 3259769"/>
                <a:gd name="connsiteY21" fmla="*/ 1533 h 3243618"/>
                <a:gd name="connsiteX22" fmla="*/ 3259089 w 3259769"/>
                <a:gd name="connsiteY22" fmla="*/ 5919 h 3243618"/>
                <a:gd name="connsiteX23" fmla="*/ 3259089 w 3259769"/>
                <a:gd name="connsiteY23" fmla="*/ 5919 h 3243618"/>
                <a:gd name="connsiteX24" fmla="*/ 3049539 w 3259769"/>
                <a:gd name="connsiteY24" fmla="*/ 204134 h 3243618"/>
                <a:gd name="connsiteX25" fmla="*/ 2826559 w 3259769"/>
                <a:gd name="connsiteY25" fmla="*/ 385776 h 3243618"/>
                <a:gd name="connsiteX26" fmla="*/ 2614723 w 3259769"/>
                <a:gd name="connsiteY26" fmla="*/ 580086 h 3243618"/>
                <a:gd name="connsiteX27" fmla="*/ 2417460 w 3259769"/>
                <a:gd name="connsiteY27" fmla="*/ 789636 h 3243618"/>
                <a:gd name="connsiteX28" fmla="*/ 2326020 w 3259769"/>
                <a:gd name="connsiteY28" fmla="*/ 900602 h 3243618"/>
                <a:gd name="connsiteX29" fmla="*/ 2238390 w 3259769"/>
                <a:gd name="connsiteY29" fmla="*/ 1014902 h 3243618"/>
                <a:gd name="connsiteX30" fmla="*/ 2051891 w 3259769"/>
                <a:gd name="connsiteY30" fmla="*/ 1233977 h 3243618"/>
                <a:gd name="connsiteX31" fmla="*/ 1848817 w 3259769"/>
                <a:gd name="connsiteY31" fmla="*/ 1438288 h 3243618"/>
                <a:gd name="connsiteX32" fmla="*/ 1741471 w 3259769"/>
                <a:gd name="connsiteY32" fmla="*/ 1534205 h 3243618"/>
                <a:gd name="connsiteX33" fmla="*/ 1629552 w 3259769"/>
                <a:gd name="connsiteY33" fmla="*/ 1624883 h 3243618"/>
                <a:gd name="connsiteX34" fmla="*/ 1517824 w 3259769"/>
                <a:gd name="connsiteY34" fmla="*/ 1715561 h 3243618"/>
                <a:gd name="connsiteX35" fmla="*/ 1410572 w 3259769"/>
                <a:gd name="connsiteY35" fmla="*/ 1811383 h 3243618"/>
                <a:gd name="connsiteX36" fmla="*/ 1207690 w 3259769"/>
                <a:gd name="connsiteY36" fmla="*/ 2015408 h 3243618"/>
                <a:gd name="connsiteX37" fmla="*/ 1021285 w 3259769"/>
                <a:gd name="connsiteY37" fmla="*/ 2234483 h 3243618"/>
                <a:gd name="connsiteX38" fmla="*/ 933751 w 3259769"/>
                <a:gd name="connsiteY38" fmla="*/ 2348783 h 3243618"/>
                <a:gd name="connsiteX39" fmla="*/ 842120 w 3259769"/>
                <a:gd name="connsiteY39" fmla="*/ 2459845 h 3243618"/>
                <a:gd name="connsiteX40" fmla="*/ 644667 w 3259769"/>
                <a:gd name="connsiteY40" fmla="*/ 2669395 h 3243618"/>
                <a:gd name="connsiteX41" fmla="*/ 432545 w 3259769"/>
                <a:gd name="connsiteY41" fmla="*/ 2863895 h 3243618"/>
                <a:gd name="connsiteX42" fmla="*/ 208898 w 3259769"/>
                <a:gd name="connsiteY42" fmla="*/ 3045632 h 3243618"/>
                <a:gd name="connsiteX43" fmla="*/ 15 w 3259769"/>
                <a:gd name="connsiteY43" fmla="*/ 3243657 h 3243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259769" h="3243618">
                  <a:moveTo>
                    <a:pt x="15" y="3243657"/>
                  </a:moveTo>
                  <a:cubicBezTo>
                    <a:pt x="67357" y="3175267"/>
                    <a:pt x="135937" y="3108021"/>
                    <a:pt x="208612" y="3045251"/>
                  </a:cubicBezTo>
                  <a:cubicBezTo>
                    <a:pt x="281288" y="2982481"/>
                    <a:pt x="358060" y="2924379"/>
                    <a:pt x="431688" y="2863324"/>
                  </a:cubicBezTo>
                  <a:cubicBezTo>
                    <a:pt x="505316" y="2802268"/>
                    <a:pt x="575611" y="2736260"/>
                    <a:pt x="643524" y="2668538"/>
                  </a:cubicBezTo>
                  <a:cubicBezTo>
                    <a:pt x="711437" y="2600815"/>
                    <a:pt x="777827" y="2531377"/>
                    <a:pt x="840596" y="2458988"/>
                  </a:cubicBezTo>
                  <a:cubicBezTo>
                    <a:pt x="872124" y="2422792"/>
                    <a:pt x="902318" y="2385550"/>
                    <a:pt x="931941" y="2347831"/>
                  </a:cubicBezTo>
                  <a:cubicBezTo>
                    <a:pt x="961564" y="2310112"/>
                    <a:pt x="990044" y="2271631"/>
                    <a:pt x="1019381" y="2233531"/>
                  </a:cubicBezTo>
                  <a:cubicBezTo>
                    <a:pt x="1077693" y="2157235"/>
                    <a:pt x="1139815" y="2083931"/>
                    <a:pt x="1205499" y="2013884"/>
                  </a:cubicBezTo>
                  <a:cubicBezTo>
                    <a:pt x="1271031" y="1943780"/>
                    <a:pt x="1338278" y="1875200"/>
                    <a:pt x="1408191" y="1809382"/>
                  </a:cubicBezTo>
                  <a:cubicBezTo>
                    <a:pt x="1443053" y="1776426"/>
                    <a:pt x="1478800" y="1744355"/>
                    <a:pt x="1515442" y="1713180"/>
                  </a:cubicBezTo>
                  <a:cubicBezTo>
                    <a:pt x="1552018" y="1682224"/>
                    <a:pt x="1589452" y="1652125"/>
                    <a:pt x="1627171" y="1622311"/>
                  </a:cubicBezTo>
                  <a:cubicBezTo>
                    <a:pt x="1664890" y="1592498"/>
                    <a:pt x="1702133" y="1562590"/>
                    <a:pt x="1738709" y="1531538"/>
                  </a:cubicBezTo>
                  <a:cubicBezTo>
                    <a:pt x="1775284" y="1500487"/>
                    <a:pt x="1811003" y="1468483"/>
                    <a:pt x="1845865" y="1435526"/>
                  </a:cubicBezTo>
                  <a:cubicBezTo>
                    <a:pt x="1915588" y="1369708"/>
                    <a:pt x="1982930" y="1301224"/>
                    <a:pt x="2048366" y="1231215"/>
                  </a:cubicBezTo>
                  <a:cubicBezTo>
                    <a:pt x="2113955" y="1161330"/>
                    <a:pt x="2176011" y="1088216"/>
                    <a:pt x="2234294" y="1012140"/>
                  </a:cubicBezTo>
                  <a:cubicBezTo>
                    <a:pt x="2263536" y="974040"/>
                    <a:pt x="2292206" y="935940"/>
                    <a:pt x="2321639" y="897840"/>
                  </a:cubicBezTo>
                  <a:cubicBezTo>
                    <a:pt x="2351071" y="859740"/>
                    <a:pt x="2381646" y="822783"/>
                    <a:pt x="2413174" y="786588"/>
                  </a:cubicBezTo>
                  <a:cubicBezTo>
                    <a:pt x="2476039" y="713912"/>
                    <a:pt x="2542523" y="644475"/>
                    <a:pt x="2610341" y="576562"/>
                  </a:cubicBezTo>
                  <a:cubicBezTo>
                    <a:pt x="2678159" y="508648"/>
                    <a:pt x="2748073" y="441973"/>
                    <a:pt x="2822463" y="381204"/>
                  </a:cubicBezTo>
                  <a:cubicBezTo>
                    <a:pt x="2896853" y="320434"/>
                    <a:pt x="2973434" y="262427"/>
                    <a:pt x="3045443" y="199276"/>
                  </a:cubicBezTo>
                  <a:cubicBezTo>
                    <a:pt x="3117452" y="136126"/>
                    <a:pt x="3186223" y="69165"/>
                    <a:pt x="3253850" y="775"/>
                  </a:cubicBezTo>
                  <a:cubicBezTo>
                    <a:pt x="3255498" y="-451"/>
                    <a:pt x="3257822" y="-112"/>
                    <a:pt x="3259051" y="1533"/>
                  </a:cubicBezTo>
                  <a:cubicBezTo>
                    <a:pt x="3260013" y="2830"/>
                    <a:pt x="3260032" y="4604"/>
                    <a:pt x="3259089" y="5919"/>
                  </a:cubicBezTo>
                  <a:lnTo>
                    <a:pt x="3259089" y="5919"/>
                  </a:lnTo>
                  <a:cubicBezTo>
                    <a:pt x="3191652" y="74213"/>
                    <a:pt x="3122882" y="141460"/>
                    <a:pt x="3049539" y="204134"/>
                  </a:cubicBezTo>
                  <a:cubicBezTo>
                    <a:pt x="2976197" y="266809"/>
                    <a:pt x="2900473" y="324530"/>
                    <a:pt x="2826559" y="385776"/>
                  </a:cubicBezTo>
                  <a:cubicBezTo>
                    <a:pt x="2752645" y="447022"/>
                    <a:pt x="2682636" y="512458"/>
                    <a:pt x="2614723" y="580086"/>
                  </a:cubicBezTo>
                  <a:cubicBezTo>
                    <a:pt x="2546810" y="647713"/>
                    <a:pt x="2480325" y="716960"/>
                    <a:pt x="2417460" y="789636"/>
                  </a:cubicBezTo>
                  <a:cubicBezTo>
                    <a:pt x="2385932" y="825831"/>
                    <a:pt x="2355643" y="862978"/>
                    <a:pt x="2326020" y="900602"/>
                  </a:cubicBezTo>
                  <a:cubicBezTo>
                    <a:pt x="2296397" y="938226"/>
                    <a:pt x="2267727" y="976802"/>
                    <a:pt x="2238390" y="1014902"/>
                  </a:cubicBezTo>
                  <a:cubicBezTo>
                    <a:pt x="2179964" y="1091026"/>
                    <a:pt x="2117718" y="1164149"/>
                    <a:pt x="2051891" y="1233977"/>
                  </a:cubicBezTo>
                  <a:cubicBezTo>
                    <a:pt x="1986263" y="1304081"/>
                    <a:pt x="1918541" y="1372471"/>
                    <a:pt x="1848817" y="1438288"/>
                  </a:cubicBezTo>
                  <a:cubicBezTo>
                    <a:pt x="1813889" y="1471178"/>
                    <a:pt x="1778114" y="1503154"/>
                    <a:pt x="1741471" y="1534205"/>
                  </a:cubicBezTo>
                  <a:cubicBezTo>
                    <a:pt x="1704800" y="1565161"/>
                    <a:pt x="1667271" y="1595260"/>
                    <a:pt x="1629552" y="1624883"/>
                  </a:cubicBezTo>
                  <a:cubicBezTo>
                    <a:pt x="1591833" y="1654506"/>
                    <a:pt x="1554495" y="1684605"/>
                    <a:pt x="1517824" y="1715561"/>
                  </a:cubicBezTo>
                  <a:cubicBezTo>
                    <a:pt x="1481153" y="1746517"/>
                    <a:pt x="1445434" y="1778521"/>
                    <a:pt x="1410572" y="1811383"/>
                  </a:cubicBezTo>
                  <a:cubicBezTo>
                    <a:pt x="1340659" y="1877105"/>
                    <a:pt x="1273222" y="1945495"/>
                    <a:pt x="1207690" y="2015408"/>
                  </a:cubicBezTo>
                  <a:cubicBezTo>
                    <a:pt x="1142158" y="2085322"/>
                    <a:pt x="1079579" y="2158283"/>
                    <a:pt x="1021285" y="2234483"/>
                  </a:cubicBezTo>
                  <a:cubicBezTo>
                    <a:pt x="992044" y="2272583"/>
                    <a:pt x="963278" y="2310683"/>
                    <a:pt x="933751" y="2348783"/>
                  </a:cubicBezTo>
                  <a:cubicBezTo>
                    <a:pt x="904223" y="2386883"/>
                    <a:pt x="873743" y="2423745"/>
                    <a:pt x="842120" y="2459845"/>
                  </a:cubicBezTo>
                  <a:cubicBezTo>
                    <a:pt x="779255" y="2532425"/>
                    <a:pt x="712675" y="2601672"/>
                    <a:pt x="644667" y="2669395"/>
                  </a:cubicBezTo>
                  <a:cubicBezTo>
                    <a:pt x="576658" y="2737117"/>
                    <a:pt x="506650" y="2802745"/>
                    <a:pt x="432545" y="2863895"/>
                  </a:cubicBezTo>
                  <a:cubicBezTo>
                    <a:pt x="358441" y="2925046"/>
                    <a:pt x="281098" y="2982481"/>
                    <a:pt x="208898" y="3045632"/>
                  </a:cubicBezTo>
                  <a:cubicBezTo>
                    <a:pt x="136699" y="3108783"/>
                    <a:pt x="67452" y="3175363"/>
                    <a:pt x="15" y="3243657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1606246-CFEB-44FC-981F-F476A37817CF}"/>
                </a:ext>
              </a:extLst>
            </p:cNvPr>
            <p:cNvSpPr/>
            <p:nvPr/>
          </p:nvSpPr>
          <p:spPr>
            <a:xfrm>
              <a:off x="2047493" y="723162"/>
              <a:ext cx="3359305" cy="3345154"/>
            </a:xfrm>
            <a:custGeom>
              <a:avLst/>
              <a:gdLst>
                <a:gd name="connsiteX0" fmla="*/ 15 w 3359305"/>
                <a:gd name="connsiteY0" fmla="*/ 3345193 h 3345154"/>
                <a:gd name="connsiteX1" fmla="*/ 214423 w 3359305"/>
                <a:gd name="connsiteY1" fmla="*/ 3140501 h 3345154"/>
                <a:gd name="connsiteX2" fmla="*/ 443785 w 3359305"/>
                <a:gd name="connsiteY2" fmla="*/ 2952192 h 3345154"/>
                <a:gd name="connsiteX3" fmla="*/ 662098 w 3359305"/>
                <a:gd name="connsiteY3" fmla="*/ 2751119 h 3345154"/>
                <a:gd name="connsiteX4" fmla="*/ 865456 w 3359305"/>
                <a:gd name="connsiteY4" fmla="*/ 2534997 h 3345154"/>
                <a:gd name="connsiteX5" fmla="*/ 959944 w 3359305"/>
                <a:gd name="connsiteY5" fmla="*/ 2420697 h 3345154"/>
                <a:gd name="connsiteX6" fmla="*/ 1050432 w 3359305"/>
                <a:gd name="connsiteY6" fmla="*/ 2303063 h 3345154"/>
                <a:gd name="connsiteX7" fmla="*/ 1242837 w 3359305"/>
                <a:gd name="connsiteY7" fmla="*/ 2077035 h 3345154"/>
                <a:gd name="connsiteX8" fmla="*/ 1451720 w 3359305"/>
                <a:gd name="connsiteY8" fmla="*/ 1866247 h 3345154"/>
                <a:gd name="connsiteX9" fmla="*/ 1562020 w 3359305"/>
                <a:gd name="connsiteY9" fmla="*/ 1766901 h 3345154"/>
                <a:gd name="connsiteX10" fmla="*/ 1676891 w 3359305"/>
                <a:gd name="connsiteY10" fmla="*/ 1672889 h 3345154"/>
                <a:gd name="connsiteX11" fmla="*/ 1791667 w 3359305"/>
                <a:gd name="connsiteY11" fmla="*/ 1578877 h 3345154"/>
                <a:gd name="connsiteX12" fmla="*/ 1901872 w 3359305"/>
                <a:gd name="connsiteY12" fmla="*/ 1479722 h 3345154"/>
                <a:gd name="connsiteX13" fmla="*/ 2110565 w 3359305"/>
                <a:gd name="connsiteY13" fmla="*/ 1269029 h 3345154"/>
                <a:gd name="connsiteX14" fmla="*/ 2302684 w 3359305"/>
                <a:gd name="connsiteY14" fmla="*/ 1043287 h 3345154"/>
                <a:gd name="connsiteX15" fmla="*/ 2393267 w 3359305"/>
                <a:gd name="connsiteY15" fmla="*/ 925653 h 3345154"/>
                <a:gd name="connsiteX16" fmla="*/ 2487850 w 3359305"/>
                <a:gd name="connsiteY16" fmla="*/ 811353 h 3345154"/>
                <a:gd name="connsiteX17" fmla="*/ 2691209 w 3359305"/>
                <a:gd name="connsiteY17" fmla="*/ 595135 h 3345154"/>
                <a:gd name="connsiteX18" fmla="*/ 2909998 w 3359305"/>
                <a:gd name="connsiteY18" fmla="*/ 393586 h 3345154"/>
                <a:gd name="connsiteX19" fmla="*/ 3138598 w 3359305"/>
                <a:gd name="connsiteY19" fmla="*/ 205277 h 3345154"/>
                <a:gd name="connsiteX20" fmla="*/ 3353386 w 3359305"/>
                <a:gd name="connsiteY20" fmla="*/ 775 h 3345154"/>
                <a:gd name="connsiteX21" fmla="*/ 3358587 w 3359305"/>
                <a:gd name="connsiteY21" fmla="*/ 1533 h 3345154"/>
                <a:gd name="connsiteX22" fmla="*/ 3358625 w 3359305"/>
                <a:gd name="connsiteY22" fmla="*/ 5919 h 3345154"/>
                <a:gd name="connsiteX23" fmla="*/ 3358625 w 3359305"/>
                <a:gd name="connsiteY23" fmla="*/ 5919 h 3345154"/>
                <a:gd name="connsiteX24" fmla="*/ 3143265 w 3359305"/>
                <a:gd name="connsiteY24" fmla="*/ 210421 h 3345154"/>
                <a:gd name="connsiteX25" fmla="*/ 2913617 w 3359305"/>
                <a:gd name="connsiteY25" fmla="*/ 398444 h 3345154"/>
                <a:gd name="connsiteX26" fmla="*/ 2695400 w 3359305"/>
                <a:gd name="connsiteY26" fmla="*/ 599136 h 3345154"/>
                <a:gd name="connsiteX27" fmla="*/ 2491945 w 3359305"/>
                <a:gd name="connsiteY27" fmla="*/ 814782 h 3345154"/>
                <a:gd name="connsiteX28" fmla="*/ 2397362 w 3359305"/>
                <a:gd name="connsiteY28" fmla="*/ 929082 h 3345154"/>
                <a:gd name="connsiteX29" fmla="*/ 2306684 w 3359305"/>
                <a:gd name="connsiteY29" fmla="*/ 1046525 h 3345154"/>
                <a:gd name="connsiteX30" fmla="*/ 2113898 w 3359305"/>
                <a:gd name="connsiteY30" fmla="*/ 1272268 h 3345154"/>
                <a:gd name="connsiteX31" fmla="*/ 1904348 w 3359305"/>
                <a:gd name="connsiteY31" fmla="*/ 1482865 h 3345154"/>
                <a:gd name="connsiteX32" fmla="*/ 1793858 w 3359305"/>
                <a:gd name="connsiteY32" fmla="*/ 1582021 h 3345154"/>
                <a:gd name="connsiteX33" fmla="*/ 1678892 w 3359305"/>
                <a:gd name="connsiteY33" fmla="*/ 1675937 h 3345154"/>
                <a:gd name="connsiteX34" fmla="*/ 1564020 w 3359305"/>
                <a:gd name="connsiteY34" fmla="*/ 1769758 h 3345154"/>
                <a:gd name="connsiteX35" fmla="*/ 1453625 w 3359305"/>
                <a:gd name="connsiteY35" fmla="*/ 1868723 h 3345154"/>
                <a:gd name="connsiteX36" fmla="*/ 1244552 w 3359305"/>
                <a:gd name="connsiteY36" fmla="*/ 2079130 h 3345154"/>
                <a:gd name="connsiteX37" fmla="*/ 1052623 w 3359305"/>
                <a:gd name="connsiteY37" fmla="*/ 2304492 h 3345154"/>
                <a:gd name="connsiteX38" fmla="*/ 961945 w 3359305"/>
                <a:gd name="connsiteY38" fmla="*/ 2421935 h 3345154"/>
                <a:gd name="connsiteX39" fmla="*/ 866695 w 3359305"/>
                <a:gd name="connsiteY39" fmla="*/ 2536235 h 3345154"/>
                <a:gd name="connsiteX40" fmla="*/ 663050 w 3359305"/>
                <a:gd name="connsiteY40" fmla="*/ 2752167 h 3345154"/>
                <a:gd name="connsiteX41" fmla="*/ 444737 w 3359305"/>
                <a:gd name="connsiteY41" fmla="*/ 2952954 h 3345154"/>
                <a:gd name="connsiteX42" fmla="*/ 215185 w 3359305"/>
                <a:gd name="connsiteY42" fmla="*/ 3140977 h 3345154"/>
                <a:gd name="connsiteX43" fmla="*/ 15 w 3359305"/>
                <a:gd name="connsiteY43" fmla="*/ 3345193 h 3345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59305" h="3345154">
                  <a:moveTo>
                    <a:pt x="15" y="3345193"/>
                  </a:moveTo>
                  <a:cubicBezTo>
                    <a:pt x="69452" y="3274708"/>
                    <a:pt x="140128" y="3205366"/>
                    <a:pt x="214423" y="3140501"/>
                  </a:cubicBezTo>
                  <a:cubicBezTo>
                    <a:pt x="288718" y="3075636"/>
                    <a:pt x="368061" y="3015724"/>
                    <a:pt x="443785" y="2952192"/>
                  </a:cubicBezTo>
                  <a:cubicBezTo>
                    <a:pt x="519508" y="2888660"/>
                    <a:pt x="592184" y="2820938"/>
                    <a:pt x="662098" y="2751119"/>
                  </a:cubicBezTo>
                  <a:cubicBezTo>
                    <a:pt x="732011" y="2681301"/>
                    <a:pt x="800591" y="2610054"/>
                    <a:pt x="865456" y="2534997"/>
                  </a:cubicBezTo>
                  <a:cubicBezTo>
                    <a:pt x="898032" y="2497754"/>
                    <a:pt x="929274" y="2459464"/>
                    <a:pt x="959944" y="2420697"/>
                  </a:cubicBezTo>
                  <a:cubicBezTo>
                    <a:pt x="990615" y="2381930"/>
                    <a:pt x="1020142" y="2342211"/>
                    <a:pt x="1050432" y="2303063"/>
                  </a:cubicBezTo>
                  <a:cubicBezTo>
                    <a:pt x="1110630" y="2224577"/>
                    <a:pt x="1175305" y="2149425"/>
                    <a:pt x="1242837" y="2077035"/>
                  </a:cubicBezTo>
                  <a:cubicBezTo>
                    <a:pt x="1310369" y="2004645"/>
                    <a:pt x="1379807" y="1934160"/>
                    <a:pt x="1451720" y="1866247"/>
                  </a:cubicBezTo>
                  <a:cubicBezTo>
                    <a:pt x="1487601" y="1832271"/>
                    <a:pt x="1524367" y="1799162"/>
                    <a:pt x="1562020" y="1766901"/>
                  </a:cubicBezTo>
                  <a:cubicBezTo>
                    <a:pt x="1600120" y="1734802"/>
                    <a:pt x="1638220" y="1703655"/>
                    <a:pt x="1676891" y="1672889"/>
                  </a:cubicBezTo>
                  <a:cubicBezTo>
                    <a:pt x="1715563" y="1642123"/>
                    <a:pt x="1754044" y="1610977"/>
                    <a:pt x="1791667" y="1578877"/>
                  </a:cubicBezTo>
                  <a:cubicBezTo>
                    <a:pt x="1829291" y="1546778"/>
                    <a:pt x="1865963" y="1513726"/>
                    <a:pt x="1901872" y="1479722"/>
                  </a:cubicBezTo>
                  <a:cubicBezTo>
                    <a:pt x="1973690" y="1411809"/>
                    <a:pt x="2043032" y="1341229"/>
                    <a:pt x="2110565" y="1269029"/>
                  </a:cubicBezTo>
                  <a:cubicBezTo>
                    <a:pt x="2178097" y="1196830"/>
                    <a:pt x="2242581" y="1121677"/>
                    <a:pt x="2302684" y="1043287"/>
                  </a:cubicBezTo>
                  <a:cubicBezTo>
                    <a:pt x="2332973" y="1004139"/>
                    <a:pt x="2362691" y="964610"/>
                    <a:pt x="2393267" y="925653"/>
                  </a:cubicBezTo>
                  <a:cubicBezTo>
                    <a:pt x="2423842" y="886696"/>
                    <a:pt x="2455274" y="848500"/>
                    <a:pt x="2487850" y="811353"/>
                  </a:cubicBezTo>
                  <a:cubicBezTo>
                    <a:pt x="2552715" y="736582"/>
                    <a:pt x="2621200" y="665144"/>
                    <a:pt x="2691209" y="595135"/>
                  </a:cubicBezTo>
                  <a:cubicBezTo>
                    <a:pt x="2761217" y="525127"/>
                    <a:pt x="2833798" y="456832"/>
                    <a:pt x="2909998" y="393586"/>
                  </a:cubicBezTo>
                  <a:cubicBezTo>
                    <a:pt x="2986198" y="330340"/>
                    <a:pt x="3064684" y="270619"/>
                    <a:pt x="3138598" y="205277"/>
                  </a:cubicBezTo>
                  <a:cubicBezTo>
                    <a:pt x="3212512" y="139936"/>
                    <a:pt x="3284044" y="71260"/>
                    <a:pt x="3353386" y="775"/>
                  </a:cubicBezTo>
                  <a:cubicBezTo>
                    <a:pt x="3355034" y="-451"/>
                    <a:pt x="3357359" y="-112"/>
                    <a:pt x="3358587" y="1533"/>
                  </a:cubicBezTo>
                  <a:cubicBezTo>
                    <a:pt x="3359549" y="2830"/>
                    <a:pt x="3359568" y="4604"/>
                    <a:pt x="3358625" y="5919"/>
                  </a:cubicBezTo>
                  <a:lnTo>
                    <a:pt x="3358625" y="5919"/>
                  </a:lnTo>
                  <a:cubicBezTo>
                    <a:pt x="3289093" y="76404"/>
                    <a:pt x="3218227" y="145651"/>
                    <a:pt x="3143265" y="210421"/>
                  </a:cubicBezTo>
                  <a:cubicBezTo>
                    <a:pt x="3068303" y="275191"/>
                    <a:pt x="2989436" y="335103"/>
                    <a:pt x="2913617" y="398444"/>
                  </a:cubicBezTo>
                  <a:cubicBezTo>
                    <a:pt x="2837798" y="461785"/>
                    <a:pt x="2765503" y="529413"/>
                    <a:pt x="2695400" y="599136"/>
                  </a:cubicBezTo>
                  <a:cubicBezTo>
                    <a:pt x="2625295" y="668859"/>
                    <a:pt x="2556906" y="740201"/>
                    <a:pt x="2491945" y="814782"/>
                  </a:cubicBezTo>
                  <a:cubicBezTo>
                    <a:pt x="2459370" y="851929"/>
                    <a:pt x="2428033" y="890125"/>
                    <a:pt x="2397362" y="929082"/>
                  </a:cubicBezTo>
                  <a:cubicBezTo>
                    <a:pt x="2366692" y="968039"/>
                    <a:pt x="2337069" y="1007473"/>
                    <a:pt x="2306684" y="1046525"/>
                  </a:cubicBezTo>
                  <a:cubicBezTo>
                    <a:pt x="2246296" y="1125011"/>
                    <a:pt x="2181526" y="1200068"/>
                    <a:pt x="2113898" y="1272268"/>
                  </a:cubicBezTo>
                  <a:cubicBezTo>
                    <a:pt x="2046271" y="1344467"/>
                    <a:pt x="1976738" y="1415143"/>
                    <a:pt x="1904348" y="1482865"/>
                  </a:cubicBezTo>
                  <a:cubicBezTo>
                    <a:pt x="1868344" y="1516898"/>
                    <a:pt x="1831511" y="1549950"/>
                    <a:pt x="1793858" y="1582021"/>
                  </a:cubicBezTo>
                  <a:cubicBezTo>
                    <a:pt x="1755758" y="1614025"/>
                    <a:pt x="1717658" y="1645171"/>
                    <a:pt x="1678892" y="1675937"/>
                  </a:cubicBezTo>
                  <a:cubicBezTo>
                    <a:pt x="1640125" y="1706703"/>
                    <a:pt x="1601644" y="1737754"/>
                    <a:pt x="1564020" y="1769758"/>
                  </a:cubicBezTo>
                  <a:cubicBezTo>
                    <a:pt x="1526396" y="1801762"/>
                    <a:pt x="1489534" y="1834814"/>
                    <a:pt x="1453625" y="1868723"/>
                  </a:cubicBezTo>
                  <a:cubicBezTo>
                    <a:pt x="1381616" y="1936541"/>
                    <a:pt x="1312179" y="2007026"/>
                    <a:pt x="1244552" y="2079130"/>
                  </a:cubicBezTo>
                  <a:cubicBezTo>
                    <a:pt x="1176924" y="2151235"/>
                    <a:pt x="1112535" y="2226101"/>
                    <a:pt x="1052623" y="2304492"/>
                  </a:cubicBezTo>
                  <a:cubicBezTo>
                    <a:pt x="1022333" y="2343544"/>
                    <a:pt x="992520" y="2383073"/>
                    <a:pt x="961945" y="2421935"/>
                  </a:cubicBezTo>
                  <a:cubicBezTo>
                    <a:pt x="931369" y="2460797"/>
                    <a:pt x="899842" y="2498992"/>
                    <a:pt x="866695" y="2536235"/>
                  </a:cubicBezTo>
                  <a:cubicBezTo>
                    <a:pt x="801734" y="2610911"/>
                    <a:pt x="733345" y="2682253"/>
                    <a:pt x="663050" y="2752167"/>
                  </a:cubicBezTo>
                  <a:cubicBezTo>
                    <a:pt x="592756" y="2822081"/>
                    <a:pt x="521032" y="2889803"/>
                    <a:pt x="444737" y="2952954"/>
                  </a:cubicBezTo>
                  <a:cubicBezTo>
                    <a:pt x="368442" y="3016105"/>
                    <a:pt x="289480" y="3075636"/>
                    <a:pt x="215185" y="3140977"/>
                  </a:cubicBezTo>
                  <a:cubicBezTo>
                    <a:pt x="140890" y="3206319"/>
                    <a:pt x="69547" y="3274804"/>
                    <a:pt x="15" y="334519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B69A2B3-94DF-49C7-A21C-F2D634304ED3}"/>
                </a:ext>
              </a:extLst>
            </p:cNvPr>
            <p:cNvSpPr/>
            <p:nvPr/>
          </p:nvSpPr>
          <p:spPr>
            <a:xfrm>
              <a:off x="2047493" y="723162"/>
              <a:ext cx="3458841" cy="3446786"/>
            </a:xfrm>
            <a:custGeom>
              <a:avLst/>
              <a:gdLst>
                <a:gd name="connsiteX0" fmla="*/ 15 w 3458841"/>
                <a:gd name="connsiteY0" fmla="*/ 3446825 h 3446786"/>
                <a:gd name="connsiteX1" fmla="*/ 221090 w 3458841"/>
                <a:gd name="connsiteY1" fmla="*/ 3235751 h 3446786"/>
                <a:gd name="connsiteX2" fmla="*/ 456643 w 3458841"/>
                <a:gd name="connsiteY2" fmla="*/ 3041060 h 3446786"/>
                <a:gd name="connsiteX3" fmla="*/ 681148 w 3458841"/>
                <a:gd name="connsiteY3" fmla="*/ 2833606 h 3446786"/>
                <a:gd name="connsiteX4" fmla="*/ 890698 w 3458841"/>
                <a:gd name="connsiteY4" fmla="*/ 2611197 h 3446786"/>
                <a:gd name="connsiteX5" fmla="*/ 988329 w 3458841"/>
                <a:gd name="connsiteY5" fmla="*/ 2493658 h 3446786"/>
                <a:gd name="connsiteX6" fmla="*/ 1081198 w 3458841"/>
                <a:gd name="connsiteY6" fmla="*/ 2372881 h 3446786"/>
                <a:gd name="connsiteX7" fmla="*/ 1279699 w 3458841"/>
                <a:gd name="connsiteY7" fmla="*/ 2140567 h 3446786"/>
                <a:gd name="connsiteX8" fmla="*/ 1494868 w 3458841"/>
                <a:gd name="connsiteY8" fmla="*/ 1923397 h 3446786"/>
                <a:gd name="connsiteX9" fmla="*/ 1608311 w 3458841"/>
                <a:gd name="connsiteY9" fmla="*/ 1820908 h 3446786"/>
                <a:gd name="connsiteX10" fmla="*/ 1726231 w 3458841"/>
                <a:gd name="connsiteY10" fmla="*/ 1723657 h 3446786"/>
                <a:gd name="connsiteX11" fmla="*/ 1844150 w 3458841"/>
                <a:gd name="connsiteY11" fmla="*/ 1626502 h 3446786"/>
                <a:gd name="connsiteX12" fmla="*/ 1957498 w 3458841"/>
                <a:gd name="connsiteY12" fmla="*/ 1524109 h 3446786"/>
                <a:gd name="connsiteX13" fmla="*/ 2172382 w 3458841"/>
                <a:gd name="connsiteY13" fmla="*/ 1307129 h 3446786"/>
                <a:gd name="connsiteX14" fmla="*/ 2370788 w 3458841"/>
                <a:gd name="connsiteY14" fmla="*/ 1075005 h 3446786"/>
                <a:gd name="connsiteX15" fmla="*/ 2464418 w 3458841"/>
                <a:gd name="connsiteY15" fmla="*/ 954228 h 3446786"/>
                <a:gd name="connsiteX16" fmla="*/ 2562145 w 3458841"/>
                <a:gd name="connsiteY16" fmla="*/ 836594 h 3446786"/>
                <a:gd name="connsiteX17" fmla="*/ 2771695 w 3458841"/>
                <a:gd name="connsiteY17" fmla="*/ 613995 h 3446786"/>
                <a:gd name="connsiteX18" fmla="*/ 2996199 w 3458841"/>
                <a:gd name="connsiteY18" fmla="*/ 406255 h 3446786"/>
                <a:gd name="connsiteX19" fmla="*/ 3231752 w 3458841"/>
                <a:gd name="connsiteY19" fmla="*/ 211659 h 3446786"/>
                <a:gd name="connsiteX20" fmla="*/ 3452923 w 3458841"/>
                <a:gd name="connsiteY20" fmla="*/ 775 h 3446786"/>
                <a:gd name="connsiteX21" fmla="*/ 3458123 w 3458841"/>
                <a:gd name="connsiteY21" fmla="*/ 1533 h 3446786"/>
                <a:gd name="connsiteX22" fmla="*/ 3458161 w 3458841"/>
                <a:gd name="connsiteY22" fmla="*/ 5919 h 3446786"/>
                <a:gd name="connsiteX23" fmla="*/ 3458161 w 3458841"/>
                <a:gd name="connsiteY23" fmla="*/ 5919 h 3446786"/>
                <a:gd name="connsiteX24" fmla="*/ 3236610 w 3458841"/>
                <a:gd name="connsiteY24" fmla="*/ 216802 h 3446786"/>
                <a:gd name="connsiteX25" fmla="*/ 3000676 w 3458841"/>
                <a:gd name="connsiteY25" fmla="*/ 411208 h 3446786"/>
                <a:gd name="connsiteX26" fmla="*/ 2776267 w 3458841"/>
                <a:gd name="connsiteY26" fmla="*/ 618186 h 3446786"/>
                <a:gd name="connsiteX27" fmla="*/ 2566717 w 3458841"/>
                <a:gd name="connsiteY27" fmla="*/ 840214 h 3446786"/>
                <a:gd name="connsiteX28" fmla="*/ 2468990 w 3458841"/>
                <a:gd name="connsiteY28" fmla="*/ 957466 h 3446786"/>
                <a:gd name="connsiteX29" fmla="*/ 2375169 w 3458841"/>
                <a:gd name="connsiteY29" fmla="*/ 1078053 h 3446786"/>
                <a:gd name="connsiteX30" fmla="*/ 2176192 w 3458841"/>
                <a:gd name="connsiteY30" fmla="*/ 1310177 h 3446786"/>
                <a:gd name="connsiteX31" fmla="*/ 1960641 w 3458841"/>
                <a:gd name="connsiteY31" fmla="*/ 1527157 h 3446786"/>
                <a:gd name="connsiteX32" fmla="*/ 1847008 w 3458841"/>
                <a:gd name="connsiteY32" fmla="*/ 1629455 h 3446786"/>
                <a:gd name="connsiteX33" fmla="*/ 1728898 w 3458841"/>
                <a:gd name="connsiteY33" fmla="*/ 1726515 h 3446786"/>
                <a:gd name="connsiteX34" fmla="*/ 1610883 w 3458841"/>
                <a:gd name="connsiteY34" fmla="*/ 1823479 h 3446786"/>
                <a:gd name="connsiteX35" fmla="*/ 1497440 w 3458841"/>
                <a:gd name="connsiteY35" fmla="*/ 1925683 h 3446786"/>
                <a:gd name="connsiteX36" fmla="*/ 1282080 w 3458841"/>
                <a:gd name="connsiteY36" fmla="*/ 2142376 h 3446786"/>
                <a:gd name="connsiteX37" fmla="*/ 1083389 w 3458841"/>
                <a:gd name="connsiteY37" fmla="*/ 2374310 h 3446786"/>
                <a:gd name="connsiteX38" fmla="*/ 989567 w 3458841"/>
                <a:gd name="connsiteY38" fmla="*/ 2494992 h 3446786"/>
                <a:gd name="connsiteX39" fmla="*/ 891746 w 3458841"/>
                <a:gd name="connsiteY39" fmla="*/ 2612340 h 3446786"/>
                <a:gd name="connsiteX40" fmla="*/ 682196 w 3458841"/>
                <a:gd name="connsiteY40" fmla="*/ 2834558 h 3446786"/>
                <a:gd name="connsiteX41" fmla="*/ 457596 w 3458841"/>
                <a:gd name="connsiteY41" fmla="*/ 3041822 h 3446786"/>
                <a:gd name="connsiteX42" fmla="*/ 221757 w 3458841"/>
                <a:gd name="connsiteY42" fmla="*/ 3236132 h 3446786"/>
                <a:gd name="connsiteX43" fmla="*/ 15 w 3458841"/>
                <a:gd name="connsiteY43" fmla="*/ 3446825 h 3446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458841" h="3446786">
                  <a:moveTo>
                    <a:pt x="15" y="3446825"/>
                  </a:moveTo>
                  <a:cubicBezTo>
                    <a:pt x="71452" y="3374149"/>
                    <a:pt x="144223" y="3302712"/>
                    <a:pt x="221090" y="3235751"/>
                  </a:cubicBezTo>
                  <a:cubicBezTo>
                    <a:pt x="297957" y="3168790"/>
                    <a:pt x="378729" y="3106783"/>
                    <a:pt x="456643" y="3041060"/>
                  </a:cubicBezTo>
                  <a:cubicBezTo>
                    <a:pt x="534558" y="2975338"/>
                    <a:pt x="608758" y="2905329"/>
                    <a:pt x="681148" y="2833606"/>
                  </a:cubicBezTo>
                  <a:cubicBezTo>
                    <a:pt x="753538" y="2761882"/>
                    <a:pt x="824023" y="2687968"/>
                    <a:pt x="890698" y="2611197"/>
                  </a:cubicBezTo>
                  <a:cubicBezTo>
                    <a:pt x="924321" y="2573097"/>
                    <a:pt x="956611" y="2533568"/>
                    <a:pt x="988329" y="2493658"/>
                  </a:cubicBezTo>
                  <a:lnTo>
                    <a:pt x="1081198" y="2372881"/>
                  </a:lnTo>
                  <a:cubicBezTo>
                    <a:pt x="1143491" y="2292205"/>
                    <a:pt x="1210166" y="2214957"/>
                    <a:pt x="1279699" y="2140567"/>
                  </a:cubicBezTo>
                  <a:cubicBezTo>
                    <a:pt x="1349231" y="2066176"/>
                    <a:pt x="1420859" y="1993501"/>
                    <a:pt x="1494868" y="1923397"/>
                  </a:cubicBezTo>
                  <a:cubicBezTo>
                    <a:pt x="1531826" y="1888278"/>
                    <a:pt x="1569640" y="1854121"/>
                    <a:pt x="1608311" y="1820908"/>
                  </a:cubicBezTo>
                  <a:cubicBezTo>
                    <a:pt x="1647078" y="1787761"/>
                    <a:pt x="1686512" y="1755566"/>
                    <a:pt x="1726231" y="1723657"/>
                  </a:cubicBezTo>
                  <a:cubicBezTo>
                    <a:pt x="1765950" y="1691749"/>
                    <a:pt x="1805479" y="1659649"/>
                    <a:pt x="1844150" y="1626502"/>
                  </a:cubicBezTo>
                  <a:cubicBezTo>
                    <a:pt x="1882822" y="1593355"/>
                    <a:pt x="1920350" y="1559161"/>
                    <a:pt x="1957498" y="1524109"/>
                  </a:cubicBezTo>
                  <a:cubicBezTo>
                    <a:pt x="2031412" y="1454100"/>
                    <a:pt x="2102754" y="1381234"/>
                    <a:pt x="2172382" y="1307129"/>
                  </a:cubicBezTo>
                  <a:cubicBezTo>
                    <a:pt x="2242010" y="1233025"/>
                    <a:pt x="2308494" y="1155586"/>
                    <a:pt x="2370788" y="1075005"/>
                  </a:cubicBezTo>
                  <a:lnTo>
                    <a:pt x="2464418" y="954228"/>
                  </a:lnTo>
                  <a:cubicBezTo>
                    <a:pt x="2496136" y="914318"/>
                    <a:pt x="2528522" y="874885"/>
                    <a:pt x="2562145" y="836594"/>
                  </a:cubicBezTo>
                  <a:cubicBezTo>
                    <a:pt x="2628820" y="759632"/>
                    <a:pt x="2699686" y="686099"/>
                    <a:pt x="2771695" y="613995"/>
                  </a:cubicBezTo>
                  <a:cubicBezTo>
                    <a:pt x="2843704" y="541891"/>
                    <a:pt x="2917903" y="471691"/>
                    <a:pt x="2996199" y="406255"/>
                  </a:cubicBezTo>
                  <a:cubicBezTo>
                    <a:pt x="3074494" y="340818"/>
                    <a:pt x="3155552" y="279096"/>
                    <a:pt x="3231752" y="211659"/>
                  </a:cubicBezTo>
                  <a:cubicBezTo>
                    <a:pt x="3307952" y="144222"/>
                    <a:pt x="3381581" y="73356"/>
                    <a:pt x="3452923" y="775"/>
                  </a:cubicBezTo>
                  <a:cubicBezTo>
                    <a:pt x="3454571" y="-451"/>
                    <a:pt x="3456895" y="-112"/>
                    <a:pt x="3458123" y="1533"/>
                  </a:cubicBezTo>
                  <a:cubicBezTo>
                    <a:pt x="3459086" y="2830"/>
                    <a:pt x="3459104" y="4604"/>
                    <a:pt x="3458161" y="5919"/>
                  </a:cubicBezTo>
                  <a:lnTo>
                    <a:pt x="3458161" y="5919"/>
                  </a:lnTo>
                  <a:cubicBezTo>
                    <a:pt x="3386534" y="78499"/>
                    <a:pt x="3313667" y="149842"/>
                    <a:pt x="3236610" y="216802"/>
                  </a:cubicBezTo>
                  <a:cubicBezTo>
                    <a:pt x="3159553" y="283763"/>
                    <a:pt x="3078590" y="345676"/>
                    <a:pt x="3000676" y="411208"/>
                  </a:cubicBezTo>
                  <a:cubicBezTo>
                    <a:pt x="2922761" y="476740"/>
                    <a:pt x="2848276" y="546367"/>
                    <a:pt x="2776267" y="618186"/>
                  </a:cubicBezTo>
                  <a:cubicBezTo>
                    <a:pt x="2704258" y="690004"/>
                    <a:pt x="2633392" y="763537"/>
                    <a:pt x="2566717" y="840214"/>
                  </a:cubicBezTo>
                  <a:cubicBezTo>
                    <a:pt x="2533094" y="878314"/>
                    <a:pt x="2500709" y="917652"/>
                    <a:pt x="2468990" y="957466"/>
                  </a:cubicBezTo>
                  <a:lnTo>
                    <a:pt x="2375169" y="1078053"/>
                  </a:lnTo>
                  <a:cubicBezTo>
                    <a:pt x="2312780" y="1158730"/>
                    <a:pt x="2245915" y="1235882"/>
                    <a:pt x="2176192" y="1310177"/>
                  </a:cubicBezTo>
                  <a:cubicBezTo>
                    <a:pt x="2106469" y="1384472"/>
                    <a:pt x="2034746" y="1457529"/>
                    <a:pt x="1960641" y="1527157"/>
                  </a:cubicBezTo>
                  <a:cubicBezTo>
                    <a:pt x="1923560" y="1562085"/>
                    <a:pt x="1885679" y="1596184"/>
                    <a:pt x="1847008" y="1629455"/>
                  </a:cubicBezTo>
                  <a:cubicBezTo>
                    <a:pt x="1808241" y="1662507"/>
                    <a:pt x="1768712" y="1694701"/>
                    <a:pt x="1728898" y="1726515"/>
                  </a:cubicBezTo>
                  <a:cubicBezTo>
                    <a:pt x="1689083" y="1758328"/>
                    <a:pt x="1649650" y="1790428"/>
                    <a:pt x="1610883" y="1823479"/>
                  </a:cubicBezTo>
                  <a:cubicBezTo>
                    <a:pt x="1572116" y="1856531"/>
                    <a:pt x="1534683" y="1890726"/>
                    <a:pt x="1497440" y="1925683"/>
                  </a:cubicBezTo>
                  <a:cubicBezTo>
                    <a:pt x="1423431" y="1995596"/>
                    <a:pt x="1351898" y="2068558"/>
                    <a:pt x="1282080" y="2142376"/>
                  </a:cubicBezTo>
                  <a:cubicBezTo>
                    <a:pt x="1212262" y="2216195"/>
                    <a:pt x="1145777" y="2293729"/>
                    <a:pt x="1083389" y="2374310"/>
                  </a:cubicBezTo>
                  <a:lnTo>
                    <a:pt x="989567" y="2494992"/>
                  </a:lnTo>
                  <a:cubicBezTo>
                    <a:pt x="957754" y="2534806"/>
                    <a:pt x="925369" y="2574145"/>
                    <a:pt x="891746" y="2612340"/>
                  </a:cubicBezTo>
                  <a:cubicBezTo>
                    <a:pt x="825071" y="2689111"/>
                    <a:pt x="753919" y="2762644"/>
                    <a:pt x="682196" y="2834558"/>
                  </a:cubicBezTo>
                  <a:cubicBezTo>
                    <a:pt x="610472" y="2906472"/>
                    <a:pt x="535892" y="2976576"/>
                    <a:pt x="457596" y="3041822"/>
                  </a:cubicBezTo>
                  <a:cubicBezTo>
                    <a:pt x="379301" y="3107068"/>
                    <a:pt x="298147" y="3168695"/>
                    <a:pt x="221757" y="3236132"/>
                  </a:cubicBezTo>
                  <a:cubicBezTo>
                    <a:pt x="145366" y="3303569"/>
                    <a:pt x="71548" y="3374245"/>
                    <a:pt x="15" y="3446825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250D315-D26A-45BB-9050-87EA309378E0}"/>
                </a:ext>
              </a:extLst>
            </p:cNvPr>
            <p:cNvSpPr/>
            <p:nvPr/>
          </p:nvSpPr>
          <p:spPr>
            <a:xfrm>
              <a:off x="2047493" y="723448"/>
              <a:ext cx="3558378" cy="3548037"/>
            </a:xfrm>
            <a:custGeom>
              <a:avLst/>
              <a:gdLst>
                <a:gd name="connsiteX0" fmla="*/ 15 w 3558378"/>
                <a:gd name="connsiteY0" fmla="*/ 3548076 h 3548037"/>
                <a:gd name="connsiteX1" fmla="*/ 227281 w 3558378"/>
                <a:gd name="connsiteY1" fmla="*/ 3330715 h 3548037"/>
                <a:gd name="connsiteX2" fmla="*/ 469121 w 3558378"/>
                <a:gd name="connsiteY2" fmla="*/ 3129643 h 3548037"/>
                <a:gd name="connsiteX3" fmla="*/ 699531 w 3558378"/>
                <a:gd name="connsiteY3" fmla="*/ 2915902 h 3548037"/>
                <a:gd name="connsiteX4" fmla="*/ 915177 w 3558378"/>
                <a:gd name="connsiteY4" fmla="*/ 2687302 h 3548037"/>
                <a:gd name="connsiteX5" fmla="*/ 1015952 w 3558378"/>
                <a:gd name="connsiteY5" fmla="*/ 2566620 h 3548037"/>
                <a:gd name="connsiteX6" fmla="*/ 1112630 w 3558378"/>
                <a:gd name="connsiteY6" fmla="*/ 2442795 h 3548037"/>
                <a:gd name="connsiteX7" fmla="*/ 1317418 w 3558378"/>
                <a:gd name="connsiteY7" fmla="*/ 2204098 h 3548037"/>
                <a:gd name="connsiteX8" fmla="*/ 1538779 w 3558378"/>
                <a:gd name="connsiteY8" fmla="*/ 1980642 h 3548037"/>
                <a:gd name="connsiteX9" fmla="*/ 1655365 w 3558378"/>
                <a:gd name="connsiteY9" fmla="*/ 1875010 h 3548037"/>
                <a:gd name="connsiteX10" fmla="*/ 1776428 w 3558378"/>
                <a:gd name="connsiteY10" fmla="*/ 1774521 h 3548037"/>
                <a:gd name="connsiteX11" fmla="*/ 1897395 w 3558378"/>
                <a:gd name="connsiteY11" fmla="*/ 1674223 h 3548037"/>
                <a:gd name="connsiteX12" fmla="*/ 2013886 w 3558378"/>
                <a:gd name="connsiteY12" fmla="*/ 1568686 h 3548037"/>
                <a:gd name="connsiteX13" fmla="*/ 2234961 w 3558378"/>
                <a:gd name="connsiteY13" fmla="*/ 1345324 h 3548037"/>
                <a:gd name="connsiteX14" fmla="*/ 2439558 w 3558378"/>
                <a:gd name="connsiteY14" fmla="*/ 1107199 h 3548037"/>
                <a:gd name="connsiteX15" fmla="*/ 2536332 w 3558378"/>
                <a:gd name="connsiteY15" fmla="*/ 983374 h 3548037"/>
                <a:gd name="connsiteX16" fmla="*/ 2637202 w 3558378"/>
                <a:gd name="connsiteY16" fmla="*/ 862502 h 3548037"/>
                <a:gd name="connsiteX17" fmla="*/ 2852943 w 3558378"/>
                <a:gd name="connsiteY17" fmla="*/ 633902 h 3548037"/>
                <a:gd name="connsiteX18" fmla="*/ 3083639 w 3558378"/>
                <a:gd name="connsiteY18" fmla="*/ 419018 h 3548037"/>
                <a:gd name="connsiteX19" fmla="*/ 3325478 w 3558378"/>
                <a:gd name="connsiteY19" fmla="*/ 218041 h 3548037"/>
                <a:gd name="connsiteX20" fmla="*/ 3552459 w 3558378"/>
                <a:gd name="connsiteY20" fmla="*/ 775 h 3548037"/>
                <a:gd name="connsiteX21" fmla="*/ 3557660 w 3558378"/>
                <a:gd name="connsiteY21" fmla="*/ 1533 h 3548037"/>
                <a:gd name="connsiteX22" fmla="*/ 3557698 w 3558378"/>
                <a:gd name="connsiteY22" fmla="*/ 5919 h 3548037"/>
                <a:gd name="connsiteX23" fmla="*/ 3557698 w 3558378"/>
                <a:gd name="connsiteY23" fmla="*/ 5919 h 3548037"/>
                <a:gd name="connsiteX24" fmla="*/ 3329955 w 3558378"/>
                <a:gd name="connsiteY24" fmla="*/ 223089 h 3548037"/>
                <a:gd name="connsiteX25" fmla="*/ 3087830 w 3558378"/>
                <a:gd name="connsiteY25" fmla="*/ 423876 h 3548037"/>
                <a:gd name="connsiteX26" fmla="*/ 2857134 w 3558378"/>
                <a:gd name="connsiteY26" fmla="*/ 637236 h 3548037"/>
                <a:gd name="connsiteX27" fmla="*/ 2641298 w 3558378"/>
                <a:gd name="connsiteY27" fmla="*/ 865836 h 3548037"/>
                <a:gd name="connsiteX28" fmla="*/ 2540428 w 3558378"/>
                <a:gd name="connsiteY28" fmla="*/ 986327 h 3548037"/>
                <a:gd name="connsiteX29" fmla="*/ 2443273 w 3558378"/>
                <a:gd name="connsiteY29" fmla="*/ 1109581 h 3548037"/>
                <a:gd name="connsiteX30" fmla="*/ 2238104 w 3558378"/>
                <a:gd name="connsiteY30" fmla="*/ 1347706 h 3548037"/>
                <a:gd name="connsiteX31" fmla="*/ 2016648 w 3558378"/>
                <a:gd name="connsiteY31" fmla="*/ 1571543 h 3548037"/>
                <a:gd name="connsiteX32" fmla="*/ 1899967 w 3558378"/>
                <a:gd name="connsiteY32" fmla="*/ 1677080 h 3548037"/>
                <a:gd name="connsiteX33" fmla="*/ 1778713 w 3558378"/>
                <a:gd name="connsiteY33" fmla="*/ 1777283 h 3548037"/>
                <a:gd name="connsiteX34" fmla="*/ 1657555 w 3558378"/>
                <a:gd name="connsiteY34" fmla="*/ 1877486 h 3548037"/>
                <a:gd name="connsiteX35" fmla="*/ 1540970 w 3558378"/>
                <a:gd name="connsiteY35" fmla="*/ 1982833 h 3548037"/>
                <a:gd name="connsiteX36" fmla="*/ 1319418 w 3558378"/>
                <a:gd name="connsiteY36" fmla="*/ 2205908 h 3548037"/>
                <a:gd name="connsiteX37" fmla="*/ 1114440 w 3558378"/>
                <a:gd name="connsiteY37" fmla="*/ 2444033 h 3548037"/>
                <a:gd name="connsiteX38" fmla="*/ 1017571 w 3558378"/>
                <a:gd name="connsiteY38" fmla="*/ 2567858 h 3548037"/>
                <a:gd name="connsiteX39" fmla="*/ 916606 w 3558378"/>
                <a:gd name="connsiteY39" fmla="*/ 2688445 h 3548037"/>
                <a:gd name="connsiteX40" fmla="*/ 700483 w 3558378"/>
                <a:gd name="connsiteY40" fmla="*/ 2917045 h 3548037"/>
                <a:gd name="connsiteX41" fmla="*/ 469693 w 3558378"/>
                <a:gd name="connsiteY41" fmla="*/ 3130405 h 3548037"/>
                <a:gd name="connsiteX42" fmla="*/ 227567 w 3558378"/>
                <a:gd name="connsiteY42" fmla="*/ 3331097 h 3548037"/>
                <a:gd name="connsiteX43" fmla="*/ 15 w 3558378"/>
                <a:gd name="connsiteY43" fmla="*/ 3548076 h 3548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558378" h="3548037">
                  <a:moveTo>
                    <a:pt x="15" y="3548076"/>
                  </a:moveTo>
                  <a:cubicBezTo>
                    <a:pt x="73548" y="3473400"/>
                    <a:pt x="148319" y="3399772"/>
                    <a:pt x="227281" y="3330715"/>
                  </a:cubicBezTo>
                  <a:cubicBezTo>
                    <a:pt x="306244" y="3261659"/>
                    <a:pt x="389206" y="3197365"/>
                    <a:pt x="469121" y="3129643"/>
                  </a:cubicBezTo>
                  <a:cubicBezTo>
                    <a:pt x="549036" y="3061920"/>
                    <a:pt x="625427" y="2989911"/>
                    <a:pt x="699531" y="2915902"/>
                  </a:cubicBezTo>
                  <a:cubicBezTo>
                    <a:pt x="773635" y="2841892"/>
                    <a:pt x="846216" y="2766073"/>
                    <a:pt x="915177" y="2687302"/>
                  </a:cubicBezTo>
                  <a:cubicBezTo>
                    <a:pt x="949848" y="2647964"/>
                    <a:pt x="983185" y="2607482"/>
                    <a:pt x="1015952" y="2566620"/>
                  </a:cubicBezTo>
                  <a:lnTo>
                    <a:pt x="1112630" y="2442795"/>
                  </a:lnTo>
                  <a:cubicBezTo>
                    <a:pt x="1177019" y="2360023"/>
                    <a:pt x="1245980" y="2280870"/>
                    <a:pt x="1317418" y="2204098"/>
                  </a:cubicBezTo>
                  <a:cubicBezTo>
                    <a:pt x="1388855" y="2127327"/>
                    <a:pt x="1462674" y="2052841"/>
                    <a:pt x="1538779" y="1980642"/>
                  </a:cubicBezTo>
                  <a:cubicBezTo>
                    <a:pt x="1576879" y="1944447"/>
                    <a:pt x="1615741" y="1909233"/>
                    <a:pt x="1655365" y="1875010"/>
                  </a:cubicBezTo>
                  <a:cubicBezTo>
                    <a:pt x="1695084" y="1840815"/>
                    <a:pt x="1735661" y="1807477"/>
                    <a:pt x="1776428" y="1774521"/>
                  </a:cubicBezTo>
                  <a:cubicBezTo>
                    <a:pt x="1817195" y="1741564"/>
                    <a:pt x="1857676" y="1708417"/>
                    <a:pt x="1897395" y="1674223"/>
                  </a:cubicBezTo>
                  <a:cubicBezTo>
                    <a:pt x="1937114" y="1640028"/>
                    <a:pt x="1975881" y="1604785"/>
                    <a:pt x="2013886" y="1568686"/>
                  </a:cubicBezTo>
                  <a:cubicBezTo>
                    <a:pt x="2090086" y="1496581"/>
                    <a:pt x="2163333" y="1421715"/>
                    <a:pt x="2234961" y="1345324"/>
                  </a:cubicBezTo>
                  <a:cubicBezTo>
                    <a:pt x="2306589" y="1268934"/>
                    <a:pt x="2375264" y="1189591"/>
                    <a:pt x="2439558" y="1107199"/>
                  </a:cubicBezTo>
                  <a:lnTo>
                    <a:pt x="2536332" y="983374"/>
                  </a:lnTo>
                  <a:cubicBezTo>
                    <a:pt x="2569098" y="942417"/>
                    <a:pt x="2603007" y="901936"/>
                    <a:pt x="2637202" y="862502"/>
                  </a:cubicBezTo>
                  <a:cubicBezTo>
                    <a:pt x="2706258" y="783540"/>
                    <a:pt x="2778934" y="707816"/>
                    <a:pt x="2852943" y="633902"/>
                  </a:cubicBezTo>
                  <a:cubicBezTo>
                    <a:pt x="2926952" y="559988"/>
                    <a:pt x="3003343" y="486265"/>
                    <a:pt x="3083639" y="419018"/>
                  </a:cubicBezTo>
                  <a:cubicBezTo>
                    <a:pt x="3163934" y="351772"/>
                    <a:pt x="3247183" y="287573"/>
                    <a:pt x="3325478" y="218041"/>
                  </a:cubicBezTo>
                  <a:cubicBezTo>
                    <a:pt x="3403774" y="148508"/>
                    <a:pt x="3479021" y="75166"/>
                    <a:pt x="3552459" y="775"/>
                  </a:cubicBezTo>
                  <a:cubicBezTo>
                    <a:pt x="3554107" y="-451"/>
                    <a:pt x="3556431" y="-112"/>
                    <a:pt x="3557660" y="1533"/>
                  </a:cubicBezTo>
                  <a:cubicBezTo>
                    <a:pt x="3558622" y="2830"/>
                    <a:pt x="3558641" y="4604"/>
                    <a:pt x="3557698" y="5919"/>
                  </a:cubicBezTo>
                  <a:lnTo>
                    <a:pt x="3557698" y="5919"/>
                  </a:lnTo>
                  <a:cubicBezTo>
                    <a:pt x="3484069" y="80595"/>
                    <a:pt x="3409013" y="154128"/>
                    <a:pt x="3329955" y="223089"/>
                  </a:cubicBezTo>
                  <a:cubicBezTo>
                    <a:pt x="3250898" y="292050"/>
                    <a:pt x="3168030" y="356439"/>
                    <a:pt x="3087830" y="423876"/>
                  </a:cubicBezTo>
                  <a:cubicBezTo>
                    <a:pt x="3007629" y="491313"/>
                    <a:pt x="2931429" y="563322"/>
                    <a:pt x="2857134" y="637236"/>
                  </a:cubicBezTo>
                  <a:cubicBezTo>
                    <a:pt x="2782839" y="711150"/>
                    <a:pt x="2710354" y="786778"/>
                    <a:pt x="2641298" y="865836"/>
                  </a:cubicBezTo>
                  <a:cubicBezTo>
                    <a:pt x="2606627" y="905174"/>
                    <a:pt x="2573194" y="945465"/>
                    <a:pt x="2540428" y="986327"/>
                  </a:cubicBezTo>
                  <a:lnTo>
                    <a:pt x="2443273" y="1109581"/>
                  </a:lnTo>
                  <a:cubicBezTo>
                    <a:pt x="2378789" y="1192258"/>
                    <a:pt x="2309923" y="1271506"/>
                    <a:pt x="2238104" y="1347706"/>
                  </a:cubicBezTo>
                  <a:cubicBezTo>
                    <a:pt x="2166286" y="1423906"/>
                    <a:pt x="2092848" y="1499153"/>
                    <a:pt x="2016648" y="1571543"/>
                  </a:cubicBezTo>
                  <a:cubicBezTo>
                    <a:pt x="1978548" y="1607614"/>
                    <a:pt x="1939657" y="1642790"/>
                    <a:pt x="1899967" y="1677080"/>
                  </a:cubicBezTo>
                  <a:cubicBezTo>
                    <a:pt x="1860152" y="1711180"/>
                    <a:pt x="1819576" y="1744422"/>
                    <a:pt x="1778713" y="1777283"/>
                  </a:cubicBezTo>
                  <a:cubicBezTo>
                    <a:pt x="1737851" y="1810144"/>
                    <a:pt x="1697370" y="1843387"/>
                    <a:pt x="1657555" y="1877486"/>
                  </a:cubicBezTo>
                  <a:cubicBezTo>
                    <a:pt x="1617741" y="1911586"/>
                    <a:pt x="1578974" y="1946828"/>
                    <a:pt x="1540970" y="1982833"/>
                  </a:cubicBezTo>
                  <a:cubicBezTo>
                    <a:pt x="1464770" y="2054842"/>
                    <a:pt x="1391237" y="2129613"/>
                    <a:pt x="1319418" y="2205908"/>
                  </a:cubicBezTo>
                  <a:cubicBezTo>
                    <a:pt x="1247600" y="2282203"/>
                    <a:pt x="1178924" y="2361451"/>
                    <a:pt x="1114440" y="2444033"/>
                  </a:cubicBezTo>
                  <a:lnTo>
                    <a:pt x="1017571" y="2567858"/>
                  </a:lnTo>
                  <a:cubicBezTo>
                    <a:pt x="984710" y="2608816"/>
                    <a:pt x="950896" y="2649202"/>
                    <a:pt x="916606" y="2688445"/>
                  </a:cubicBezTo>
                  <a:cubicBezTo>
                    <a:pt x="847454" y="2767407"/>
                    <a:pt x="774683" y="2842940"/>
                    <a:pt x="700483" y="2917045"/>
                  </a:cubicBezTo>
                  <a:cubicBezTo>
                    <a:pt x="626284" y="2991149"/>
                    <a:pt x="550084" y="3063063"/>
                    <a:pt x="469693" y="3130405"/>
                  </a:cubicBezTo>
                  <a:cubicBezTo>
                    <a:pt x="389302" y="3197747"/>
                    <a:pt x="306053" y="3261564"/>
                    <a:pt x="227567" y="3331097"/>
                  </a:cubicBezTo>
                  <a:cubicBezTo>
                    <a:pt x="149081" y="3400629"/>
                    <a:pt x="73643" y="3473495"/>
                    <a:pt x="15" y="354807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2C5DC6C-73E7-4D59-887A-BEA88F22243C}"/>
                </a:ext>
              </a:extLst>
            </p:cNvPr>
            <p:cNvSpPr/>
            <p:nvPr/>
          </p:nvSpPr>
          <p:spPr>
            <a:xfrm>
              <a:off x="2047493" y="723162"/>
              <a:ext cx="3657914" cy="3649954"/>
            </a:xfrm>
            <a:custGeom>
              <a:avLst/>
              <a:gdLst>
                <a:gd name="connsiteX0" fmla="*/ 15 w 3657914"/>
                <a:gd name="connsiteY0" fmla="*/ 3649993 h 3649954"/>
                <a:gd name="connsiteX1" fmla="*/ 233473 w 3657914"/>
                <a:gd name="connsiteY1" fmla="*/ 3426251 h 3649954"/>
                <a:gd name="connsiteX2" fmla="*/ 481123 w 3657914"/>
                <a:gd name="connsiteY2" fmla="*/ 3218892 h 3649954"/>
                <a:gd name="connsiteX3" fmla="*/ 718200 w 3657914"/>
                <a:gd name="connsiteY3" fmla="*/ 2998674 h 3649954"/>
                <a:gd name="connsiteX4" fmla="*/ 940037 w 3657914"/>
                <a:gd name="connsiteY4" fmla="*/ 2763597 h 3649954"/>
                <a:gd name="connsiteX5" fmla="*/ 1043955 w 3657914"/>
                <a:gd name="connsiteY5" fmla="*/ 2639772 h 3649954"/>
                <a:gd name="connsiteX6" fmla="*/ 1143777 w 3657914"/>
                <a:gd name="connsiteY6" fmla="*/ 2512613 h 3649954"/>
                <a:gd name="connsiteX7" fmla="*/ 1354756 w 3657914"/>
                <a:gd name="connsiteY7" fmla="*/ 2267535 h 3649954"/>
                <a:gd name="connsiteX8" fmla="*/ 1582308 w 3657914"/>
                <a:gd name="connsiteY8" fmla="*/ 2037697 h 3649954"/>
                <a:gd name="connsiteX9" fmla="*/ 1701942 w 3657914"/>
                <a:gd name="connsiteY9" fmla="*/ 1928826 h 3649954"/>
                <a:gd name="connsiteX10" fmla="*/ 1825767 w 3657914"/>
                <a:gd name="connsiteY10" fmla="*/ 1825289 h 3649954"/>
                <a:gd name="connsiteX11" fmla="*/ 1949592 w 3657914"/>
                <a:gd name="connsiteY11" fmla="*/ 1721752 h 3649954"/>
                <a:gd name="connsiteX12" fmla="*/ 2069131 w 3657914"/>
                <a:gd name="connsiteY12" fmla="*/ 1612977 h 3649954"/>
                <a:gd name="connsiteX13" fmla="*/ 2296493 w 3657914"/>
                <a:gd name="connsiteY13" fmla="*/ 1383329 h 3649954"/>
                <a:gd name="connsiteX14" fmla="*/ 2507376 w 3657914"/>
                <a:gd name="connsiteY14" fmla="*/ 1138537 h 3649954"/>
                <a:gd name="connsiteX15" fmla="*/ 2607198 w 3657914"/>
                <a:gd name="connsiteY15" fmla="*/ 1011283 h 3649954"/>
                <a:gd name="connsiteX16" fmla="*/ 2711211 w 3657914"/>
                <a:gd name="connsiteY16" fmla="*/ 887458 h 3649954"/>
                <a:gd name="connsiteX17" fmla="*/ 2933144 w 3657914"/>
                <a:gd name="connsiteY17" fmla="*/ 652190 h 3649954"/>
                <a:gd name="connsiteX18" fmla="*/ 3170126 w 3657914"/>
                <a:gd name="connsiteY18" fmla="*/ 431782 h 3649954"/>
                <a:gd name="connsiteX19" fmla="*/ 3417776 w 3657914"/>
                <a:gd name="connsiteY19" fmla="*/ 224422 h 3649954"/>
                <a:gd name="connsiteX20" fmla="*/ 3651995 w 3657914"/>
                <a:gd name="connsiteY20" fmla="*/ 775 h 3649954"/>
                <a:gd name="connsiteX21" fmla="*/ 3657196 w 3657914"/>
                <a:gd name="connsiteY21" fmla="*/ 1533 h 3649954"/>
                <a:gd name="connsiteX22" fmla="*/ 3657234 w 3657914"/>
                <a:gd name="connsiteY22" fmla="*/ 5919 h 3649954"/>
                <a:gd name="connsiteX23" fmla="*/ 3657234 w 3657914"/>
                <a:gd name="connsiteY23" fmla="*/ 5919 h 3649954"/>
                <a:gd name="connsiteX24" fmla="*/ 3423300 w 3657914"/>
                <a:gd name="connsiteY24" fmla="*/ 229471 h 3649954"/>
                <a:gd name="connsiteX25" fmla="*/ 3174888 w 3657914"/>
                <a:gd name="connsiteY25" fmla="*/ 436544 h 3649954"/>
                <a:gd name="connsiteX26" fmla="*/ 2938001 w 3657914"/>
                <a:gd name="connsiteY26" fmla="*/ 656286 h 3649954"/>
                <a:gd name="connsiteX27" fmla="*/ 2715974 w 3657914"/>
                <a:gd name="connsiteY27" fmla="*/ 890982 h 3649954"/>
                <a:gd name="connsiteX28" fmla="*/ 2611961 w 3657914"/>
                <a:gd name="connsiteY28" fmla="*/ 1014807 h 3649954"/>
                <a:gd name="connsiteX29" fmla="*/ 2511948 w 3657914"/>
                <a:gd name="connsiteY29" fmla="*/ 1141775 h 3649954"/>
                <a:gd name="connsiteX30" fmla="*/ 2300493 w 3657914"/>
                <a:gd name="connsiteY30" fmla="*/ 1386663 h 3649954"/>
                <a:gd name="connsiteX31" fmla="*/ 2072655 w 3657914"/>
                <a:gd name="connsiteY31" fmla="*/ 1616215 h 3649954"/>
                <a:gd name="connsiteX32" fmla="*/ 1952830 w 3657914"/>
                <a:gd name="connsiteY32" fmla="*/ 1724896 h 3649954"/>
                <a:gd name="connsiteX33" fmla="*/ 1829005 w 3657914"/>
                <a:gd name="connsiteY33" fmla="*/ 1828242 h 3649954"/>
                <a:gd name="connsiteX34" fmla="*/ 1704704 w 3657914"/>
                <a:gd name="connsiteY34" fmla="*/ 1931683 h 3649954"/>
                <a:gd name="connsiteX35" fmla="*/ 1584975 w 3657914"/>
                <a:gd name="connsiteY35" fmla="*/ 2040173 h 3649954"/>
                <a:gd name="connsiteX36" fmla="*/ 1357232 w 3657914"/>
                <a:gd name="connsiteY36" fmla="*/ 2269630 h 3649954"/>
                <a:gd name="connsiteX37" fmla="*/ 1145587 w 3657914"/>
                <a:gd name="connsiteY37" fmla="*/ 2513947 h 3649954"/>
                <a:gd name="connsiteX38" fmla="*/ 1045479 w 3657914"/>
                <a:gd name="connsiteY38" fmla="*/ 2641010 h 3649954"/>
                <a:gd name="connsiteX39" fmla="*/ 941466 w 3657914"/>
                <a:gd name="connsiteY39" fmla="*/ 2764835 h 3649954"/>
                <a:gd name="connsiteX40" fmla="*/ 719248 w 3657914"/>
                <a:gd name="connsiteY40" fmla="*/ 2999722 h 3649954"/>
                <a:gd name="connsiteX41" fmla="*/ 482170 w 3657914"/>
                <a:gd name="connsiteY41" fmla="*/ 3219654 h 3649954"/>
                <a:gd name="connsiteX42" fmla="*/ 233473 w 3657914"/>
                <a:gd name="connsiteY42" fmla="*/ 3426632 h 3649954"/>
                <a:gd name="connsiteX43" fmla="*/ 15 w 3657914"/>
                <a:gd name="connsiteY43" fmla="*/ 3649993 h 364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657914" h="3649954">
                  <a:moveTo>
                    <a:pt x="15" y="3649993"/>
                  </a:moveTo>
                  <a:cubicBezTo>
                    <a:pt x="75643" y="3573127"/>
                    <a:pt x="152415" y="3497593"/>
                    <a:pt x="233473" y="3426251"/>
                  </a:cubicBezTo>
                  <a:cubicBezTo>
                    <a:pt x="314530" y="3354909"/>
                    <a:pt x="399493" y="3288806"/>
                    <a:pt x="481123" y="3218892"/>
                  </a:cubicBezTo>
                  <a:cubicBezTo>
                    <a:pt x="562752" y="3148978"/>
                    <a:pt x="642000" y="3074874"/>
                    <a:pt x="718200" y="2998674"/>
                  </a:cubicBezTo>
                  <a:cubicBezTo>
                    <a:pt x="794400" y="2922474"/>
                    <a:pt x="869076" y="2844655"/>
                    <a:pt x="940037" y="2763597"/>
                  </a:cubicBezTo>
                  <a:cubicBezTo>
                    <a:pt x="975756" y="2723211"/>
                    <a:pt x="1010141" y="2681682"/>
                    <a:pt x="1043955" y="2639772"/>
                  </a:cubicBezTo>
                  <a:lnTo>
                    <a:pt x="1143777" y="2512613"/>
                  </a:lnTo>
                  <a:cubicBezTo>
                    <a:pt x="1210452" y="2427650"/>
                    <a:pt x="1281032" y="2346211"/>
                    <a:pt x="1354756" y="2267535"/>
                  </a:cubicBezTo>
                  <a:cubicBezTo>
                    <a:pt x="1428479" y="2188858"/>
                    <a:pt x="1504203" y="2111992"/>
                    <a:pt x="1582308" y="2037697"/>
                  </a:cubicBezTo>
                  <a:cubicBezTo>
                    <a:pt x="1621361" y="2000482"/>
                    <a:pt x="1661242" y="1964192"/>
                    <a:pt x="1701942" y="1928826"/>
                  </a:cubicBezTo>
                  <a:cubicBezTo>
                    <a:pt x="1742804" y="1893583"/>
                    <a:pt x="1784333" y="1859293"/>
                    <a:pt x="1825767" y="1825289"/>
                  </a:cubicBezTo>
                  <a:cubicBezTo>
                    <a:pt x="1867201" y="1791285"/>
                    <a:pt x="1909206" y="1756995"/>
                    <a:pt x="1949592" y="1721752"/>
                  </a:cubicBezTo>
                  <a:cubicBezTo>
                    <a:pt x="1989978" y="1686510"/>
                    <a:pt x="2030174" y="1650220"/>
                    <a:pt x="2069131" y="1612977"/>
                  </a:cubicBezTo>
                  <a:cubicBezTo>
                    <a:pt x="2147236" y="1538777"/>
                    <a:pt x="2222769" y="1461815"/>
                    <a:pt x="2296493" y="1383329"/>
                  </a:cubicBezTo>
                  <a:cubicBezTo>
                    <a:pt x="2370216" y="1304843"/>
                    <a:pt x="2440892" y="1223309"/>
                    <a:pt x="2507376" y="1138537"/>
                  </a:cubicBezTo>
                  <a:lnTo>
                    <a:pt x="2607198" y="1011283"/>
                  </a:lnTo>
                  <a:cubicBezTo>
                    <a:pt x="2641012" y="969277"/>
                    <a:pt x="2675492" y="927748"/>
                    <a:pt x="2711211" y="887458"/>
                  </a:cubicBezTo>
                  <a:cubicBezTo>
                    <a:pt x="2782268" y="806305"/>
                    <a:pt x="2857039" y="728485"/>
                    <a:pt x="2933144" y="652190"/>
                  </a:cubicBezTo>
                  <a:cubicBezTo>
                    <a:pt x="3009248" y="575895"/>
                    <a:pt x="3087639" y="501409"/>
                    <a:pt x="3170126" y="431782"/>
                  </a:cubicBezTo>
                  <a:cubicBezTo>
                    <a:pt x="3252612" y="362154"/>
                    <a:pt x="3337766" y="296146"/>
                    <a:pt x="3417776" y="224422"/>
                  </a:cubicBezTo>
                  <a:cubicBezTo>
                    <a:pt x="3497786" y="152699"/>
                    <a:pt x="3576748" y="77642"/>
                    <a:pt x="3651995" y="775"/>
                  </a:cubicBezTo>
                  <a:cubicBezTo>
                    <a:pt x="3653643" y="-451"/>
                    <a:pt x="3655967" y="-112"/>
                    <a:pt x="3657196" y="1533"/>
                  </a:cubicBezTo>
                  <a:cubicBezTo>
                    <a:pt x="3658158" y="2830"/>
                    <a:pt x="3658177" y="4604"/>
                    <a:pt x="3657234" y="5919"/>
                  </a:cubicBezTo>
                  <a:lnTo>
                    <a:pt x="3657234" y="5919"/>
                  </a:lnTo>
                  <a:cubicBezTo>
                    <a:pt x="3581510" y="82690"/>
                    <a:pt x="3504834" y="158319"/>
                    <a:pt x="3423300" y="229471"/>
                  </a:cubicBezTo>
                  <a:cubicBezTo>
                    <a:pt x="3341766" y="300622"/>
                    <a:pt x="3256898" y="366821"/>
                    <a:pt x="3174888" y="436544"/>
                  </a:cubicBezTo>
                  <a:cubicBezTo>
                    <a:pt x="3092878" y="506267"/>
                    <a:pt x="3014773" y="580181"/>
                    <a:pt x="2938001" y="656286"/>
                  </a:cubicBezTo>
                  <a:cubicBezTo>
                    <a:pt x="2861230" y="732391"/>
                    <a:pt x="2787030" y="809829"/>
                    <a:pt x="2715974" y="890982"/>
                  </a:cubicBezTo>
                  <a:cubicBezTo>
                    <a:pt x="2680255" y="931273"/>
                    <a:pt x="2645774" y="972706"/>
                    <a:pt x="2611961" y="1014807"/>
                  </a:cubicBezTo>
                  <a:lnTo>
                    <a:pt x="2511948" y="1141775"/>
                  </a:lnTo>
                  <a:cubicBezTo>
                    <a:pt x="2445273" y="1226643"/>
                    <a:pt x="2374407" y="1308082"/>
                    <a:pt x="2300493" y="1386663"/>
                  </a:cubicBezTo>
                  <a:cubicBezTo>
                    <a:pt x="2226579" y="1465244"/>
                    <a:pt x="2150951" y="1541920"/>
                    <a:pt x="2072655" y="1616215"/>
                  </a:cubicBezTo>
                  <a:cubicBezTo>
                    <a:pt x="2033603" y="1653363"/>
                    <a:pt x="1993664" y="1689586"/>
                    <a:pt x="1952830" y="1724896"/>
                  </a:cubicBezTo>
                  <a:cubicBezTo>
                    <a:pt x="1911968" y="1760043"/>
                    <a:pt x="1870344" y="1794333"/>
                    <a:pt x="1829005" y="1828242"/>
                  </a:cubicBezTo>
                  <a:cubicBezTo>
                    <a:pt x="1787667" y="1862151"/>
                    <a:pt x="1745471" y="1896441"/>
                    <a:pt x="1704704" y="1931683"/>
                  </a:cubicBezTo>
                  <a:cubicBezTo>
                    <a:pt x="1663937" y="1966926"/>
                    <a:pt x="1624028" y="2003121"/>
                    <a:pt x="1584975" y="2040173"/>
                  </a:cubicBezTo>
                  <a:cubicBezTo>
                    <a:pt x="1506775" y="2114373"/>
                    <a:pt x="1431146" y="2191144"/>
                    <a:pt x="1357232" y="2269630"/>
                  </a:cubicBezTo>
                  <a:cubicBezTo>
                    <a:pt x="1283318" y="2348116"/>
                    <a:pt x="1212071" y="2429079"/>
                    <a:pt x="1145587" y="2513947"/>
                  </a:cubicBezTo>
                  <a:lnTo>
                    <a:pt x="1045479" y="2641010"/>
                  </a:lnTo>
                  <a:cubicBezTo>
                    <a:pt x="1011665" y="2682920"/>
                    <a:pt x="977185" y="2724449"/>
                    <a:pt x="941466" y="2764835"/>
                  </a:cubicBezTo>
                  <a:cubicBezTo>
                    <a:pt x="870219" y="2845798"/>
                    <a:pt x="795448" y="2923426"/>
                    <a:pt x="719248" y="2999722"/>
                  </a:cubicBezTo>
                  <a:cubicBezTo>
                    <a:pt x="643048" y="3076017"/>
                    <a:pt x="564657" y="3150122"/>
                    <a:pt x="482170" y="3219654"/>
                  </a:cubicBezTo>
                  <a:cubicBezTo>
                    <a:pt x="399684" y="3289186"/>
                    <a:pt x="314340" y="3355004"/>
                    <a:pt x="233473" y="3426632"/>
                  </a:cubicBezTo>
                  <a:cubicBezTo>
                    <a:pt x="152605" y="3498260"/>
                    <a:pt x="75739" y="3573222"/>
                    <a:pt x="15" y="364999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8F8EDC9-D70B-4C54-811F-4CEBD1973C21}"/>
                </a:ext>
              </a:extLst>
            </p:cNvPr>
            <p:cNvSpPr/>
            <p:nvPr/>
          </p:nvSpPr>
          <p:spPr>
            <a:xfrm>
              <a:off x="2047493" y="723162"/>
              <a:ext cx="3758022" cy="3751491"/>
            </a:xfrm>
            <a:custGeom>
              <a:avLst/>
              <a:gdLst>
                <a:gd name="connsiteX0" fmla="*/ 15 w 3758022"/>
                <a:gd name="connsiteY0" fmla="*/ 3751530 h 3751491"/>
                <a:gd name="connsiteX1" fmla="*/ 239664 w 3758022"/>
                <a:gd name="connsiteY1" fmla="*/ 3521501 h 3751491"/>
                <a:gd name="connsiteX2" fmla="*/ 493981 w 3758022"/>
                <a:gd name="connsiteY2" fmla="*/ 3307760 h 3751491"/>
                <a:gd name="connsiteX3" fmla="*/ 736869 w 3758022"/>
                <a:gd name="connsiteY3" fmla="*/ 3081256 h 3751491"/>
                <a:gd name="connsiteX4" fmla="*/ 965469 w 3758022"/>
                <a:gd name="connsiteY4" fmla="*/ 2839797 h 3751491"/>
                <a:gd name="connsiteX5" fmla="*/ 1072435 w 3758022"/>
                <a:gd name="connsiteY5" fmla="*/ 2712733 h 3751491"/>
                <a:gd name="connsiteX6" fmla="*/ 1175400 w 3758022"/>
                <a:gd name="connsiteY6" fmla="*/ 2582431 h 3751491"/>
                <a:gd name="connsiteX7" fmla="*/ 1392570 w 3758022"/>
                <a:gd name="connsiteY7" fmla="*/ 2330971 h 3751491"/>
                <a:gd name="connsiteX8" fmla="*/ 1626313 w 3758022"/>
                <a:gd name="connsiteY8" fmla="*/ 2094847 h 3751491"/>
                <a:gd name="connsiteX9" fmla="*/ 1749091 w 3758022"/>
                <a:gd name="connsiteY9" fmla="*/ 1982833 h 3751491"/>
                <a:gd name="connsiteX10" fmla="*/ 1876440 w 3758022"/>
                <a:gd name="connsiteY10" fmla="*/ 1876057 h 3751491"/>
                <a:gd name="connsiteX11" fmla="*/ 2003694 w 3758022"/>
                <a:gd name="connsiteY11" fmla="*/ 1769377 h 3751491"/>
                <a:gd name="connsiteX12" fmla="*/ 2125805 w 3758022"/>
                <a:gd name="connsiteY12" fmla="*/ 1657554 h 3751491"/>
                <a:gd name="connsiteX13" fmla="*/ 2359453 w 3758022"/>
                <a:gd name="connsiteY13" fmla="*/ 1421524 h 3751491"/>
                <a:gd name="connsiteX14" fmla="*/ 2576623 w 3758022"/>
                <a:gd name="connsiteY14" fmla="*/ 1170255 h 3751491"/>
                <a:gd name="connsiteX15" fmla="*/ 2679588 w 3758022"/>
                <a:gd name="connsiteY15" fmla="*/ 1039858 h 3751491"/>
                <a:gd name="connsiteX16" fmla="*/ 2786649 w 3758022"/>
                <a:gd name="connsiteY16" fmla="*/ 912699 h 3751491"/>
                <a:gd name="connsiteX17" fmla="*/ 3015249 w 3758022"/>
                <a:gd name="connsiteY17" fmla="*/ 671145 h 3751491"/>
                <a:gd name="connsiteX18" fmla="*/ 3258422 w 3758022"/>
                <a:gd name="connsiteY18" fmla="*/ 444450 h 3751491"/>
                <a:gd name="connsiteX19" fmla="*/ 3512644 w 3758022"/>
                <a:gd name="connsiteY19" fmla="*/ 230709 h 3751491"/>
                <a:gd name="connsiteX20" fmla="*/ 3752103 w 3758022"/>
                <a:gd name="connsiteY20" fmla="*/ 775 h 3751491"/>
                <a:gd name="connsiteX21" fmla="*/ 3757304 w 3758022"/>
                <a:gd name="connsiteY21" fmla="*/ 1533 h 3751491"/>
                <a:gd name="connsiteX22" fmla="*/ 3757342 w 3758022"/>
                <a:gd name="connsiteY22" fmla="*/ 5919 h 3751491"/>
                <a:gd name="connsiteX23" fmla="*/ 3757342 w 3758022"/>
                <a:gd name="connsiteY23" fmla="*/ 5919 h 3751491"/>
                <a:gd name="connsiteX24" fmla="*/ 3517217 w 3758022"/>
                <a:gd name="connsiteY24" fmla="*/ 235757 h 3751491"/>
                <a:gd name="connsiteX25" fmla="*/ 3262423 w 3758022"/>
                <a:gd name="connsiteY25" fmla="*/ 449308 h 3751491"/>
                <a:gd name="connsiteX26" fmla="*/ 3019345 w 3758022"/>
                <a:gd name="connsiteY26" fmla="*/ 675336 h 3751491"/>
                <a:gd name="connsiteX27" fmla="*/ 2790745 w 3758022"/>
                <a:gd name="connsiteY27" fmla="*/ 916318 h 3751491"/>
                <a:gd name="connsiteX28" fmla="*/ 2683684 w 3758022"/>
                <a:gd name="connsiteY28" fmla="*/ 1043191 h 3751491"/>
                <a:gd name="connsiteX29" fmla="*/ 2580528 w 3758022"/>
                <a:gd name="connsiteY29" fmla="*/ 1173398 h 3751491"/>
                <a:gd name="connsiteX30" fmla="*/ 2362882 w 3758022"/>
                <a:gd name="connsiteY30" fmla="*/ 1424572 h 3751491"/>
                <a:gd name="connsiteX31" fmla="*/ 2128948 w 3758022"/>
                <a:gd name="connsiteY31" fmla="*/ 1660411 h 3751491"/>
                <a:gd name="connsiteX32" fmla="*/ 2005980 w 3758022"/>
                <a:gd name="connsiteY32" fmla="*/ 1772235 h 3751491"/>
                <a:gd name="connsiteX33" fmla="*/ 1878536 w 3758022"/>
                <a:gd name="connsiteY33" fmla="*/ 1878915 h 3751491"/>
                <a:gd name="connsiteX34" fmla="*/ 1751186 w 3758022"/>
                <a:gd name="connsiteY34" fmla="*/ 1985404 h 3751491"/>
                <a:gd name="connsiteX35" fmla="*/ 1628314 w 3758022"/>
                <a:gd name="connsiteY35" fmla="*/ 2097133 h 3751491"/>
                <a:gd name="connsiteX36" fmla="*/ 1394380 w 3758022"/>
                <a:gd name="connsiteY36" fmla="*/ 2332876 h 3751491"/>
                <a:gd name="connsiteX37" fmla="*/ 1176448 w 3758022"/>
                <a:gd name="connsiteY37" fmla="*/ 2583860 h 3751491"/>
                <a:gd name="connsiteX38" fmla="*/ 1073292 w 3758022"/>
                <a:gd name="connsiteY38" fmla="*/ 2714067 h 3751491"/>
                <a:gd name="connsiteX39" fmla="*/ 966136 w 3758022"/>
                <a:gd name="connsiteY39" fmla="*/ 2841035 h 3751491"/>
                <a:gd name="connsiteX40" fmla="*/ 737536 w 3758022"/>
                <a:gd name="connsiteY40" fmla="*/ 3082208 h 3751491"/>
                <a:gd name="connsiteX41" fmla="*/ 494267 w 3758022"/>
                <a:gd name="connsiteY41" fmla="*/ 3308427 h 3751491"/>
                <a:gd name="connsiteX42" fmla="*/ 239664 w 3758022"/>
                <a:gd name="connsiteY42" fmla="*/ 3521882 h 3751491"/>
                <a:gd name="connsiteX43" fmla="*/ 15 w 3758022"/>
                <a:gd name="connsiteY43" fmla="*/ 3751530 h 3751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758022" h="3751491">
                  <a:moveTo>
                    <a:pt x="15" y="3751530"/>
                  </a:moveTo>
                  <a:cubicBezTo>
                    <a:pt x="77644" y="3672568"/>
                    <a:pt x="156606" y="3594844"/>
                    <a:pt x="239664" y="3521501"/>
                  </a:cubicBezTo>
                  <a:cubicBezTo>
                    <a:pt x="322722" y="3448159"/>
                    <a:pt x="409876" y="3379769"/>
                    <a:pt x="493981" y="3307760"/>
                  </a:cubicBezTo>
                  <a:cubicBezTo>
                    <a:pt x="578087" y="3235751"/>
                    <a:pt x="658573" y="3159551"/>
                    <a:pt x="736869" y="3081256"/>
                  </a:cubicBezTo>
                  <a:cubicBezTo>
                    <a:pt x="815165" y="3002960"/>
                    <a:pt x="891841" y="2922950"/>
                    <a:pt x="965469" y="2839797"/>
                  </a:cubicBezTo>
                  <a:cubicBezTo>
                    <a:pt x="1002140" y="2798363"/>
                    <a:pt x="1037573" y="2755786"/>
                    <a:pt x="1072435" y="2712733"/>
                  </a:cubicBezTo>
                  <a:lnTo>
                    <a:pt x="1175400" y="2582431"/>
                  </a:lnTo>
                  <a:cubicBezTo>
                    <a:pt x="1243885" y="2495373"/>
                    <a:pt x="1316751" y="2411743"/>
                    <a:pt x="1392570" y="2330971"/>
                  </a:cubicBezTo>
                  <a:cubicBezTo>
                    <a:pt x="1468389" y="2250199"/>
                    <a:pt x="1546113" y="2171237"/>
                    <a:pt x="1626313" y="2094847"/>
                  </a:cubicBezTo>
                  <a:cubicBezTo>
                    <a:pt x="1666385" y="2056747"/>
                    <a:pt x="1707305" y="2019409"/>
                    <a:pt x="1749091" y="1982833"/>
                  </a:cubicBezTo>
                  <a:cubicBezTo>
                    <a:pt x="1790905" y="1946542"/>
                    <a:pt x="1833578" y="1911109"/>
                    <a:pt x="1876440" y="1876057"/>
                  </a:cubicBezTo>
                  <a:cubicBezTo>
                    <a:pt x="1919303" y="1841005"/>
                    <a:pt x="1962165" y="1805668"/>
                    <a:pt x="2003694" y="1769377"/>
                  </a:cubicBezTo>
                  <a:cubicBezTo>
                    <a:pt x="2045223" y="1733087"/>
                    <a:pt x="2085800" y="1695654"/>
                    <a:pt x="2125805" y="1657554"/>
                  </a:cubicBezTo>
                  <a:cubicBezTo>
                    <a:pt x="2206005" y="1581354"/>
                    <a:pt x="2283539" y="1502106"/>
                    <a:pt x="2359453" y="1421524"/>
                  </a:cubicBezTo>
                  <a:cubicBezTo>
                    <a:pt x="2435367" y="1340943"/>
                    <a:pt x="2507948" y="1257504"/>
                    <a:pt x="2576623" y="1170255"/>
                  </a:cubicBezTo>
                  <a:lnTo>
                    <a:pt x="2679588" y="1039858"/>
                  </a:lnTo>
                  <a:cubicBezTo>
                    <a:pt x="2714450" y="996805"/>
                    <a:pt x="2749978" y="954133"/>
                    <a:pt x="2786649" y="912699"/>
                  </a:cubicBezTo>
                  <a:cubicBezTo>
                    <a:pt x="2859896" y="829450"/>
                    <a:pt x="2936668" y="749536"/>
                    <a:pt x="3015249" y="671145"/>
                  </a:cubicBezTo>
                  <a:cubicBezTo>
                    <a:pt x="3093830" y="592754"/>
                    <a:pt x="3173840" y="516173"/>
                    <a:pt x="3258422" y="444450"/>
                  </a:cubicBezTo>
                  <a:cubicBezTo>
                    <a:pt x="3343004" y="372727"/>
                    <a:pt x="3429872" y="304528"/>
                    <a:pt x="3512644" y="230709"/>
                  </a:cubicBezTo>
                  <a:cubicBezTo>
                    <a:pt x="3595417" y="156890"/>
                    <a:pt x="3674569" y="79738"/>
                    <a:pt x="3752103" y="775"/>
                  </a:cubicBezTo>
                  <a:cubicBezTo>
                    <a:pt x="3753751" y="-451"/>
                    <a:pt x="3756075" y="-112"/>
                    <a:pt x="3757304" y="1533"/>
                  </a:cubicBezTo>
                  <a:cubicBezTo>
                    <a:pt x="3758266" y="2830"/>
                    <a:pt x="3758285" y="4604"/>
                    <a:pt x="3757342" y="5919"/>
                  </a:cubicBezTo>
                  <a:lnTo>
                    <a:pt x="3757342" y="5919"/>
                  </a:lnTo>
                  <a:cubicBezTo>
                    <a:pt x="3679523" y="84786"/>
                    <a:pt x="3600465" y="162510"/>
                    <a:pt x="3517217" y="235757"/>
                  </a:cubicBezTo>
                  <a:cubicBezTo>
                    <a:pt x="3433968" y="309004"/>
                    <a:pt x="3346052" y="377394"/>
                    <a:pt x="3262423" y="449308"/>
                  </a:cubicBezTo>
                  <a:cubicBezTo>
                    <a:pt x="3178793" y="521221"/>
                    <a:pt x="3097736" y="597136"/>
                    <a:pt x="3019345" y="675336"/>
                  </a:cubicBezTo>
                  <a:cubicBezTo>
                    <a:pt x="2940954" y="753536"/>
                    <a:pt x="2864278" y="833356"/>
                    <a:pt x="2790745" y="916318"/>
                  </a:cubicBezTo>
                  <a:cubicBezTo>
                    <a:pt x="2754074" y="957752"/>
                    <a:pt x="2718545" y="1000234"/>
                    <a:pt x="2683684" y="1043191"/>
                  </a:cubicBezTo>
                  <a:lnTo>
                    <a:pt x="2580528" y="1173398"/>
                  </a:lnTo>
                  <a:cubicBezTo>
                    <a:pt x="2511853" y="1260361"/>
                    <a:pt x="2438891" y="1343896"/>
                    <a:pt x="2362882" y="1424572"/>
                  </a:cubicBezTo>
                  <a:cubicBezTo>
                    <a:pt x="2286872" y="1505249"/>
                    <a:pt x="2208958" y="1584116"/>
                    <a:pt x="2128948" y="1660411"/>
                  </a:cubicBezTo>
                  <a:cubicBezTo>
                    <a:pt x="2088819" y="1698511"/>
                    <a:pt x="2047823" y="1735783"/>
                    <a:pt x="2005980" y="1772235"/>
                  </a:cubicBezTo>
                  <a:cubicBezTo>
                    <a:pt x="1964165" y="1808525"/>
                    <a:pt x="1921493" y="1843863"/>
                    <a:pt x="1878536" y="1878915"/>
                  </a:cubicBezTo>
                  <a:cubicBezTo>
                    <a:pt x="1835578" y="1913967"/>
                    <a:pt x="1792811" y="1949209"/>
                    <a:pt x="1751186" y="1985404"/>
                  </a:cubicBezTo>
                  <a:cubicBezTo>
                    <a:pt x="1709562" y="2021599"/>
                    <a:pt x="1668414" y="2058937"/>
                    <a:pt x="1628314" y="2097133"/>
                  </a:cubicBezTo>
                  <a:cubicBezTo>
                    <a:pt x="1548113" y="2173333"/>
                    <a:pt x="1470389" y="2252390"/>
                    <a:pt x="1394380" y="2332876"/>
                  </a:cubicBezTo>
                  <a:cubicBezTo>
                    <a:pt x="1318370" y="2413363"/>
                    <a:pt x="1245314" y="2496897"/>
                    <a:pt x="1176448" y="2583860"/>
                  </a:cubicBezTo>
                  <a:lnTo>
                    <a:pt x="1073292" y="2714067"/>
                  </a:lnTo>
                  <a:cubicBezTo>
                    <a:pt x="1038431" y="2757025"/>
                    <a:pt x="1002902" y="2799792"/>
                    <a:pt x="966136" y="2841035"/>
                  </a:cubicBezTo>
                  <a:cubicBezTo>
                    <a:pt x="892889" y="2924093"/>
                    <a:pt x="815927" y="3003913"/>
                    <a:pt x="737536" y="3082208"/>
                  </a:cubicBezTo>
                  <a:cubicBezTo>
                    <a:pt x="659145" y="3160504"/>
                    <a:pt x="578849" y="3236894"/>
                    <a:pt x="494267" y="3308427"/>
                  </a:cubicBezTo>
                  <a:cubicBezTo>
                    <a:pt x="409685" y="3379960"/>
                    <a:pt x="322817" y="3448064"/>
                    <a:pt x="239664" y="3521882"/>
                  </a:cubicBezTo>
                  <a:cubicBezTo>
                    <a:pt x="156511" y="3595701"/>
                    <a:pt x="77834" y="3672758"/>
                    <a:pt x="15" y="3751530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EE8118A3-52B8-4A90-98F0-EFAF2D4FF6B7}"/>
                </a:ext>
              </a:extLst>
            </p:cNvPr>
            <p:cNvSpPr/>
            <p:nvPr/>
          </p:nvSpPr>
          <p:spPr>
            <a:xfrm>
              <a:off x="2047493" y="723162"/>
              <a:ext cx="3856891" cy="3853123"/>
            </a:xfrm>
            <a:custGeom>
              <a:avLst/>
              <a:gdLst>
                <a:gd name="connsiteX0" fmla="*/ 15 w 3856891"/>
                <a:gd name="connsiteY0" fmla="*/ 3853162 h 3853123"/>
                <a:gd name="connsiteX1" fmla="*/ 245855 w 3856891"/>
                <a:gd name="connsiteY1" fmla="*/ 3616751 h 3853123"/>
                <a:gd name="connsiteX2" fmla="*/ 506459 w 3856891"/>
                <a:gd name="connsiteY2" fmla="*/ 3396628 h 3853123"/>
                <a:gd name="connsiteX3" fmla="*/ 755538 w 3856891"/>
                <a:gd name="connsiteY3" fmla="*/ 3163742 h 3853123"/>
                <a:gd name="connsiteX4" fmla="*/ 989853 w 3856891"/>
                <a:gd name="connsiteY4" fmla="*/ 2916092 h 3853123"/>
                <a:gd name="connsiteX5" fmla="*/ 1099867 w 3856891"/>
                <a:gd name="connsiteY5" fmla="*/ 2785885 h 3853123"/>
                <a:gd name="connsiteX6" fmla="*/ 1205975 w 3856891"/>
                <a:gd name="connsiteY6" fmla="*/ 2652535 h 3853123"/>
                <a:gd name="connsiteX7" fmla="*/ 1429432 w 3856891"/>
                <a:gd name="connsiteY7" fmla="*/ 2394789 h 3853123"/>
                <a:gd name="connsiteX8" fmla="*/ 1669367 w 3856891"/>
                <a:gd name="connsiteY8" fmla="*/ 2152282 h 3853123"/>
                <a:gd name="connsiteX9" fmla="*/ 1795287 w 3856891"/>
                <a:gd name="connsiteY9" fmla="*/ 2037125 h 3853123"/>
                <a:gd name="connsiteX10" fmla="*/ 1925684 w 3856891"/>
                <a:gd name="connsiteY10" fmla="*/ 1927111 h 3853123"/>
                <a:gd name="connsiteX11" fmla="*/ 2056082 w 3856891"/>
                <a:gd name="connsiteY11" fmla="*/ 1817288 h 3853123"/>
                <a:gd name="connsiteX12" fmla="*/ 2181812 w 3856891"/>
                <a:gd name="connsiteY12" fmla="*/ 1702226 h 3853123"/>
                <a:gd name="connsiteX13" fmla="*/ 2421651 w 3856891"/>
                <a:gd name="connsiteY13" fmla="*/ 1459815 h 3853123"/>
                <a:gd name="connsiteX14" fmla="*/ 2644822 w 3856891"/>
                <a:gd name="connsiteY14" fmla="*/ 1202640 h 3853123"/>
                <a:gd name="connsiteX15" fmla="*/ 2751026 w 3856891"/>
                <a:gd name="connsiteY15" fmla="*/ 1069290 h 3853123"/>
                <a:gd name="connsiteX16" fmla="*/ 2861135 w 3856891"/>
                <a:gd name="connsiteY16" fmla="*/ 938988 h 3853123"/>
                <a:gd name="connsiteX17" fmla="*/ 3095640 w 3856891"/>
                <a:gd name="connsiteY17" fmla="*/ 691338 h 3853123"/>
                <a:gd name="connsiteX18" fmla="*/ 3344909 w 3856891"/>
                <a:gd name="connsiteY18" fmla="*/ 457404 h 3853123"/>
                <a:gd name="connsiteX19" fmla="*/ 3605323 w 3856891"/>
                <a:gd name="connsiteY19" fmla="*/ 236995 h 3853123"/>
                <a:gd name="connsiteX20" fmla="*/ 3850973 w 3856891"/>
                <a:gd name="connsiteY20" fmla="*/ 775 h 3853123"/>
                <a:gd name="connsiteX21" fmla="*/ 3856173 w 3856891"/>
                <a:gd name="connsiteY21" fmla="*/ 1533 h 3853123"/>
                <a:gd name="connsiteX22" fmla="*/ 3856211 w 3856891"/>
                <a:gd name="connsiteY22" fmla="*/ 5919 h 3853123"/>
                <a:gd name="connsiteX23" fmla="*/ 3856211 w 3856891"/>
                <a:gd name="connsiteY23" fmla="*/ 5919 h 3853123"/>
                <a:gd name="connsiteX24" fmla="*/ 3609895 w 3856891"/>
                <a:gd name="connsiteY24" fmla="*/ 242139 h 3853123"/>
                <a:gd name="connsiteX25" fmla="*/ 3349100 w 3856891"/>
                <a:gd name="connsiteY25" fmla="*/ 461976 h 3853123"/>
                <a:gd name="connsiteX26" fmla="*/ 3099831 w 3856891"/>
                <a:gd name="connsiteY26" fmla="*/ 694386 h 3853123"/>
                <a:gd name="connsiteX27" fmla="*/ 2865230 w 3856891"/>
                <a:gd name="connsiteY27" fmla="*/ 942036 h 3853123"/>
                <a:gd name="connsiteX28" fmla="*/ 2755026 w 3856891"/>
                <a:gd name="connsiteY28" fmla="*/ 1072052 h 3853123"/>
                <a:gd name="connsiteX29" fmla="*/ 2648822 w 3856891"/>
                <a:gd name="connsiteY29" fmla="*/ 1205402 h 3853123"/>
                <a:gd name="connsiteX30" fmla="*/ 2424985 w 3856891"/>
                <a:gd name="connsiteY30" fmla="*/ 1462577 h 3853123"/>
                <a:gd name="connsiteX31" fmla="*/ 2184669 w 3856891"/>
                <a:gd name="connsiteY31" fmla="*/ 1705179 h 3853123"/>
                <a:gd name="connsiteX32" fmla="*/ 2058653 w 3856891"/>
                <a:gd name="connsiteY32" fmla="*/ 1820146 h 3853123"/>
                <a:gd name="connsiteX33" fmla="*/ 1928066 w 3856891"/>
                <a:gd name="connsiteY33" fmla="*/ 1929969 h 3853123"/>
                <a:gd name="connsiteX34" fmla="*/ 1797478 w 3856891"/>
                <a:gd name="connsiteY34" fmla="*/ 2039697 h 3853123"/>
                <a:gd name="connsiteX35" fmla="*/ 1671748 w 3856891"/>
                <a:gd name="connsiteY35" fmla="*/ 2154283 h 3853123"/>
                <a:gd name="connsiteX36" fmla="*/ 1431622 w 3856891"/>
                <a:gd name="connsiteY36" fmla="*/ 2396408 h 3853123"/>
                <a:gd name="connsiteX37" fmla="*/ 1207976 w 3856891"/>
                <a:gd name="connsiteY37" fmla="*/ 2653583 h 3853123"/>
                <a:gd name="connsiteX38" fmla="*/ 1101677 w 3856891"/>
                <a:gd name="connsiteY38" fmla="*/ 2786933 h 3853123"/>
                <a:gd name="connsiteX39" fmla="*/ 991377 w 3856891"/>
                <a:gd name="connsiteY39" fmla="*/ 2917140 h 3853123"/>
                <a:gd name="connsiteX40" fmla="*/ 756681 w 3856891"/>
                <a:gd name="connsiteY40" fmla="*/ 3164790 h 3853123"/>
                <a:gd name="connsiteX41" fmla="*/ 507221 w 3856891"/>
                <a:gd name="connsiteY41" fmla="*/ 3397295 h 3853123"/>
                <a:gd name="connsiteX42" fmla="*/ 246427 w 3856891"/>
                <a:gd name="connsiteY42" fmla="*/ 3617132 h 3853123"/>
                <a:gd name="connsiteX43" fmla="*/ 15 w 3856891"/>
                <a:gd name="connsiteY43" fmla="*/ 3853162 h 3853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856891" h="3853123">
                  <a:moveTo>
                    <a:pt x="15" y="3853162"/>
                  </a:moveTo>
                  <a:cubicBezTo>
                    <a:pt x="79739" y="3772104"/>
                    <a:pt x="160797" y="3692189"/>
                    <a:pt x="245855" y="3616751"/>
                  </a:cubicBezTo>
                  <a:cubicBezTo>
                    <a:pt x="330913" y="3541313"/>
                    <a:pt x="420258" y="3470733"/>
                    <a:pt x="506459" y="3396628"/>
                  </a:cubicBezTo>
                  <a:cubicBezTo>
                    <a:pt x="592660" y="3322524"/>
                    <a:pt x="675147" y="3244228"/>
                    <a:pt x="755538" y="3163742"/>
                  </a:cubicBezTo>
                  <a:cubicBezTo>
                    <a:pt x="835929" y="3083256"/>
                    <a:pt x="914606" y="3001246"/>
                    <a:pt x="989853" y="2916092"/>
                  </a:cubicBezTo>
                  <a:cubicBezTo>
                    <a:pt x="1027953" y="2873611"/>
                    <a:pt x="1064053" y="2830367"/>
                    <a:pt x="1099867" y="2785885"/>
                  </a:cubicBezTo>
                  <a:lnTo>
                    <a:pt x="1205975" y="2652535"/>
                  </a:lnTo>
                  <a:cubicBezTo>
                    <a:pt x="1276651" y="2563381"/>
                    <a:pt x="1351613" y="2477656"/>
                    <a:pt x="1429432" y="2394789"/>
                  </a:cubicBezTo>
                  <a:cubicBezTo>
                    <a:pt x="1507251" y="2311921"/>
                    <a:pt x="1587071" y="2230768"/>
                    <a:pt x="1669367" y="2152282"/>
                  </a:cubicBezTo>
                  <a:cubicBezTo>
                    <a:pt x="1710515" y="2112973"/>
                    <a:pt x="1752491" y="2074587"/>
                    <a:pt x="1795287" y="2037125"/>
                  </a:cubicBezTo>
                  <a:cubicBezTo>
                    <a:pt x="1838150" y="1999692"/>
                    <a:pt x="1881774" y="1963306"/>
                    <a:pt x="1925684" y="1927111"/>
                  </a:cubicBezTo>
                  <a:cubicBezTo>
                    <a:pt x="1969595" y="1890916"/>
                    <a:pt x="2013219" y="1854626"/>
                    <a:pt x="2056082" y="1817288"/>
                  </a:cubicBezTo>
                  <a:cubicBezTo>
                    <a:pt x="2098944" y="1779950"/>
                    <a:pt x="2140759" y="1741088"/>
                    <a:pt x="2181812" y="1702226"/>
                  </a:cubicBezTo>
                  <a:cubicBezTo>
                    <a:pt x="2264012" y="1623740"/>
                    <a:pt x="2343737" y="1542587"/>
                    <a:pt x="2421651" y="1459815"/>
                  </a:cubicBezTo>
                  <a:cubicBezTo>
                    <a:pt x="2499566" y="1377043"/>
                    <a:pt x="2574051" y="1291413"/>
                    <a:pt x="2644822" y="1202640"/>
                  </a:cubicBezTo>
                  <a:lnTo>
                    <a:pt x="2751026" y="1069290"/>
                  </a:lnTo>
                  <a:cubicBezTo>
                    <a:pt x="2786840" y="1025189"/>
                    <a:pt x="2823416" y="981565"/>
                    <a:pt x="2861135" y="938988"/>
                  </a:cubicBezTo>
                  <a:cubicBezTo>
                    <a:pt x="2936382" y="853263"/>
                    <a:pt x="3015344" y="771634"/>
                    <a:pt x="3095640" y="691338"/>
                  </a:cubicBezTo>
                  <a:cubicBezTo>
                    <a:pt x="3175936" y="611042"/>
                    <a:pt x="3258327" y="531032"/>
                    <a:pt x="3344909" y="457404"/>
                  </a:cubicBezTo>
                  <a:cubicBezTo>
                    <a:pt x="3431492" y="383776"/>
                    <a:pt x="3520836" y="312910"/>
                    <a:pt x="3605323" y="236995"/>
                  </a:cubicBezTo>
                  <a:cubicBezTo>
                    <a:pt x="3689810" y="161081"/>
                    <a:pt x="3771344" y="81833"/>
                    <a:pt x="3850973" y="775"/>
                  </a:cubicBezTo>
                  <a:cubicBezTo>
                    <a:pt x="3852621" y="-451"/>
                    <a:pt x="3854945" y="-112"/>
                    <a:pt x="3856173" y="1533"/>
                  </a:cubicBezTo>
                  <a:cubicBezTo>
                    <a:pt x="3857135" y="2830"/>
                    <a:pt x="3857154" y="4604"/>
                    <a:pt x="3856211" y="5919"/>
                  </a:cubicBezTo>
                  <a:lnTo>
                    <a:pt x="3856211" y="5919"/>
                  </a:lnTo>
                  <a:cubicBezTo>
                    <a:pt x="3776297" y="86881"/>
                    <a:pt x="3695144" y="166796"/>
                    <a:pt x="3609895" y="242139"/>
                  </a:cubicBezTo>
                  <a:cubicBezTo>
                    <a:pt x="3524646" y="317482"/>
                    <a:pt x="3435302" y="387967"/>
                    <a:pt x="3349100" y="461976"/>
                  </a:cubicBezTo>
                  <a:cubicBezTo>
                    <a:pt x="3262899" y="535985"/>
                    <a:pt x="3180222" y="614376"/>
                    <a:pt x="3099831" y="694386"/>
                  </a:cubicBezTo>
                  <a:cubicBezTo>
                    <a:pt x="3019440" y="774396"/>
                    <a:pt x="2940478" y="856311"/>
                    <a:pt x="2865230" y="942036"/>
                  </a:cubicBezTo>
                  <a:cubicBezTo>
                    <a:pt x="2827130" y="984517"/>
                    <a:pt x="2790935" y="1027761"/>
                    <a:pt x="2755026" y="1072052"/>
                  </a:cubicBezTo>
                  <a:lnTo>
                    <a:pt x="2648822" y="1205402"/>
                  </a:lnTo>
                  <a:cubicBezTo>
                    <a:pt x="2578052" y="1294461"/>
                    <a:pt x="2502899" y="1380091"/>
                    <a:pt x="2424985" y="1462577"/>
                  </a:cubicBezTo>
                  <a:cubicBezTo>
                    <a:pt x="2347070" y="1545064"/>
                    <a:pt x="2267060" y="1626407"/>
                    <a:pt x="2184669" y="1705179"/>
                  </a:cubicBezTo>
                  <a:cubicBezTo>
                    <a:pt x="2143521" y="1744422"/>
                    <a:pt x="2101516" y="1782741"/>
                    <a:pt x="2058653" y="1820146"/>
                  </a:cubicBezTo>
                  <a:cubicBezTo>
                    <a:pt x="2015696" y="1857484"/>
                    <a:pt x="1971976" y="1893869"/>
                    <a:pt x="1928066" y="1929969"/>
                  </a:cubicBezTo>
                  <a:cubicBezTo>
                    <a:pt x="1884155" y="1966069"/>
                    <a:pt x="1840436" y="2002359"/>
                    <a:pt x="1797478" y="2039697"/>
                  </a:cubicBezTo>
                  <a:cubicBezTo>
                    <a:pt x="1754520" y="2077035"/>
                    <a:pt x="1712705" y="2114754"/>
                    <a:pt x="1671748" y="2154283"/>
                  </a:cubicBezTo>
                  <a:cubicBezTo>
                    <a:pt x="1589452" y="2232673"/>
                    <a:pt x="1509823" y="2313731"/>
                    <a:pt x="1431622" y="2396408"/>
                  </a:cubicBezTo>
                  <a:cubicBezTo>
                    <a:pt x="1353422" y="2479085"/>
                    <a:pt x="1278651" y="2564620"/>
                    <a:pt x="1207976" y="2653583"/>
                  </a:cubicBezTo>
                  <a:lnTo>
                    <a:pt x="1101677" y="2786933"/>
                  </a:lnTo>
                  <a:cubicBezTo>
                    <a:pt x="1065767" y="2831034"/>
                    <a:pt x="1029191" y="2874658"/>
                    <a:pt x="991377" y="2917140"/>
                  </a:cubicBezTo>
                  <a:cubicBezTo>
                    <a:pt x="916034" y="3002293"/>
                    <a:pt x="837072" y="3084208"/>
                    <a:pt x="756681" y="3164790"/>
                  </a:cubicBezTo>
                  <a:cubicBezTo>
                    <a:pt x="676290" y="3245372"/>
                    <a:pt x="593899" y="3323667"/>
                    <a:pt x="507221" y="3397295"/>
                  </a:cubicBezTo>
                  <a:cubicBezTo>
                    <a:pt x="420544" y="3470923"/>
                    <a:pt x="331104" y="3541218"/>
                    <a:pt x="246427" y="3617132"/>
                  </a:cubicBezTo>
                  <a:cubicBezTo>
                    <a:pt x="161749" y="3693047"/>
                    <a:pt x="79834" y="3772104"/>
                    <a:pt x="15" y="3853162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B9EDA2F-89B7-43B5-BF95-4BAEC3AD3317}"/>
                </a:ext>
              </a:extLst>
            </p:cNvPr>
            <p:cNvSpPr/>
            <p:nvPr/>
          </p:nvSpPr>
          <p:spPr>
            <a:xfrm>
              <a:off x="2047493" y="722972"/>
              <a:ext cx="3956142" cy="3954945"/>
            </a:xfrm>
            <a:custGeom>
              <a:avLst/>
              <a:gdLst>
                <a:gd name="connsiteX0" fmla="*/ 15 w 3956142"/>
                <a:gd name="connsiteY0" fmla="*/ 3954984 h 3954945"/>
                <a:gd name="connsiteX1" fmla="*/ 252523 w 3956142"/>
                <a:gd name="connsiteY1" fmla="*/ 3712192 h 3954945"/>
                <a:gd name="connsiteX2" fmla="*/ 519223 w 3956142"/>
                <a:gd name="connsiteY2" fmla="*/ 3485687 h 3954945"/>
                <a:gd name="connsiteX3" fmla="*/ 774588 w 3956142"/>
                <a:gd name="connsiteY3" fmla="*/ 3246514 h 3954945"/>
                <a:gd name="connsiteX4" fmla="*/ 1014523 w 3956142"/>
                <a:gd name="connsiteY4" fmla="*/ 2992387 h 3954945"/>
                <a:gd name="connsiteX5" fmla="*/ 1127680 w 3956142"/>
                <a:gd name="connsiteY5" fmla="*/ 2859037 h 3954945"/>
                <a:gd name="connsiteX6" fmla="*/ 1236932 w 3956142"/>
                <a:gd name="connsiteY6" fmla="*/ 2722259 h 3954945"/>
                <a:gd name="connsiteX7" fmla="*/ 1466770 w 3956142"/>
                <a:gd name="connsiteY7" fmla="*/ 2457844 h 3954945"/>
                <a:gd name="connsiteX8" fmla="*/ 1712896 w 3956142"/>
                <a:gd name="connsiteY8" fmla="*/ 2208956 h 3954945"/>
                <a:gd name="connsiteX9" fmla="*/ 1841959 w 3956142"/>
                <a:gd name="connsiteY9" fmla="*/ 2090656 h 3954945"/>
                <a:gd name="connsiteX10" fmla="*/ 1975309 w 3956142"/>
                <a:gd name="connsiteY10" fmla="*/ 1977499 h 3954945"/>
                <a:gd name="connsiteX11" fmla="*/ 2108660 w 3956142"/>
                <a:gd name="connsiteY11" fmla="*/ 1864342 h 3954945"/>
                <a:gd name="connsiteX12" fmla="*/ 2237533 w 3956142"/>
                <a:gd name="connsiteY12" fmla="*/ 1746136 h 3954945"/>
                <a:gd name="connsiteX13" fmla="*/ 2483564 w 3956142"/>
                <a:gd name="connsiteY13" fmla="*/ 1497439 h 3954945"/>
                <a:gd name="connsiteX14" fmla="*/ 2713021 w 3956142"/>
                <a:gd name="connsiteY14" fmla="*/ 1233501 h 3954945"/>
                <a:gd name="connsiteX15" fmla="*/ 2822273 w 3956142"/>
                <a:gd name="connsiteY15" fmla="*/ 1096817 h 3954945"/>
                <a:gd name="connsiteX16" fmla="*/ 2935525 w 3956142"/>
                <a:gd name="connsiteY16" fmla="*/ 963467 h 3954945"/>
                <a:gd name="connsiteX17" fmla="*/ 3176222 w 3956142"/>
                <a:gd name="connsiteY17" fmla="*/ 709245 h 3954945"/>
                <a:gd name="connsiteX18" fmla="*/ 3431682 w 3956142"/>
                <a:gd name="connsiteY18" fmla="*/ 469882 h 3954945"/>
                <a:gd name="connsiteX19" fmla="*/ 3698382 w 3956142"/>
                <a:gd name="connsiteY19" fmla="*/ 243377 h 3954945"/>
                <a:gd name="connsiteX20" fmla="*/ 3950223 w 3956142"/>
                <a:gd name="connsiteY20" fmla="*/ 775 h 3954945"/>
                <a:gd name="connsiteX21" fmla="*/ 3955424 w 3956142"/>
                <a:gd name="connsiteY21" fmla="*/ 1533 h 3954945"/>
                <a:gd name="connsiteX22" fmla="*/ 3955462 w 3956142"/>
                <a:gd name="connsiteY22" fmla="*/ 5919 h 3954945"/>
                <a:gd name="connsiteX23" fmla="*/ 3955462 w 3956142"/>
                <a:gd name="connsiteY23" fmla="*/ 5919 h 3954945"/>
                <a:gd name="connsiteX24" fmla="*/ 3702859 w 3956142"/>
                <a:gd name="connsiteY24" fmla="*/ 248521 h 3954945"/>
                <a:gd name="connsiteX25" fmla="*/ 3436159 w 3956142"/>
                <a:gd name="connsiteY25" fmla="*/ 474644 h 3954945"/>
                <a:gd name="connsiteX26" fmla="*/ 3180698 w 3956142"/>
                <a:gd name="connsiteY26" fmla="*/ 713436 h 3954945"/>
                <a:gd name="connsiteX27" fmla="*/ 2939906 w 3956142"/>
                <a:gd name="connsiteY27" fmla="*/ 967087 h 3954945"/>
                <a:gd name="connsiteX28" fmla="*/ 2826559 w 3956142"/>
                <a:gd name="connsiteY28" fmla="*/ 1100437 h 3954945"/>
                <a:gd name="connsiteX29" fmla="*/ 2717212 w 3956142"/>
                <a:gd name="connsiteY29" fmla="*/ 1236930 h 3954945"/>
                <a:gd name="connsiteX30" fmla="*/ 2487183 w 3956142"/>
                <a:gd name="connsiteY30" fmla="*/ 1500868 h 3954945"/>
                <a:gd name="connsiteX31" fmla="*/ 2240676 w 3956142"/>
                <a:gd name="connsiteY31" fmla="*/ 1749375 h 3954945"/>
                <a:gd name="connsiteX32" fmla="*/ 2111517 w 3956142"/>
                <a:gd name="connsiteY32" fmla="*/ 1867294 h 3954945"/>
                <a:gd name="connsiteX33" fmla="*/ 1978167 w 3956142"/>
                <a:gd name="connsiteY33" fmla="*/ 1980261 h 3954945"/>
                <a:gd name="connsiteX34" fmla="*/ 1844817 w 3956142"/>
                <a:gd name="connsiteY34" fmla="*/ 2093227 h 3954945"/>
                <a:gd name="connsiteX35" fmla="*/ 1715753 w 3956142"/>
                <a:gd name="connsiteY35" fmla="*/ 2211242 h 3954945"/>
                <a:gd name="connsiteX36" fmla="*/ 1469437 w 3956142"/>
                <a:gd name="connsiteY36" fmla="*/ 2459654 h 3954945"/>
                <a:gd name="connsiteX37" fmla="*/ 1239599 w 3956142"/>
                <a:gd name="connsiteY37" fmla="*/ 2723306 h 3954945"/>
                <a:gd name="connsiteX38" fmla="*/ 1130156 w 3956142"/>
                <a:gd name="connsiteY38" fmla="*/ 2859895 h 3954945"/>
                <a:gd name="connsiteX39" fmla="*/ 1016714 w 3956142"/>
                <a:gd name="connsiteY39" fmla="*/ 2993245 h 3954945"/>
                <a:gd name="connsiteX40" fmla="*/ 775826 w 3956142"/>
                <a:gd name="connsiteY40" fmla="*/ 3247086 h 3954945"/>
                <a:gd name="connsiteX41" fmla="*/ 519223 w 3956142"/>
                <a:gd name="connsiteY41" fmla="*/ 3486544 h 3954945"/>
                <a:gd name="connsiteX42" fmla="*/ 252523 w 3956142"/>
                <a:gd name="connsiteY42" fmla="*/ 3712573 h 3954945"/>
                <a:gd name="connsiteX43" fmla="*/ 15 w 3956142"/>
                <a:gd name="connsiteY43" fmla="*/ 3954984 h 3954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956142" h="3954945">
                  <a:moveTo>
                    <a:pt x="15" y="3954984"/>
                  </a:moveTo>
                  <a:cubicBezTo>
                    <a:pt x="81835" y="3871735"/>
                    <a:pt x="164893" y="3789725"/>
                    <a:pt x="252523" y="3712192"/>
                  </a:cubicBezTo>
                  <a:cubicBezTo>
                    <a:pt x="340153" y="3634658"/>
                    <a:pt x="431021" y="3561983"/>
                    <a:pt x="519223" y="3485687"/>
                  </a:cubicBezTo>
                  <a:cubicBezTo>
                    <a:pt x="607424" y="3409392"/>
                    <a:pt x="692197" y="3329001"/>
                    <a:pt x="774588" y="3246514"/>
                  </a:cubicBezTo>
                  <a:cubicBezTo>
                    <a:pt x="856979" y="3164028"/>
                    <a:pt x="937466" y="3079732"/>
                    <a:pt x="1014523" y="2992387"/>
                  </a:cubicBezTo>
                  <a:cubicBezTo>
                    <a:pt x="1053290" y="2948763"/>
                    <a:pt x="1090723" y="2904186"/>
                    <a:pt x="1127680" y="2859037"/>
                  </a:cubicBezTo>
                  <a:lnTo>
                    <a:pt x="1236932" y="2722259"/>
                  </a:lnTo>
                  <a:cubicBezTo>
                    <a:pt x="1309798" y="2631009"/>
                    <a:pt x="1386855" y="2543569"/>
                    <a:pt x="1466770" y="2457844"/>
                  </a:cubicBezTo>
                  <a:cubicBezTo>
                    <a:pt x="1546684" y="2372119"/>
                    <a:pt x="1628695" y="2289633"/>
                    <a:pt x="1712896" y="2208956"/>
                  </a:cubicBezTo>
                  <a:cubicBezTo>
                    <a:pt x="1755120" y="2168570"/>
                    <a:pt x="1798145" y="2129137"/>
                    <a:pt x="1841959" y="2090656"/>
                  </a:cubicBezTo>
                  <a:cubicBezTo>
                    <a:pt x="1885775" y="2052556"/>
                    <a:pt x="1930542" y="2014456"/>
                    <a:pt x="1975309" y="1977499"/>
                  </a:cubicBezTo>
                  <a:cubicBezTo>
                    <a:pt x="2020077" y="1940542"/>
                    <a:pt x="2064940" y="1902823"/>
                    <a:pt x="2108660" y="1864342"/>
                  </a:cubicBezTo>
                  <a:cubicBezTo>
                    <a:pt x="2152379" y="1825861"/>
                    <a:pt x="2195432" y="1786427"/>
                    <a:pt x="2237533" y="1746136"/>
                  </a:cubicBezTo>
                  <a:cubicBezTo>
                    <a:pt x="2321829" y="1665555"/>
                    <a:pt x="2403554" y="1582306"/>
                    <a:pt x="2483564" y="1497439"/>
                  </a:cubicBezTo>
                  <a:cubicBezTo>
                    <a:pt x="2563574" y="1412571"/>
                    <a:pt x="2640345" y="1324750"/>
                    <a:pt x="2713021" y="1233501"/>
                  </a:cubicBezTo>
                  <a:lnTo>
                    <a:pt x="2822273" y="1096817"/>
                  </a:lnTo>
                  <a:cubicBezTo>
                    <a:pt x="2859134" y="1051573"/>
                    <a:pt x="2896758" y="1006901"/>
                    <a:pt x="2935525" y="963467"/>
                  </a:cubicBezTo>
                  <a:cubicBezTo>
                    <a:pt x="3012868" y="876028"/>
                    <a:pt x="3093830" y="792017"/>
                    <a:pt x="3176222" y="709245"/>
                  </a:cubicBezTo>
                  <a:cubicBezTo>
                    <a:pt x="3258613" y="626473"/>
                    <a:pt x="3343004" y="545796"/>
                    <a:pt x="3431682" y="469882"/>
                  </a:cubicBezTo>
                  <a:cubicBezTo>
                    <a:pt x="3520360" y="393967"/>
                    <a:pt x="3611800" y="321387"/>
                    <a:pt x="3698382" y="243377"/>
                  </a:cubicBezTo>
                  <a:cubicBezTo>
                    <a:pt x="3784964" y="165367"/>
                    <a:pt x="3868499" y="83929"/>
                    <a:pt x="3950223" y="775"/>
                  </a:cubicBezTo>
                  <a:cubicBezTo>
                    <a:pt x="3951871" y="-451"/>
                    <a:pt x="3954195" y="-112"/>
                    <a:pt x="3955424" y="1533"/>
                  </a:cubicBezTo>
                  <a:cubicBezTo>
                    <a:pt x="3956386" y="2830"/>
                    <a:pt x="3956405" y="4604"/>
                    <a:pt x="3955462" y="5919"/>
                  </a:cubicBezTo>
                  <a:lnTo>
                    <a:pt x="3955462" y="5919"/>
                  </a:lnTo>
                  <a:cubicBezTo>
                    <a:pt x="3873547" y="88977"/>
                    <a:pt x="3790298" y="170987"/>
                    <a:pt x="3702859" y="248521"/>
                  </a:cubicBezTo>
                  <a:cubicBezTo>
                    <a:pt x="3615419" y="326054"/>
                    <a:pt x="3524075" y="398539"/>
                    <a:pt x="3436159" y="474644"/>
                  </a:cubicBezTo>
                  <a:cubicBezTo>
                    <a:pt x="3348243" y="550749"/>
                    <a:pt x="3263185" y="631045"/>
                    <a:pt x="3180698" y="713436"/>
                  </a:cubicBezTo>
                  <a:cubicBezTo>
                    <a:pt x="3098212" y="795827"/>
                    <a:pt x="3017249" y="879838"/>
                    <a:pt x="2939906" y="967087"/>
                  </a:cubicBezTo>
                  <a:cubicBezTo>
                    <a:pt x="2901140" y="1010616"/>
                    <a:pt x="2863706" y="1055193"/>
                    <a:pt x="2826559" y="1100437"/>
                  </a:cubicBezTo>
                  <a:lnTo>
                    <a:pt x="2717212" y="1236930"/>
                  </a:lnTo>
                  <a:cubicBezTo>
                    <a:pt x="2644345" y="1328179"/>
                    <a:pt x="2567193" y="1415905"/>
                    <a:pt x="2487183" y="1500868"/>
                  </a:cubicBezTo>
                  <a:cubicBezTo>
                    <a:pt x="2407173" y="1585831"/>
                    <a:pt x="2325258" y="1668889"/>
                    <a:pt x="2240676" y="1749375"/>
                  </a:cubicBezTo>
                  <a:cubicBezTo>
                    <a:pt x="2198509" y="1789885"/>
                    <a:pt x="2155456" y="1829194"/>
                    <a:pt x="2111517" y="1867294"/>
                  </a:cubicBezTo>
                  <a:cubicBezTo>
                    <a:pt x="2067512" y="1905394"/>
                    <a:pt x="2022744" y="1943494"/>
                    <a:pt x="1978167" y="1980261"/>
                  </a:cubicBezTo>
                  <a:cubicBezTo>
                    <a:pt x="1933590" y="2017027"/>
                    <a:pt x="1888442" y="2054842"/>
                    <a:pt x="1844817" y="2093227"/>
                  </a:cubicBezTo>
                  <a:cubicBezTo>
                    <a:pt x="1801192" y="2131613"/>
                    <a:pt x="1757949" y="2170951"/>
                    <a:pt x="1715753" y="2211242"/>
                  </a:cubicBezTo>
                  <a:cubicBezTo>
                    <a:pt x="1631362" y="2291728"/>
                    <a:pt x="1549542" y="2374882"/>
                    <a:pt x="1469437" y="2459654"/>
                  </a:cubicBezTo>
                  <a:cubicBezTo>
                    <a:pt x="1389332" y="2544427"/>
                    <a:pt x="1312370" y="2632152"/>
                    <a:pt x="1239599" y="2723306"/>
                  </a:cubicBezTo>
                  <a:lnTo>
                    <a:pt x="1130156" y="2859895"/>
                  </a:lnTo>
                  <a:cubicBezTo>
                    <a:pt x="1093199" y="2905043"/>
                    <a:pt x="1055576" y="2949620"/>
                    <a:pt x="1016714" y="2993245"/>
                  </a:cubicBezTo>
                  <a:cubicBezTo>
                    <a:pt x="939371" y="3080494"/>
                    <a:pt x="858313" y="3164695"/>
                    <a:pt x="775826" y="3247086"/>
                  </a:cubicBezTo>
                  <a:cubicBezTo>
                    <a:pt x="693340" y="3329477"/>
                    <a:pt x="608186" y="3410344"/>
                    <a:pt x="519223" y="3486544"/>
                  </a:cubicBezTo>
                  <a:cubicBezTo>
                    <a:pt x="430259" y="3562744"/>
                    <a:pt x="339200" y="3634563"/>
                    <a:pt x="252523" y="3712573"/>
                  </a:cubicBezTo>
                  <a:cubicBezTo>
                    <a:pt x="165845" y="3790583"/>
                    <a:pt x="81930" y="3871831"/>
                    <a:pt x="15" y="3954984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CF891B8-D13C-4C9C-9AA3-555078A90F30}"/>
                </a:ext>
              </a:extLst>
            </p:cNvPr>
            <p:cNvSpPr/>
            <p:nvPr/>
          </p:nvSpPr>
          <p:spPr>
            <a:xfrm>
              <a:off x="2047493" y="723162"/>
              <a:ext cx="4056059" cy="4056291"/>
            </a:xfrm>
            <a:custGeom>
              <a:avLst/>
              <a:gdLst>
                <a:gd name="connsiteX0" fmla="*/ 15 w 4056059"/>
                <a:gd name="connsiteY0" fmla="*/ 4056330 h 4056291"/>
                <a:gd name="connsiteX1" fmla="*/ 258333 w 4056059"/>
                <a:gd name="connsiteY1" fmla="*/ 3807251 h 4056291"/>
                <a:gd name="connsiteX2" fmla="*/ 531320 w 4056059"/>
                <a:gd name="connsiteY2" fmla="*/ 3574365 h 4056291"/>
                <a:gd name="connsiteX3" fmla="*/ 792876 w 4056059"/>
                <a:gd name="connsiteY3" fmla="*/ 3328906 h 4056291"/>
                <a:gd name="connsiteX4" fmla="*/ 1039573 w 4056059"/>
                <a:gd name="connsiteY4" fmla="*/ 3068397 h 4056291"/>
                <a:gd name="connsiteX5" fmla="*/ 1155874 w 4056059"/>
                <a:gd name="connsiteY5" fmla="*/ 2931808 h 4056291"/>
                <a:gd name="connsiteX6" fmla="*/ 1268269 w 4056059"/>
                <a:gd name="connsiteY6" fmla="*/ 2791886 h 4056291"/>
                <a:gd name="connsiteX7" fmla="*/ 1504108 w 4056059"/>
                <a:gd name="connsiteY7" fmla="*/ 2521472 h 4056291"/>
                <a:gd name="connsiteX8" fmla="*/ 1756425 w 4056059"/>
                <a:gd name="connsiteY8" fmla="*/ 2266297 h 4056291"/>
                <a:gd name="connsiteX9" fmla="*/ 1888537 w 4056059"/>
                <a:gd name="connsiteY9" fmla="*/ 2144758 h 4056291"/>
                <a:gd name="connsiteX10" fmla="*/ 2025221 w 4056059"/>
                <a:gd name="connsiteY10" fmla="*/ 2028457 h 4056291"/>
                <a:gd name="connsiteX11" fmla="*/ 2161809 w 4056059"/>
                <a:gd name="connsiteY11" fmla="*/ 1912157 h 4056291"/>
                <a:gd name="connsiteX12" fmla="*/ 2293826 w 4056059"/>
                <a:gd name="connsiteY12" fmla="*/ 1790809 h 4056291"/>
                <a:gd name="connsiteX13" fmla="*/ 2546048 w 4056059"/>
                <a:gd name="connsiteY13" fmla="*/ 1535729 h 4056291"/>
                <a:gd name="connsiteX14" fmla="*/ 2781696 w 4056059"/>
                <a:gd name="connsiteY14" fmla="*/ 1265505 h 4056291"/>
                <a:gd name="connsiteX15" fmla="*/ 2894091 w 4056059"/>
                <a:gd name="connsiteY15" fmla="*/ 1125583 h 4056291"/>
                <a:gd name="connsiteX16" fmla="*/ 3010486 w 4056059"/>
                <a:gd name="connsiteY16" fmla="*/ 988899 h 4056291"/>
                <a:gd name="connsiteX17" fmla="*/ 3257375 w 4056059"/>
                <a:gd name="connsiteY17" fmla="*/ 728295 h 4056291"/>
                <a:gd name="connsiteX18" fmla="*/ 3519122 w 4056059"/>
                <a:gd name="connsiteY18" fmla="*/ 482550 h 4056291"/>
                <a:gd name="connsiteX19" fmla="*/ 3792013 w 4056059"/>
                <a:gd name="connsiteY19" fmla="*/ 249759 h 4056291"/>
                <a:gd name="connsiteX20" fmla="*/ 4050140 w 4056059"/>
                <a:gd name="connsiteY20" fmla="*/ 775 h 4056291"/>
                <a:gd name="connsiteX21" fmla="*/ 4055341 w 4056059"/>
                <a:gd name="connsiteY21" fmla="*/ 1533 h 4056291"/>
                <a:gd name="connsiteX22" fmla="*/ 4055379 w 4056059"/>
                <a:gd name="connsiteY22" fmla="*/ 5919 h 4056291"/>
                <a:gd name="connsiteX23" fmla="*/ 4055379 w 4056059"/>
                <a:gd name="connsiteY23" fmla="*/ 5919 h 4056291"/>
                <a:gd name="connsiteX24" fmla="*/ 3796585 w 4056059"/>
                <a:gd name="connsiteY24" fmla="*/ 254807 h 4056291"/>
                <a:gd name="connsiteX25" fmla="*/ 3523217 w 4056059"/>
                <a:gd name="connsiteY25" fmla="*/ 487408 h 4056291"/>
                <a:gd name="connsiteX26" fmla="*/ 3261566 w 4056059"/>
                <a:gd name="connsiteY26" fmla="*/ 732486 h 4056291"/>
                <a:gd name="connsiteX27" fmla="*/ 3014773 w 4056059"/>
                <a:gd name="connsiteY27" fmla="*/ 992518 h 4056291"/>
                <a:gd name="connsiteX28" fmla="*/ 2898282 w 4056059"/>
                <a:gd name="connsiteY28" fmla="*/ 1128916 h 4056291"/>
                <a:gd name="connsiteX29" fmla="*/ 2785792 w 4056059"/>
                <a:gd name="connsiteY29" fmla="*/ 1268648 h 4056291"/>
                <a:gd name="connsiteX30" fmla="*/ 2549572 w 4056059"/>
                <a:gd name="connsiteY30" fmla="*/ 1538872 h 4056291"/>
                <a:gd name="connsiteX31" fmla="*/ 2296874 w 4056059"/>
                <a:gd name="connsiteY31" fmla="*/ 1793761 h 4056291"/>
                <a:gd name="connsiteX32" fmla="*/ 2164571 w 4056059"/>
                <a:gd name="connsiteY32" fmla="*/ 1915110 h 4056291"/>
                <a:gd name="connsiteX33" fmla="*/ 2027792 w 4056059"/>
                <a:gd name="connsiteY33" fmla="*/ 2031220 h 4056291"/>
                <a:gd name="connsiteX34" fmla="*/ 1891013 w 4056059"/>
                <a:gd name="connsiteY34" fmla="*/ 2147329 h 4056291"/>
                <a:gd name="connsiteX35" fmla="*/ 1758901 w 4056059"/>
                <a:gd name="connsiteY35" fmla="*/ 2268583 h 4056291"/>
                <a:gd name="connsiteX36" fmla="*/ 1506299 w 4056059"/>
                <a:gd name="connsiteY36" fmla="*/ 2523376 h 4056291"/>
                <a:gd name="connsiteX37" fmla="*/ 1270174 w 4056059"/>
                <a:gd name="connsiteY37" fmla="*/ 2793315 h 4056291"/>
                <a:gd name="connsiteX38" fmla="*/ 1157398 w 4056059"/>
                <a:gd name="connsiteY38" fmla="*/ 2933142 h 4056291"/>
                <a:gd name="connsiteX39" fmla="*/ 1040812 w 4056059"/>
                <a:gd name="connsiteY39" fmla="*/ 3069635 h 4056291"/>
                <a:gd name="connsiteX40" fmla="*/ 793733 w 4056059"/>
                <a:gd name="connsiteY40" fmla="*/ 3329858 h 4056291"/>
                <a:gd name="connsiteX41" fmla="*/ 531796 w 4056059"/>
                <a:gd name="connsiteY41" fmla="*/ 3575127 h 4056291"/>
                <a:gd name="connsiteX42" fmla="*/ 258523 w 4056059"/>
                <a:gd name="connsiteY42" fmla="*/ 3807632 h 4056291"/>
                <a:gd name="connsiteX43" fmla="*/ 15 w 4056059"/>
                <a:gd name="connsiteY43" fmla="*/ 4056330 h 4056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056059" h="4056291">
                  <a:moveTo>
                    <a:pt x="15" y="4056330"/>
                  </a:moveTo>
                  <a:cubicBezTo>
                    <a:pt x="83930" y="3971081"/>
                    <a:pt x="169084" y="3886880"/>
                    <a:pt x="258333" y="3807251"/>
                  </a:cubicBezTo>
                  <a:cubicBezTo>
                    <a:pt x="347582" y="3727622"/>
                    <a:pt x="441022" y="3652756"/>
                    <a:pt x="531320" y="3574365"/>
                  </a:cubicBezTo>
                  <a:cubicBezTo>
                    <a:pt x="621617" y="3495974"/>
                    <a:pt x="708389" y="3413488"/>
                    <a:pt x="792876" y="3328906"/>
                  </a:cubicBezTo>
                  <a:cubicBezTo>
                    <a:pt x="877363" y="3244324"/>
                    <a:pt x="960230" y="3157456"/>
                    <a:pt x="1039573" y="3068397"/>
                  </a:cubicBezTo>
                  <a:cubicBezTo>
                    <a:pt x="1079388" y="3023725"/>
                    <a:pt x="1117964" y="2978005"/>
                    <a:pt x="1155874" y="2931808"/>
                  </a:cubicBezTo>
                  <a:lnTo>
                    <a:pt x="1268269" y="2791886"/>
                  </a:lnTo>
                  <a:cubicBezTo>
                    <a:pt x="1343040" y="2698541"/>
                    <a:pt x="1422097" y="2608625"/>
                    <a:pt x="1504108" y="2521472"/>
                  </a:cubicBezTo>
                  <a:cubicBezTo>
                    <a:pt x="1586118" y="2434318"/>
                    <a:pt x="1670033" y="2349069"/>
                    <a:pt x="1756425" y="2266297"/>
                  </a:cubicBezTo>
                  <a:cubicBezTo>
                    <a:pt x="1799668" y="2224834"/>
                    <a:pt x="1843703" y="2184315"/>
                    <a:pt x="1888537" y="2144758"/>
                  </a:cubicBezTo>
                  <a:cubicBezTo>
                    <a:pt x="1933495" y="2105229"/>
                    <a:pt x="1979215" y="2066748"/>
                    <a:pt x="2025221" y="2028457"/>
                  </a:cubicBezTo>
                  <a:cubicBezTo>
                    <a:pt x="2071226" y="1990167"/>
                    <a:pt x="2116946" y="1951686"/>
                    <a:pt x="2161809" y="1912157"/>
                  </a:cubicBezTo>
                  <a:cubicBezTo>
                    <a:pt x="2206672" y="1872628"/>
                    <a:pt x="2250677" y="1832147"/>
                    <a:pt x="2293826" y="1790809"/>
                  </a:cubicBezTo>
                  <a:cubicBezTo>
                    <a:pt x="2380122" y="1708036"/>
                    <a:pt x="2463942" y="1622692"/>
                    <a:pt x="2546048" y="1535729"/>
                  </a:cubicBezTo>
                  <a:cubicBezTo>
                    <a:pt x="2628153" y="1448766"/>
                    <a:pt x="2707020" y="1358850"/>
                    <a:pt x="2781696" y="1265505"/>
                  </a:cubicBezTo>
                  <a:lnTo>
                    <a:pt x="2894091" y="1125583"/>
                  </a:lnTo>
                  <a:cubicBezTo>
                    <a:pt x="2932191" y="1079291"/>
                    <a:pt x="2970291" y="1033571"/>
                    <a:pt x="3010486" y="988899"/>
                  </a:cubicBezTo>
                  <a:cubicBezTo>
                    <a:pt x="3089925" y="899269"/>
                    <a:pt x="3172888" y="813067"/>
                    <a:pt x="3257375" y="728295"/>
                  </a:cubicBezTo>
                  <a:cubicBezTo>
                    <a:pt x="3341861" y="643522"/>
                    <a:pt x="3428348" y="560655"/>
                    <a:pt x="3519122" y="482550"/>
                  </a:cubicBezTo>
                  <a:cubicBezTo>
                    <a:pt x="3609895" y="404445"/>
                    <a:pt x="3703335" y="330150"/>
                    <a:pt x="3792013" y="249759"/>
                  </a:cubicBezTo>
                  <a:cubicBezTo>
                    <a:pt x="3880691" y="169368"/>
                    <a:pt x="3966320" y="85929"/>
                    <a:pt x="4050140" y="775"/>
                  </a:cubicBezTo>
                  <a:cubicBezTo>
                    <a:pt x="4051788" y="-451"/>
                    <a:pt x="4054112" y="-112"/>
                    <a:pt x="4055341" y="1533"/>
                  </a:cubicBezTo>
                  <a:cubicBezTo>
                    <a:pt x="4056303" y="2830"/>
                    <a:pt x="4056322" y="4604"/>
                    <a:pt x="4055379" y="5919"/>
                  </a:cubicBezTo>
                  <a:lnTo>
                    <a:pt x="4055379" y="5919"/>
                  </a:lnTo>
                  <a:cubicBezTo>
                    <a:pt x="3971369" y="91644"/>
                    <a:pt x="3886025" y="175178"/>
                    <a:pt x="3796585" y="254807"/>
                  </a:cubicBezTo>
                  <a:cubicBezTo>
                    <a:pt x="3707145" y="334436"/>
                    <a:pt x="3613610" y="409207"/>
                    <a:pt x="3523217" y="487408"/>
                  </a:cubicBezTo>
                  <a:cubicBezTo>
                    <a:pt x="3432825" y="565608"/>
                    <a:pt x="3346148" y="647904"/>
                    <a:pt x="3261566" y="732486"/>
                  </a:cubicBezTo>
                  <a:cubicBezTo>
                    <a:pt x="3176984" y="817068"/>
                    <a:pt x="3094021" y="903174"/>
                    <a:pt x="3014773" y="992518"/>
                  </a:cubicBezTo>
                  <a:cubicBezTo>
                    <a:pt x="2974958" y="1037095"/>
                    <a:pt x="2936287" y="1082720"/>
                    <a:pt x="2898282" y="1128916"/>
                  </a:cubicBezTo>
                  <a:lnTo>
                    <a:pt x="2785792" y="1268648"/>
                  </a:lnTo>
                  <a:cubicBezTo>
                    <a:pt x="2710925" y="1361993"/>
                    <a:pt x="2631677" y="1451814"/>
                    <a:pt x="2549572" y="1538872"/>
                  </a:cubicBezTo>
                  <a:cubicBezTo>
                    <a:pt x="2467466" y="1625931"/>
                    <a:pt x="2383361" y="1711084"/>
                    <a:pt x="2296874" y="1793761"/>
                  </a:cubicBezTo>
                  <a:cubicBezTo>
                    <a:pt x="2253630" y="1835100"/>
                    <a:pt x="2209529" y="1875552"/>
                    <a:pt x="2164571" y="1915110"/>
                  </a:cubicBezTo>
                  <a:cubicBezTo>
                    <a:pt x="2119613" y="1954543"/>
                    <a:pt x="2073798" y="1993024"/>
                    <a:pt x="2027792" y="2031220"/>
                  </a:cubicBezTo>
                  <a:cubicBezTo>
                    <a:pt x="1981787" y="2069415"/>
                    <a:pt x="1935971" y="2107896"/>
                    <a:pt x="1891013" y="2147329"/>
                  </a:cubicBezTo>
                  <a:cubicBezTo>
                    <a:pt x="1846055" y="2186763"/>
                    <a:pt x="1802050" y="2227244"/>
                    <a:pt x="1758901" y="2268583"/>
                  </a:cubicBezTo>
                  <a:cubicBezTo>
                    <a:pt x="1672415" y="2351164"/>
                    <a:pt x="1588499" y="2436508"/>
                    <a:pt x="1506299" y="2523376"/>
                  </a:cubicBezTo>
                  <a:cubicBezTo>
                    <a:pt x="1424098" y="2610244"/>
                    <a:pt x="1345040" y="2700065"/>
                    <a:pt x="1270174" y="2793315"/>
                  </a:cubicBezTo>
                  <a:lnTo>
                    <a:pt x="1157398" y="2933142"/>
                  </a:lnTo>
                  <a:cubicBezTo>
                    <a:pt x="1119298" y="2979338"/>
                    <a:pt x="1080722" y="3024963"/>
                    <a:pt x="1040812" y="3069635"/>
                  </a:cubicBezTo>
                  <a:cubicBezTo>
                    <a:pt x="961373" y="3159075"/>
                    <a:pt x="878220" y="3245181"/>
                    <a:pt x="793733" y="3329858"/>
                  </a:cubicBezTo>
                  <a:cubicBezTo>
                    <a:pt x="709246" y="3414535"/>
                    <a:pt x="622283" y="3497117"/>
                    <a:pt x="531796" y="3575127"/>
                  </a:cubicBezTo>
                  <a:cubicBezTo>
                    <a:pt x="441308" y="3653137"/>
                    <a:pt x="347392" y="3727527"/>
                    <a:pt x="258523" y="3807632"/>
                  </a:cubicBezTo>
                  <a:cubicBezTo>
                    <a:pt x="169655" y="3887738"/>
                    <a:pt x="84025" y="3971176"/>
                    <a:pt x="15" y="4056330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1099836-360D-4E28-BB05-05EC6500FAAB}"/>
                </a:ext>
              </a:extLst>
            </p:cNvPr>
            <p:cNvSpPr/>
            <p:nvPr/>
          </p:nvSpPr>
          <p:spPr>
            <a:xfrm>
              <a:off x="2047493" y="723162"/>
              <a:ext cx="4155595" cy="4157923"/>
            </a:xfrm>
            <a:custGeom>
              <a:avLst/>
              <a:gdLst>
                <a:gd name="connsiteX0" fmla="*/ 15 w 4155595"/>
                <a:gd name="connsiteY0" fmla="*/ 4157962 h 4157923"/>
                <a:gd name="connsiteX1" fmla="*/ 264524 w 4155595"/>
                <a:gd name="connsiteY1" fmla="*/ 3902501 h 4157923"/>
                <a:gd name="connsiteX2" fmla="*/ 543797 w 4155595"/>
                <a:gd name="connsiteY2" fmla="*/ 3663233 h 4157923"/>
                <a:gd name="connsiteX3" fmla="*/ 811545 w 4155595"/>
                <a:gd name="connsiteY3" fmla="*/ 3411392 h 4157923"/>
                <a:gd name="connsiteX4" fmla="*/ 1064434 w 4155595"/>
                <a:gd name="connsiteY4" fmla="*/ 3144692 h 4157923"/>
                <a:gd name="connsiteX5" fmla="*/ 1183877 w 4155595"/>
                <a:gd name="connsiteY5" fmla="*/ 3004960 h 4157923"/>
                <a:gd name="connsiteX6" fmla="*/ 1299320 w 4155595"/>
                <a:gd name="connsiteY6" fmla="*/ 2862085 h 4157923"/>
                <a:gd name="connsiteX7" fmla="*/ 1541446 w 4155595"/>
                <a:gd name="connsiteY7" fmla="*/ 2585289 h 4157923"/>
                <a:gd name="connsiteX8" fmla="*/ 1800050 w 4155595"/>
                <a:gd name="connsiteY8" fmla="*/ 2323732 h 4157923"/>
                <a:gd name="connsiteX9" fmla="*/ 1935209 w 4155595"/>
                <a:gd name="connsiteY9" fmla="*/ 2199050 h 4157923"/>
                <a:gd name="connsiteX10" fmla="*/ 2075036 w 4155595"/>
                <a:gd name="connsiteY10" fmla="*/ 2079511 h 4157923"/>
                <a:gd name="connsiteX11" fmla="*/ 2214673 w 4155595"/>
                <a:gd name="connsiteY11" fmla="*/ 1959782 h 4157923"/>
                <a:gd name="connsiteX12" fmla="*/ 2349833 w 4155595"/>
                <a:gd name="connsiteY12" fmla="*/ 1835195 h 4157923"/>
                <a:gd name="connsiteX13" fmla="*/ 2608246 w 4155595"/>
                <a:gd name="connsiteY13" fmla="*/ 1573829 h 4157923"/>
                <a:gd name="connsiteX14" fmla="*/ 2850181 w 4155595"/>
                <a:gd name="connsiteY14" fmla="*/ 1297604 h 4157923"/>
                <a:gd name="connsiteX15" fmla="*/ 2965624 w 4155595"/>
                <a:gd name="connsiteY15" fmla="*/ 1154729 h 4157923"/>
                <a:gd name="connsiteX16" fmla="*/ 3085163 w 4155595"/>
                <a:gd name="connsiteY16" fmla="*/ 1014807 h 4157923"/>
                <a:gd name="connsiteX17" fmla="*/ 3338242 w 4155595"/>
                <a:gd name="connsiteY17" fmla="*/ 748107 h 4157923"/>
                <a:gd name="connsiteX18" fmla="*/ 3606180 w 4155595"/>
                <a:gd name="connsiteY18" fmla="*/ 495980 h 4157923"/>
                <a:gd name="connsiteX19" fmla="*/ 3885358 w 4155595"/>
                <a:gd name="connsiteY19" fmla="*/ 256045 h 4157923"/>
                <a:gd name="connsiteX20" fmla="*/ 4149677 w 4155595"/>
                <a:gd name="connsiteY20" fmla="*/ 775 h 4157923"/>
                <a:gd name="connsiteX21" fmla="*/ 4154877 w 4155595"/>
                <a:gd name="connsiteY21" fmla="*/ 1533 h 4157923"/>
                <a:gd name="connsiteX22" fmla="*/ 4154915 w 4155595"/>
                <a:gd name="connsiteY22" fmla="*/ 5919 h 4157923"/>
                <a:gd name="connsiteX23" fmla="*/ 4154915 w 4155595"/>
                <a:gd name="connsiteY23" fmla="*/ 5919 h 4157923"/>
                <a:gd name="connsiteX24" fmla="*/ 3889930 w 4155595"/>
                <a:gd name="connsiteY24" fmla="*/ 261189 h 4157923"/>
                <a:gd name="connsiteX25" fmla="*/ 3610371 w 4155595"/>
                <a:gd name="connsiteY25" fmla="*/ 500076 h 4157923"/>
                <a:gd name="connsiteX26" fmla="*/ 3342433 w 4155595"/>
                <a:gd name="connsiteY26" fmla="*/ 751536 h 4157923"/>
                <a:gd name="connsiteX27" fmla="*/ 3089258 w 4155595"/>
                <a:gd name="connsiteY27" fmla="*/ 1018236 h 4157923"/>
                <a:gd name="connsiteX28" fmla="*/ 2969719 w 4155595"/>
                <a:gd name="connsiteY28" fmla="*/ 1157777 h 4157923"/>
                <a:gd name="connsiteX29" fmla="*/ 2854086 w 4155595"/>
                <a:gd name="connsiteY29" fmla="*/ 1300652 h 4157923"/>
                <a:gd name="connsiteX30" fmla="*/ 2611580 w 4155595"/>
                <a:gd name="connsiteY30" fmla="*/ 1576877 h 4157923"/>
                <a:gd name="connsiteX31" fmla="*/ 2352690 w 4155595"/>
                <a:gd name="connsiteY31" fmla="*/ 1838529 h 4157923"/>
                <a:gd name="connsiteX32" fmla="*/ 2217245 w 4155595"/>
                <a:gd name="connsiteY32" fmla="*/ 1963116 h 4157923"/>
                <a:gd name="connsiteX33" fmla="*/ 2077322 w 4155595"/>
                <a:gd name="connsiteY33" fmla="*/ 2082464 h 4157923"/>
                <a:gd name="connsiteX34" fmla="*/ 1937495 w 4155595"/>
                <a:gd name="connsiteY34" fmla="*/ 2201717 h 4157923"/>
                <a:gd name="connsiteX35" fmla="*/ 1802240 w 4155595"/>
                <a:gd name="connsiteY35" fmla="*/ 2326114 h 4157923"/>
                <a:gd name="connsiteX36" fmla="*/ 1543446 w 4155595"/>
                <a:gd name="connsiteY36" fmla="*/ 2587194 h 4157923"/>
                <a:gd name="connsiteX37" fmla="*/ 1301130 w 4155595"/>
                <a:gd name="connsiteY37" fmla="*/ 2863419 h 4157923"/>
                <a:gd name="connsiteX38" fmla="*/ 1185497 w 4155595"/>
                <a:gd name="connsiteY38" fmla="*/ 3006294 h 4157923"/>
                <a:gd name="connsiteX39" fmla="*/ 1065863 w 4155595"/>
                <a:gd name="connsiteY39" fmla="*/ 3146026 h 4157923"/>
                <a:gd name="connsiteX40" fmla="*/ 812498 w 4155595"/>
                <a:gd name="connsiteY40" fmla="*/ 3412726 h 4157923"/>
                <a:gd name="connsiteX41" fmla="*/ 544369 w 4155595"/>
                <a:gd name="connsiteY41" fmla="*/ 3664376 h 4157923"/>
                <a:gd name="connsiteX42" fmla="*/ 264810 w 4155595"/>
                <a:gd name="connsiteY42" fmla="*/ 3903263 h 4157923"/>
                <a:gd name="connsiteX43" fmla="*/ 15 w 4155595"/>
                <a:gd name="connsiteY43" fmla="*/ 4157962 h 4157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155595" h="4157923">
                  <a:moveTo>
                    <a:pt x="15" y="4157962"/>
                  </a:moveTo>
                  <a:cubicBezTo>
                    <a:pt x="85740" y="4070522"/>
                    <a:pt x="173179" y="3984321"/>
                    <a:pt x="264524" y="3902501"/>
                  </a:cubicBezTo>
                  <a:cubicBezTo>
                    <a:pt x="355869" y="3820681"/>
                    <a:pt x="451405" y="3743529"/>
                    <a:pt x="543797" y="3663233"/>
                  </a:cubicBezTo>
                  <a:cubicBezTo>
                    <a:pt x="636190" y="3582938"/>
                    <a:pt x="724772" y="3498165"/>
                    <a:pt x="811545" y="3411392"/>
                  </a:cubicBezTo>
                  <a:cubicBezTo>
                    <a:pt x="898318" y="3324619"/>
                    <a:pt x="982995" y="3236227"/>
                    <a:pt x="1064434" y="3144692"/>
                  </a:cubicBezTo>
                  <a:cubicBezTo>
                    <a:pt x="1105296" y="3098972"/>
                    <a:pt x="1144920" y="3052205"/>
                    <a:pt x="1183877" y="3004960"/>
                  </a:cubicBezTo>
                  <a:lnTo>
                    <a:pt x="1299320" y="2862085"/>
                  </a:lnTo>
                  <a:cubicBezTo>
                    <a:pt x="1376187" y="2766835"/>
                    <a:pt x="1457340" y="2674443"/>
                    <a:pt x="1541446" y="2585289"/>
                  </a:cubicBezTo>
                  <a:cubicBezTo>
                    <a:pt x="1625551" y="2496135"/>
                    <a:pt x="1711562" y="2408600"/>
                    <a:pt x="1800050" y="2323732"/>
                  </a:cubicBezTo>
                  <a:cubicBezTo>
                    <a:pt x="1844503" y="2281251"/>
                    <a:pt x="1889556" y="2239693"/>
                    <a:pt x="1935209" y="2199050"/>
                  </a:cubicBezTo>
                  <a:cubicBezTo>
                    <a:pt x="1981215" y="2158474"/>
                    <a:pt x="2027983" y="2118850"/>
                    <a:pt x="2075036" y="2079511"/>
                  </a:cubicBezTo>
                  <a:cubicBezTo>
                    <a:pt x="2122090" y="2040173"/>
                    <a:pt x="2168762" y="2000454"/>
                    <a:pt x="2214673" y="1959782"/>
                  </a:cubicBezTo>
                  <a:cubicBezTo>
                    <a:pt x="2260583" y="1919110"/>
                    <a:pt x="2305637" y="1877677"/>
                    <a:pt x="2349833" y="1835195"/>
                  </a:cubicBezTo>
                  <a:cubicBezTo>
                    <a:pt x="2438225" y="1750423"/>
                    <a:pt x="2524140" y="1662888"/>
                    <a:pt x="2608246" y="1573829"/>
                  </a:cubicBezTo>
                  <a:cubicBezTo>
                    <a:pt x="2692352" y="1484770"/>
                    <a:pt x="2773314" y="1392854"/>
                    <a:pt x="2850181" y="1297604"/>
                  </a:cubicBezTo>
                  <a:lnTo>
                    <a:pt x="2965624" y="1154729"/>
                  </a:lnTo>
                  <a:cubicBezTo>
                    <a:pt x="3004676" y="1107104"/>
                    <a:pt x="3044300" y="1060622"/>
                    <a:pt x="3085163" y="1014807"/>
                  </a:cubicBezTo>
                  <a:cubicBezTo>
                    <a:pt x="3166601" y="923176"/>
                    <a:pt x="3251755" y="834784"/>
                    <a:pt x="3338242" y="748107"/>
                  </a:cubicBezTo>
                  <a:cubicBezTo>
                    <a:pt x="3424729" y="661429"/>
                    <a:pt x="3513311" y="576657"/>
                    <a:pt x="3606180" y="495980"/>
                  </a:cubicBezTo>
                  <a:cubicBezTo>
                    <a:pt x="3699049" y="415303"/>
                    <a:pt x="3794585" y="338341"/>
                    <a:pt x="3885358" y="256045"/>
                  </a:cubicBezTo>
                  <a:cubicBezTo>
                    <a:pt x="3976131" y="173749"/>
                    <a:pt x="4063761" y="88215"/>
                    <a:pt x="4149677" y="775"/>
                  </a:cubicBezTo>
                  <a:cubicBezTo>
                    <a:pt x="4151324" y="-451"/>
                    <a:pt x="4153648" y="-112"/>
                    <a:pt x="4154877" y="1533"/>
                  </a:cubicBezTo>
                  <a:cubicBezTo>
                    <a:pt x="4155839" y="2830"/>
                    <a:pt x="4155858" y="4604"/>
                    <a:pt x="4154915" y="5919"/>
                  </a:cubicBezTo>
                  <a:lnTo>
                    <a:pt x="4154915" y="5919"/>
                  </a:lnTo>
                  <a:cubicBezTo>
                    <a:pt x="4069190" y="93263"/>
                    <a:pt x="3981465" y="179464"/>
                    <a:pt x="3889930" y="261189"/>
                  </a:cubicBezTo>
                  <a:cubicBezTo>
                    <a:pt x="3798394" y="342913"/>
                    <a:pt x="3702764" y="419780"/>
                    <a:pt x="3610371" y="500076"/>
                  </a:cubicBezTo>
                  <a:cubicBezTo>
                    <a:pt x="3517978" y="580372"/>
                    <a:pt x="3429396" y="664858"/>
                    <a:pt x="3342433" y="751536"/>
                  </a:cubicBezTo>
                  <a:cubicBezTo>
                    <a:pt x="3255469" y="838213"/>
                    <a:pt x="3170983" y="926415"/>
                    <a:pt x="3089258" y="1018236"/>
                  </a:cubicBezTo>
                  <a:cubicBezTo>
                    <a:pt x="3048396" y="1063861"/>
                    <a:pt x="3008677" y="1110533"/>
                    <a:pt x="2969719" y="1157777"/>
                  </a:cubicBezTo>
                  <a:lnTo>
                    <a:pt x="2854086" y="1300652"/>
                  </a:lnTo>
                  <a:cubicBezTo>
                    <a:pt x="2777029" y="1395902"/>
                    <a:pt x="2695781" y="1488104"/>
                    <a:pt x="2611580" y="1576877"/>
                  </a:cubicBezTo>
                  <a:cubicBezTo>
                    <a:pt x="2527378" y="1665650"/>
                    <a:pt x="2441273" y="1753375"/>
                    <a:pt x="2352690" y="1838529"/>
                  </a:cubicBezTo>
                  <a:cubicBezTo>
                    <a:pt x="2308237" y="1881010"/>
                    <a:pt x="2263088" y="1922539"/>
                    <a:pt x="2217245" y="1963116"/>
                  </a:cubicBezTo>
                  <a:cubicBezTo>
                    <a:pt x="2171239" y="2003597"/>
                    <a:pt x="2124376" y="2043221"/>
                    <a:pt x="2077322" y="2082464"/>
                  </a:cubicBezTo>
                  <a:cubicBezTo>
                    <a:pt x="2030269" y="2121707"/>
                    <a:pt x="1983501" y="2161236"/>
                    <a:pt x="1937495" y="2201717"/>
                  </a:cubicBezTo>
                  <a:cubicBezTo>
                    <a:pt x="1891490" y="2242198"/>
                    <a:pt x="1846436" y="2283727"/>
                    <a:pt x="1802240" y="2326114"/>
                  </a:cubicBezTo>
                  <a:cubicBezTo>
                    <a:pt x="1713658" y="2410886"/>
                    <a:pt x="1627647" y="2498231"/>
                    <a:pt x="1543446" y="2587194"/>
                  </a:cubicBezTo>
                  <a:cubicBezTo>
                    <a:pt x="1459245" y="2676157"/>
                    <a:pt x="1377997" y="2768169"/>
                    <a:pt x="1301130" y="2863419"/>
                  </a:cubicBezTo>
                  <a:lnTo>
                    <a:pt x="1185497" y="3006294"/>
                  </a:lnTo>
                  <a:cubicBezTo>
                    <a:pt x="1146444" y="3053919"/>
                    <a:pt x="1106725" y="3100306"/>
                    <a:pt x="1065863" y="3146026"/>
                  </a:cubicBezTo>
                  <a:cubicBezTo>
                    <a:pt x="984233" y="3237561"/>
                    <a:pt x="899080" y="3325763"/>
                    <a:pt x="812498" y="3412726"/>
                  </a:cubicBezTo>
                  <a:cubicBezTo>
                    <a:pt x="725915" y="3499689"/>
                    <a:pt x="637237" y="3584176"/>
                    <a:pt x="544369" y="3664376"/>
                  </a:cubicBezTo>
                  <a:cubicBezTo>
                    <a:pt x="451500" y="3744577"/>
                    <a:pt x="355774" y="3820967"/>
                    <a:pt x="264810" y="3903263"/>
                  </a:cubicBezTo>
                  <a:cubicBezTo>
                    <a:pt x="173846" y="3985559"/>
                    <a:pt x="86121" y="4070617"/>
                    <a:pt x="15" y="4157962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3D7A2016-EFAC-439A-AEBD-EFF8D947BCE7}"/>
                </a:ext>
              </a:extLst>
            </p:cNvPr>
            <p:cNvSpPr/>
            <p:nvPr/>
          </p:nvSpPr>
          <p:spPr>
            <a:xfrm>
              <a:off x="2047493" y="723162"/>
              <a:ext cx="4255417" cy="4259459"/>
            </a:xfrm>
            <a:custGeom>
              <a:avLst/>
              <a:gdLst>
                <a:gd name="connsiteX0" fmla="*/ 15 w 4255417"/>
                <a:gd name="connsiteY0" fmla="*/ 4259498 h 4259459"/>
                <a:gd name="connsiteX1" fmla="*/ 270715 w 4255417"/>
                <a:gd name="connsiteY1" fmla="*/ 3997751 h 4259459"/>
                <a:gd name="connsiteX2" fmla="*/ 556466 w 4255417"/>
                <a:gd name="connsiteY2" fmla="*/ 3752197 h 4259459"/>
                <a:gd name="connsiteX3" fmla="*/ 830404 w 4255417"/>
                <a:gd name="connsiteY3" fmla="*/ 3493974 h 4259459"/>
                <a:gd name="connsiteX4" fmla="*/ 1089580 w 4255417"/>
                <a:gd name="connsiteY4" fmla="*/ 3220797 h 4259459"/>
                <a:gd name="connsiteX5" fmla="*/ 1212071 w 4255417"/>
                <a:gd name="connsiteY5" fmla="*/ 3077922 h 4259459"/>
                <a:gd name="connsiteX6" fmla="*/ 1330658 w 4255417"/>
                <a:gd name="connsiteY6" fmla="*/ 2931713 h 4259459"/>
                <a:gd name="connsiteX7" fmla="*/ 1578974 w 4255417"/>
                <a:gd name="connsiteY7" fmla="*/ 2648535 h 4259459"/>
                <a:gd name="connsiteX8" fmla="*/ 1843769 w 4255417"/>
                <a:gd name="connsiteY8" fmla="*/ 2380692 h 4259459"/>
                <a:gd name="connsiteX9" fmla="*/ 1982072 w 4255417"/>
                <a:gd name="connsiteY9" fmla="*/ 2252866 h 4259459"/>
                <a:gd name="connsiteX10" fmla="*/ 2124947 w 4255417"/>
                <a:gd name="connsiteY10" fmla="*/ 2130184 h 4259459"/>
                <a:gd name="connsiteX11" fmla="*/ 2267822 w 4255417"/>
                <a:gd name="connsiteY11" fmla="*/ 2007502 h 4259459"/>
                <a:gd name="connsiteX12" fmla="*/ 2406030 w 4255417"/>
                <a:gd name="connsiteY12" fmla="*/ 1879772 h 4259459"/>
                <a:gd name="connsiteX13" fmla="*/ 2670635 w 4255417"/>
                <a:gd name="connsiteY13" fmla="*/ 1612024 h 4259459"/>
                <a:gd name="connsiteX14" fmla="*/ 2918285 w 4255417"/>
                <a:gd name="connsiteY14" fmla="*/ 1329037 h 4259459"/>
                <a:gd name="connsiteX15" fmla="*/ 3036871 w 4255417"/>
                <a:gd name="connsiteY15" fmla="*/ 1182828 h 4259459"/>
                <a:gd name="connsiteX16" fmla="*/ 3159553 w 4255417"/>
                <a:gd name="connsiteY16" fmla="*/ 1039953 h 4259459"/>
                <a:gd name="connsiteX17" fmla="*/ 3418823 w 4255417"/>
                <a:gd name="connsiteY17" fmla="*/ 766681 h 4259459"/>
                <a:gd name="connsiteX18" fmla="*/ 3693239 w 4255417"/>
                <a:gd name="connsiteY18" fmla="*/ 507982 h 4259459"/>
                <a:gd name="connsiteX19" fmla="*/ 3978989 w 4255417"/>
                <a:gd name="connsiteY19" fmla="*/ 262427 h 4259459"/>
                <a:gd name="connsiteX20" fmla="*/ 4249499 w 4255417"/>
                <a:gd name="connsiteY20" fmla="*/ 775 h 4259459"/>
                <a:gd name="connsiteX21" fmla="*/ 4254699 w 4255417"/>
                <a:gd name="connsiteY21" fmla="*/ 1533 h 4259459"/>
                <a:gd name="connsiteX22" fmla="*/ 4254737 w 4255417"/>
                <a:gd name="connsiteY22" fmla="*/ 5919 h 4259459"/>
                <a:gd name="connsiteX23" fmla="*/ 4254737 w 4255417"/>
                <a:gd name="connsiteY23" fmla="*/ 5919 h 4259459"/>
                <a:gd name="connsiteX24" fmla="*/ 3983275 w 4255417"/>
                <a:gd name="connsiteY24" fmla="*/ 267475 h 4259459"/>
                <a:gd name="connsiteX25" fmla="*/ 3697525 w 4255417"/>
                <a:gd name="connsiteY25" fmla="*/ 512744 h 4259459"/>
                <a:gd name="connsiteX26" fmla="*/ 3423300 w 4255417"/>
                <a:gd name="connsiteY26" fmla="*/ 770586 h 4259459"/>
                <a:gd name="connsiteX27" fmla="*/ 3163839 w 4255417"/>
                <a:gd name="connsiteY27" fmla="*/ 1043287 h 4259459"/>
                <a:gd name="connsiteX28" fmla="*/ 3041252 w 4255417"/>
                <a:gd name="connsiteY28" fmla="*/ 1186162 h 4259459"/>
                <a:gd name="connsiteX29" fmla="*/ 2922476 w 4255417"/>
                <a:gd name="connsiteY29" fmla="*/ 1332275 h 4259459"/>
                <a:gd name="connsiteX30" fmla="*/ 2673778 w 4255417"/>
                <a:gd name="connsiteY30" fmla="*/ 1615168 h 4259459"/>
                <a:gd name="connsiteX31" fmla="*/ 2408602 w 4255417"/>
                <a:gd name="connsiteY31" fmla="*/ 1882725 h 4259459"/>
                <a:gd name="connsiteX32" fmla="*/ 2270204 w 4255417"/>
                <a:gd name="connsiteY32" fmla="*/ 2010455 h 4259459"/>
                <a:gd name="connsiteX33" fmla="*/ 2127329 w 4255417"/>
                <a:gd name="connsiteY33" fmla="*/ 2132947 h 4259459"/>
                <a:gd name="connsiteX34" fmla="*/ 1984454 w 4255417"/>
                <a:gd name="connsiteY34" fmla="*/ 2255343 h 4259459"/>
                <a:gd name="connsiteX35" fmla="*/ 1846055 w 4255417"/>
                <a:gd name="connsiteY35" fmla="*/ 2382978 h 4259459"/>
                <a:gd name="connsiteX36" fmla="*/ 1580784 w 4255417"/>
                <a:gd name="connsiteY36" fmla="*/ 2650345 h 4259459"/>
                <a:gd name="connsiteX37" fmla="*/ 1332182 w 4255417"/>
                <a:gd name="connsiteY37" fmla="*/ 2933047 h 4259459"/>
                <a:gd name="connsiteX38" fmla="*/ 1213500 w 4255417"/>
                <a:gd name="connsiteY38" fmla="*/ 3079160 h 4259459"/>
                <a:gd name="connsiteX39" fmla="*/ 1090723 w 4255417"/>
                <a:gd name="connsiteY39" fmla="*/ 3222035 h 4259459"/>
                <a:gd name="connsiteX40" fmla="*/ 831167 w 4255417"/>
                <a:gd name="connsiteY40" fmla="*/ 3494926 h 4259459"/>
                <a:gd name="connsiteX41" fmla="*/ 557323 w 4255417"/>
                <a:gd name="connsiteY41" fmla="*/ 3753054 h 4259459"/>
                <a:gd name="connsiteX42" fmla="*/ 271573 w 4255417"/>
                <a:gd name="connsiteY42" fmla="*/ 3998323 h 4259459"/>
                <a:gd name="connsiteX43" fmla="*/ 15 w 4255417"/>
                <a:gd name="connsiteY43" fmla="*/ 4259498 h 4259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255417" h="4259459">
                  <a:moveTo>
                    <a:pt x="15" y="4259498"/>
                  </a:moveTo>
                  <a:cubicBezTo>
                    <a:pt x="88026" y="4169963"/>
                    <a:pt x="177370" y="4081666"/>
                    <a:pt x="270715" y="3997751"/>
                  </a:cubicBezTo>
                  <a:cubicBezTo>
                    <a:pt x="364060" y="3913836"/>
                    <a:pt x="461787" y="3834778"/>
                    <a:pt x="556466" y="3752197"/>
                  </a:cubicBezTo>
                  <a:cubicBezTo>
                    <a:pt x="651144" y="3669615"/>
                    <a:pt x="741727" y="3582747"/>
                    <a:pt x="830404" y="3493974"/>
                  </a:cubicBezTo>
                  <a:cubicBezTo>
                    <a:pt x="919082" y="3405201"/>
                    <a:pt x="1006046" y="3314523"/>
                    <a:pt x="1089580" y="3220797"/>
                  </a:cubicBezTo>
                  <a:cubicBezTo>
                    <a:pt x="1131395" y="3174029"/>
                    <a:pt x="1172066" y="3126214"/>
                    <a:pt x="1212071" y="3077922"/>
                  </a:cubicBezTo>
                  <a:lnTo>
                    <a:pt x="1330658" y="2931713"/>
                  </a:lnTo>
                  <a:cubicBezTo>
                    <a:pt x="1409525" y="2833987"/>
                    <a:pt x="1492583" y="2739880"/>
                    <a:pt x="1578974" y="2648535"/>
                  </a:cubicBezTo>
                  <a:cubicBezTo>
                    <a:pt x="1665366" y="2557190"/>
                    <a:pt x="1753187" y="2467560"/>
                    <a:pt x="1843769" y="2380692"/>
                  </a:cubicBezTo>
                  <a:cubicBezTo>
                    <a:pt x="1889042" y="2337191"/>
                    <a:pt x="1935143" y="2294586"/>
                    <a:pt x="1982072" y="2252866"/>
                  </a:cubicBezTo>
                  <a:cubicBezTo>
                    <a:pt x="2029030" y="2211242"/>
                    <a:pt x="2076846" y="2170475"/>
                    <a:pt x="2124947" y="2130184"/>
                  </a:cubicBezTo>
                  <a:cubicBezTo>
                    <a:pt x="2173049" y="2089894"/>
                    <a:pt x="2220769" y="2049127"/>
                    <a:pt x="2267822" y="2007502"/>
                  </a:cubicBezTo>
                  <a:cubicBezTo>
                    <a:pt x="2314876" y="1965878"/>
                    <a:pt x="2360786" y="1923301"/>
                    <a:pt x="2406030" y="1879772"/>
                  </a:cubicBezTo>
                  <a:cubicBezTo>
                    <a:pt x="2496518" y="1792809"/>
                    <a:pt x="2584433" y="1703179"/>
                    <a:pt x="2670635" y="1612024"/>
                  </a:cubicBezTo>
                  <a:cubicBezTo>
                    <a:pt x="2756836" y="1520870"/>
                    <a:pt x="2839894" y="1426668"/>
                    <a:pt x="2918285" y="1329037"/>
                  </a:cubicBezTo>
                  <a:lnTo>
                    <a:pt x="3036871" y="1182828"/>
                  </a:lnTo>
                  <a:cubicBezTo>
                    <a:pt x="3076971" y="1134441"/>
                    <a:pt x="3117643" y="1086530"/>
                    <a:pt x="3159553" y="1039953"/>
                  </a:cubicBezTo>
                  <a:cubicBezTo>
                    <a:pt x="3243087" y="946132"/>
                    <a:pt x="3330241" y="855644"/>
                    <a:pt x="3418823" y="766681"/>
                  </a:cubicBezTo>
                  <a:cubicBezTo>
                    <a:pt x="3507406" y="677717"/>
                    <a:pt x="3598369" y="590754"/>
                    <a:pt x="3693239" y="507982"/>
                  </a:cubicBezTo>
                  <a:cubicBezTo>
                    <a:pt x="3788108" y="425209"/>
                    <a:pt x="3885834" y="346819"/>
                    <a:pt x="3978989" y="262427"/>
                  </a:cubicBezTo>
                  <a:cubicBezTo>
                    <a:pt x="4072143" y="178036"/>
                    <a:pt x="4161583" y="90310"/>
                    <a:pt x="4249499" y="775"/>
                  </a:cubicBezTo>
                  <a:cubicBezTo>
                    <a:pt x="4251147" y="-451"/>
                    <a:pt x="4253471" y="-112"/>
                    <a:pt x="4254699" y="1533"/>
                  </a:cubicBezTo>
                  <a:cubicBezTo>
                    <a:pt x="4255661" y="2830"/>
                    <a:pt x="4255680" y="4604"/>
                    <a:pt x="4254737" y="5919"/>
                  </a:cubicBezTo>
                  <a:lnTo>
                    <a:pt x="4254737" y="5919"/>
                  </a:lnTo>
                  <a:cubicBezTo>
                    <a:pt x="4166250" y="95454"/>
                    <a:pt x="4076810" y="183655"/>
                    <a:pt x="3983275" y="267475"/>
                  </a:cubicBezTo>
                  <a:cubicBezTo>
                    <a:pt x="3889739" y="351295"/>
                    <a:pt x="3791918" y="430353"/>
                    <a:pt x="3697525" y="512744"/>
                  </a:cubicBezTo>
                  <a:cubicBezTo>
                    <a:pt x="3603132" y="595135"/>
                    <a:pt x="3511978" y="681813"/>
                    <a:pt x="3423300" y="770586"/>
                  </a:cubicBezTo>
                  <a:cubicBezTo>
                    <a:pt x="3334622" y="859359"/>
                    <a:pt x="3247469" y="949751"/>
                    <a:pt x="3163839" y="1043287"/>
                  </a:cubicBezTo>
                  <a:cubicBezTo>
                    <a:pt x="3121929" y="1089959"/>
                    <a:pt x="3081257" y="1137775"/>
                    <a:pt x="3041252" y="1186162"/>
                  </a:cubicBezTo>
                  <a:lnTo>
                    <a:pt x="2922476" y="1332275"/>
                  </a:lnTo>
                  <a:cubicBezTo>
                    <a:pt x="2843418" y="1429811"/>
                    <a:pt x="2759979" y="1523918"/>
                    <a:pt x="2673778" y="1615168"/>
                  </a:cubicBezTo>
                  <a:cubicBezTo>
                    <a:pt x="2587577" y="1706417"/>
                    <a:pt x="2499280" y="1796143"/>
                    <a:pt x="2408602" y="1882725"/>
                  </a:cubicBezTo>
                  <a:cubicBezTo>
                    <a:pt x="2363387" y="1926159"/>
                    <a:pt x="2317257" y="1968736"/>
                    <a:pt x="2270204" y="2010455"/>
                  </a:cubicBezTo>
                  <a:cubicBezTo>
                    <a:pt x="2223150" y="2051984"/>
                    <a:pt x="2174954" y="2092656"/>
                    <a:pt x="2127329" y="2132947"/>
                  </a:cubicBezTo>
                  <a:cubicBezTo>
                    <a:pt x="2079704" y="2173237"/>
                    <a:pt x="2031317" y="2213814"/>
                    <a:pt x="1984454" y="2255343"/>
                  </a:cubicBezTo>
                  <a:cubicBezTo>
                    <a:pt x="1937591" y="2296872"/>
                    <a:pt x="1891299" y="2339544"/>
                    <a:pt x="1846055" y="2382978"/>
                  </a:cubicBezTo>
                  <a:cubicBezTo>
                    <a:pt x="1755253" y="2469779"/>
                    <a:pt x="1666823" y="2558905"/>
                    <a:pt x="1580784" y="2650345"/>
                  </a:cubicBezTo>
                  <a:cubicBezTo>
                    <a:pt x="1494488" y="2741499"/>
                    <a:pt x="1411239" y="2835511"/>
                    <a:pt x="1332182" y="2933047"/>
                  </a:cubicBezTo>
                  <a:lnTo>
                    <a:pt x="1213500" y="3079160"/>
                  </a:lnTo>
                  <a:cubicBezTo>
                    <a:pt x="1173400" y="3127452"/>
                    <a:pt x="1132633" y="3175267"/>
                    <a:pt x="1090723" y="3222035"/>
                  </a:cubicBezTo>
                  <a:cubicBezTo>
                    <a:pt x="1007093" y="3315666"/>
                    <a:pt x="919844" y="3406058"/>
                    <a:pt x="831167" y="3494926"/>
                  </a:cubicBezTo>
                  <a:cubicBezTo>
                    <a:pt x="742489" y="3583795"/>
                    <a:pt x="651811" y="3670663"/>
                    <a:pt x="557323" y="3753054"/>
                  </a:cubicBezTo>
                  <a:cubicBezTo>
                    <a:pt x="462835" y="3835445"/>
                    <a:pt x="364537" y="3913931"/>
                    <a:pt x="271573" y="3998323"/>
                  </a:cubicBezTo>
                  <a:cubicBezTo>
                    <a:pt x="178609" y="4082714"/>
                    <a:pt x="88121" y="4170154"/>
                    <a:pt x="15" y="425949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46675A0B-7EB3-4E1F-A337-C94639427D70}"/>
                </a:ext>
              </a:extLst>
            </p:cNvPr>
            <p:cNvSpPr/>
            <p:nvPr/>
          </p:nvSpPr>
          <p:spPr>
            <a:xfrm>
              <a:off x="2047493" y="723162"/>
              <a:ext cx="4354668" cy="4361091"/>
            </a:xfrm>
            <a:custGeom>
              <a:avLst/>
              <a:gdLst>
                <a:gd name="connsiteX0" fmla="*/ 15 w 4354668"/>
                <a:gd name="connsiteY0" fmla="*/ 4361130 h 4361091"/>
                <a:gd name="connsiteX1" fmla="*/ 276907 w 4354668"/>
                <a:gd name="connsiteY1" fmla="*/ 4093001 h 4361091"/>
                <a:gd name="connsiteX2" fmla="*/ 568657 w 4354668"/>
                <a:gd name="connsiteY2" fmla="*/ 3841065 h 4361091"/>
                <a:gd name="connsiteX3" fmla="*/ 848883 w 4354668"/>
                <a:gd name="connsiteY3" fmla="*/ 3576460 h 4361091"/>
                <a:gd name="connsiteX4" fmla="*/ 1114250 w 4354668"/>
                <a:gd name="connsiteY4" fmla="*/ 3296997 h 4361091"/>
                <a:gd name="connsiteX5" fmla="*/ 1239884 w 4354668"/>
                <a:gd name="connsiteY5" fmla="*/ 3150883 h 4361091"/>
                <a:gd name="connsiteX6" fmla="*/ 1361518 w 4354668"/>
                <a:gd name="connsiteY6" fmla="*/ 3001436 h 4361091"/>
                <a:gd name="connsiteX7" fmla="*/ 1616122 w 4354668"/>
                <a:gd name="connsiteY7" fmla="*/ 2711972 h 4361091"/>
                <a:gd name="connsiteX8" fmla="*/ 1887108 w 4354668"/>
                <a:gd name="connsiteY8" fmla="*/ 2437747 h 4361091"/>
                <a:gd name="connsiteX9" fmla="*/ 2028459 w 4354668"/>
                <a:gd name="connsiteY9" fmla="*/ 2306683 h 4361091"/>
                <a:gd name="connsiteX10" fmla="*/ 2174573 w 4354668"/>
                <a:gd name="connsiteY10" fmla="*/ 2180857 h 4361091"/>
                <a:gd name="connsiteX11" fmla="*/ 2320496 w 4354668"/>
                <a:gd name="connsiteY11" fmla="*/ 2055032 h 4361091"/>
                <a:gd name="connsiteX12" fmla="*/ 2461847 w 4354668"/>
                <a:gd name="connsiteY12" fmla="*/ 1924063 h 4361091"/>
                <a:gd name="connsiteX13" fmla="*/ 2732642 w 4354668"/>
                <a:gd name="connsiteY13" fmla="*/ 1650029 h 4361091"/>
                <a:gd name="connsiteX14" fmla="*/ 2987055 w 4354668"/>
                <a:gd name="connsiteY14" fmla="*/ 1360755 h 4361091"/>
                <a:gd name="connsiteX15" fmla="*/ 3108689 w 4354668"/>
                <a:gd name="connsiteY15" fmla="*/ 1211212 h 4361091"/>
                <a:gd name="connsiteX16" fmla="*/ 3234419 w 4354668"/>
                <a:gd name="connsiteY16" fmla="*/ 1065004 h 4361091"/>
                <a:gd name="connsiteX17" fmla="*/ 3499976 w 4354668"/>
                <a:gd name="connsiteY17" fmla="*/ 785445 h 4361091"/>
                <a:gd name="connsiteX18" fmla="*/ 3780297 w 4354668"/>
                <a:gd name="connsiteY18" fmla="*/ 520650 h 4361091"/>
                <a:gd name="connsiteX19" fmla="*/ 4072048 w 4354668"/>
                <a:gd name="connsiteY19" fmla="*/ 268809 h 4361091"/>
                <a:gd name="connsiteX20" fmla="*/ 4348749 w 4354668"/>
                <a:gd name="connsiteY20" fmla="*/ 775 h 4361091"/>
                <a:gd name="connsiteX21" fmla="*/ 4353950 w 4354668"/>
                <a:gd name="connsiteY21" fmla="*/ 1533 h 4361091"/>
                <a:gd name="connsiteX22" fmla="*/ 4353988 w 4354668"/>
                <a:gd name="connsiteY22" fmla="*/ 5919 h 4361091"/>
                <a:gd name="connsiteX23" fmla="*/ 4353988 w 4354668"/>
                <a:gd name="connsiteY23" fmla="*/ 5919 h 4361091"/>
                <a:gd name="connsiteX24" fmla="*/ 4076620 w 4354668"/>
                <a:gd name="connsiteY24" fmla="*/ 273857 h 4361091"/>
                <a:gd name="connsiteX25" fmla="*/ 3784488 w 4354668"/>
                <a:gd name="connsiteY25" fmla="*/ 525508 h 4361091"/>
                <a:gd name="connsiteX26" fmla="*/ 3504167 w 4354668"/>
                <a:gd name="connsiteY26" fmla="*/ 789636 h 4361091"/>
                <a:gd name="connsiteX27" fmla="*/ 3238515 w 4354668"/>
                <a:gd name="connsiteY27" fmla="*/ 1068718 h 4361091"/>
                <a:gd name="connsiteX28" fmla="*/ 3112785 w 4354668"/>
                <a:gd name="connsiteY28" fmla="*/ 1214546 h 4361091"/>
                <a:gd name="connsiteX29" fmla="*/ 2990865 w 4354668"/>
                <a:gd name="connsiteY29" fmla="*/ 1363898 h 4361091"/>
                <a:gd name="connsiteX30" fmla="*/ 2735976 w 4354668"/>
                <a:gd name="connsiteY30" fmla="*/ 1653172 h 4361091"/>
                <a:gd name="connsiteX31" fmla="*/ 2464609 w 4354668"/>
                <a:gd name="connsiteY31" fmla="*/ 1927111 h 4361091"/>
                <a:gd name="connsiteX32" fmla="*/ 2323067 w 4354668"/>
                <a:gd name="connsiteY32" fmla="*/ 2057985 h 4361091"/>
                <a:gd name="connsiteX33" fmla="*/ 2176859 w 4354668"/>
                <a:gd name="connsiteY33" fmla="*/ 2183620 h 4361091"/>
                <a:gd name="connsiteX34" fmla="*/ 2030745 w 4354668"/>
                <a:gd name="connsiteY34" fmla="*/ 2309254 h 4361091"/>
                <a:gd name="connsiteX35" fmla="*/ 1889299 w 4354668"/>
                <a:gd name="connsiteY35" fmla="*/ 2440033 h 4361091"/>
                <a:gd name="connsiteX36" fmla="*/ 1618122 w 4354668"/>
                <a:gd name="connsiteY36" fmla="*/ 2713781 h 4361091"/>
                <a:gd name="connsiteX37" fmla="*/ 1363328 w 4354668"/>
                <a:gd name="connsiteY37" fmla="*/ 3002865 h 4361091"/>
                <a:gd name="connsiteX38" fmla="*/ 1241408 w 4354668"/>
                <a:gd name="connsiteY38" fmla="*/ 3152217 h 4361091"/>
                <a:gd name="connsiteX39" fmla="*/ 1115583 w 4354668"/>
                <a:gd name="connsiteY39" fmla="*/ 3298235 h 4361091"/>
                <a:gd name="connsiteX40" fmla="*/ 849835 w 4354668"/>
                <a:gd name="connsiteY40" fmla="*/ 3577413 h 4361091"/>
                <a:gd name="connsiteX41" fmla="*/ 569324 w 4354668"/>
                <a:gd name="connsiteY41" fmla="*/ 3841732 h 4361091"/>
                <a:gd name="connsiteX42" fmla="*/ 277288 w 4354668"/>
                <a:gd name="connsiteY42" fmla="*/ 4093382 h 4361091"/>
                <a:gd name="connsiteX43" fmla="*/ 15 w 4354668"/>
                <a:gd name="connsiteY43" fmla="*/ 4361130 h 4361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354668" h="4361091">
                  <a:moveTo>
                    <a:pt x="15" y="4361130"/>
                  </a:moveTo>
                  <a:cubicBezTo>
                    <a:pt x="90121" y="4269500"/>
                    <a:pt x="180990" y="4179012"/>
                    <a:pt x="276907" y="4093001"/>
                  </a:cubicBezTo>
                  <a:cubicBezTo>
                    <a:pt x="372823" y="4006990"/>
                    <a:pt x="472074" y="3925838"/>
                    <a:pt x="568657" y="3841065"/>
                  </a:cubicBezTo>
                  <a:cubicBezTo>
                    <a:pt x="665241" y="3756292"/>
                    <a:pt x="758110" y="3667329"/>
                    <a:pt x="848883" y="3576460"/>
                  </a:cubicBezTo>
                  <a:cubicBezTo>
                    <a:pt x="939656" y="3485592"/>
                    <a:pt x="1028715" y="3392818"/>
                    <a:pt x="1114250" y="3296997"/>
                  </a:cubicBezTo>
                  <a:cubicBezTo>
                    <a:pt x="1157112" y="3249372"/>
                    <a:pt x="1198832" y="3200318"/>
                    <a:pt x="1239884" y="3150883"/>
                  </a:cubicBezTo>
                  <a:lnTo>
                    <a:pt x="1361518" y="3001436"/>
                  </a:lnTo>
                  <a:cubicBezTo>
                    <a:pt x="1442576" y="2901614"/>
                    <a:pt x="1527920" y="2805412"/>
                    <a:pt x="1616122" y="2711972"/>
                  </a:cubicBezTo>
                  <a:cubicBezTo>
                    <a:pt x="1704323" y="2618531"/>
                    <a:pt x="1794430" y="2526806"/>
                    <a:pt x="1887108" y="2437747"/>
                  </a:cubicBezTo>
                  <a:cubicBezTo>
                    <a:pt x="1933400" y="2393293"/>
                    <a:pt x="1980520" y="2349612"/>
                    <a:pt x="2028459" y="2306683"/>
                  </a:cubicBezTo>
                  <a:cubicBezTo>
                    <a:pt x="2076560" y="2264011"/>
                    <a:pt x="2125424" y="2222291"/>
                    <a:pt x="2174573" y="2180857"/>
                  </a:cubicBezTo>
                  <a:cubicBezTo>
                    <a:pt x="2223722" y="2139424"/>
                    <a:pt x="2272490" y="2097704"/>
                    <a:pt x="2320496" y="2055032"/>
                  </a:cubicBezTo>
                  <a:cubicBezTo>
                    <a:pt x="2368502" y="2012360"/>
                    <a:pt x="2415746" y="1968640"/>
                    <a:pt x="2461847" y="1924063"/>
                  </a:cubicBezTo>
                  <a:cubicBezTo>
                    <a:pt x="2554363" y="1835167"/>
                    <a:pt x="2644631" y="1743822"/>
                    <a:pt x="2732642" y="1650029"/>
                  </a:cubicBezTo>
                  <a:cubicBezTo>
                    <a:pt x="2820844" y="1556589"/>
                    <a:pt x="2906093" y="1460482"/>
                    <a:pt x="2987055" y="1360755"/>
                  </a:cubicBezTo>
                  <a:lnTo>
                    <a:pt x="3108689" y="1211212"/>
                  </a:lnTo>
                  <a:cubicBezTo>
                    <a:pt x="3149837" y="1161778"/>
                    <a:pt x="3191557" y="1112914"/>
                    <a:pt x="3234419" y="1065004"/>
                  </a:cubicBezTo>
                  <a:cubicBezTo>
                    <a:pt x="3320144" y="969087"/>
                    <a:pt x="3409298" y="876504"/>
                    <a:pt x="3499976" y="785445"/>
                  </a:cubicBezTo>
                  <a:cubicBezTo>
                    <a:pt x="3590654" y="694386"/>
                    <a:pt x="3683333" y="605137"/>
                    <a:pt x="3780297" y="520650"/>
                  </a:cubicBezTo>
                  <a:cubicBezTo>
                    <a:pt x="3877261" y="436163"/>
                    <a:pt x="3976798" y="355296"/>
                    <a:pt x="4072048" y="268809"/>
                  </a:cubicBezTo>
                  <a:cubicBezTo>
                    <a:pt x="4167298" y="182322"/>
                    <a:pt x="4258738" y="92406"/>
                    <a:pt x="4348749" y="775"/>
                  </a:cubicBezTo>
                  <a:cubicBezTo>
                    <a:pt x="4350397" y="-451"/>
                    <a:pt x="4352721" y="-112"/>
                    <a:pt x="4353950" y="1533"/>
                  </a:cubicBezTo>
                  <a:cubicBezTo>
                    <a:pt x="4354912" y="2830"/>
                    <a:pt x="4354931" y="4604"/>
                    <a:pt x="4353988" y="5919"/>
                  </a:cubicBezTo>
                  <a:lnTo>
                    <a:pt x="4353988" y="5919"/>
                  </a:lnTo>
                  <a:cubicBezTo>
                    <a:pt x="4263786" y="97454"/>
                    <a:pt x="4172251" y="187846"/>
                    <a:pt x="4076620" y="273857"/>
                  </a:cubicBezTo>
                  <a:cubicBezTo>
                    <a:pt x="3980989" y="359868"/>
                    <a:pt x="3881548" y="440926"/>
                    <a:pt x="3784488" y="525508"/>
                  </a:cubicBezTo>
                  <a:cubicBezTo>
                    <a:pt x="3687428" y="610090"/>
                    <a:pt x="3594941" y="698767"/>
                    <a:pt x="3504167" y="789636"/>
                  </a:cubicBezTo>
                  <a:cubicBezTo>
                    <a:pt x="3413394" y="880504"/>
                    <a:pt x="3324145" y="972992"/>
                    <a:pt x="3238515" y="1068718"/>
                  </a:cubicBezTo>
                  <a:cubicBezTo>
                    <a:pt x="3195557" y="1116343"/>
                    <a:pt x="3153838" y="1165207"/>
                    <a:pt x="3112785" y="1214546"/>
                  </a:cubicBezTo>
                  <a:lnTo>
                    <a:pt x="2990865" y="1363898"/>
                  </a:lnTo>
                  <a:cubicBezTo>
                    <a:pt x="2909998" y="1463625"/>
                    <a:pt x="2824273" y="1559827"/>
                    <a:pt x="2735976" y="1653172"/>
                  </a:cubicBezTo>
                  <a:cubicBezTo>
                    <a:pt x="2647679" y="1746517"/>
                    <a:pt x="2557573" y="1838529"/>
                    <a:pt x="2464609" y="1927111"/>
                  </a:cubicBezTo>
                  <a:cubicBezTo>
                    <a:pt x="2418317" y="1971564"/>
                    <a:pt x="2371140" y="2015189"/>
                    <a:pt x="2323067" y="2057985"/>
                  </a:cubicBezTo>
                  <a:cubicBezTo>
                    <a:pt x="2275442" y="2100562"/>
                    <a:pt x="2226008" y="2142281"/>
                    <a:pt x="2176859" y="2183620"/>
                  </a:cubicBezTo>
                  <a:cubicBezTo>
                    <a:pt x="2127710" y="2224958"/>
                    <a:pt x="2078846" y="2266678"/>
                    <a:pt x="2030745" y="2309254"/>
                  </a:cubicBezTo>
                  <a:cubicBezTo>
                    <a:pt x="1982644" y="2351831"/>
                    <a:pt x="1935495" y="2395551"/>
                    <a:pt x="1889299" y="2440033"/>
                  </a:cubicBezTo>
                  <a:cubicBezTo>
                    <a:pt x="1796621" y="2528996"/>
                    <a:pt x="1706514" y="2621008"/>
                    <a:pt x="1618122" y="2713781"/>
                  </a:cubicBezTo>
                  <a:cubicBezTo>
                    <a:pt x="1529730" y="2806555"/>
                    <a:pt x="1444386" y="2903233"/>
                    <a:pt x="1363328" y="3002865"/>
                  </a:cubicBezTo>
                  <a:lnTo>
                    <a:pt x="1241408" y="3152217"/>
                  </a:lnTo>
                  <a:cubicBezTo>
                    <a:pt x="1200356" y="3201556"/>
                    <a:pt x="1158541" y="3250420"/>
                    <a:pt x="1115583" y="3298235"/>
                  </a:cubicBezTo>
                  <a:cubicBezTo>
                    <a:pt x="1029858" y="3393961"/>
                    <a:pt x="940514" y="3486449"/>
                    <a:pt x="849835" y="3577413"/>
                  </a:cubicBezTo>
                  <a:cubicBezTo>
                    <a:pt x="759158" y="3668377"/>
                    <a:pt x="666289" y="3757435"/>
                    <a:pt x="569324" y="3841732"/>
                  </a:cubicBezTo>
                  <a:cubicBezTo>
                    <a:pt x="472360" y="3926028"/>
                    <a:pt x="372347" y="4006895"/>
                    <a:pt x="277288" y="4093382"/>
                  </a:cubicBezTo>
                  <a:cubicBezTo>
                    <a:pt x="182228" y="4179869"/>
                    <a:pt x="90598" y="4269595"/>
                    <a:pt x="15" y="4361130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D15D098-A228-4DB0-A1A9-57CE1D659EB1}"/>
                </a:ext>
              </a:extLst>
            </p:cNvPr>
            <p:cNvSpPr/>
            <p:nvPr/>
          </p:nvSpPr>
          <p:spPr>
            <a:xfrm>
              <a:off x="2047493" y="723353"/>
              <a:ext cx="4454204" cy="4462437"/>
            </a:xfrm>
            <a:custGeom>
              <a:avLst/>
              <a:gdLst>
                <a:gd name="connsiteX0" fmla="*/ 15 w 4454204"/>
                <a:gd name="connsiteY0" fmla="*/ 4462476 h 4462437"/>
                <a:gd name="connsiteX1" fmla="*/ 283193 w 4454204"/>
                <a:gd name="connsiteY1" fmla="*/ 4188061 h 4462437"/>
                <a:gd name="connsiteX2" fmla="*/ 581135 w 4454204"/>
                <a:gd name="connsiteY2" fmla="*/ 3929743 h 4462437"/>
                <a:gd name="connsiteX3" fmla="*/ 867552 w 4454204"/>
                <a:gd name="connsiteY3" fmla="*/ 3658852 h 4462437"/>
                <a:gd name="connsiteX4" fmla="*/ 1139110 w 4454204"/>
                <a:gd name="connsiteY4" fmla="*/ 3373102 h 4462437"/>
                <a:gd name="connsiteX5" fmla="*/ 1267888 w 4454204"/>
                <a:gd name="connsiteY5" fmla="*/ 3223845 h 4462437"/>
                <a:gd name="connsiteX6" fmla="*/ 1392665 w 4454204"/>
                <a:gd name="connsiteY6" fmla="*/ 3071445 h 4462437"/>
                <a:gd name="connsiteX7" fmla="*/ 1653460 w 4454204"/>
                <a:gd name="connsiteY7" fmla="*/ 2775598 h 4462437"/>
                <a:gd name="connsiteX8" fmla="*/ 1930637 w 4454204"/>
                <a:gd name="connsiteY8" fmla="*/ 2495087 h 4462437"/>
                <a:gd name="connsiteX9" fmla="*/ 2075132 w 4454204"/>
                <a:gd name="connsiteY9" fmla="*/ 2360880 h 4462437"/>
                <a:gd name="connsiteX10" fmla="*/ 2224293 w 4454204"/>
                <a:gd name="connsiteY10" fmla="*/ 2231816 h 4462437"/>
                <a:gd name="connsiteX11" fmla="*/ 2373359 w 4454204"/>
                <a:gd name="connsiteY11" fmla="*/ 2102848 h 4462437"/>
                <a:gd name="connsiteX12" fmla="*/ 2517758 w 4454204"/>
                <a:gd name="connsiteY12" fmla="*/ 1968736 h 4462437"/>
                <a:gd name="connsiteX13" fmla="*/ 2794841 w 4454204"/>
                <a:gd name="connsiteY13" fmla="*/ 1688320 h 4462437"/>
                <a:gd name="connsiteX14" fmla="*/ 3055444 w 4454204"/>
                <a:gd name="connsiteY14" fmla="*/ 1393045 h 4462437"/>
                <a:gd name="connsiteX15" fmla="*/ 3180317 w 4454204"/>
                <a:gd name="connsiteY15" fmla="*/ 1240645 h 4462437"/>
                <a:gd name="connsiteX16" fmla="*/ 3309095 w 4454204"/>
                <a:gd name="connsiteY16" fmla="*/ 1091293 h 4462437"/>
                <a:gd name="connsiteX17" fmla="*/ 3580844 w 4454204"/>
                <a:gd name="connsiteY17" fmla="*/ 805543 h 4462437"/>
                <a:gd name="connsiteX18" fmla="*/ 3867451 w 4454204"/>
                <a:gd name="connsiteY18" fmla="*/ 533413 h 4462437"/>
                <a:gd name="connsiteX19" fmla="*/ 4165298 w 4454204"/>
                <a:gd name="connsiteY19" fmla="*/ 275095 h 4462437"/>
                <a:gd name="connsiteX20" fmla="*/ 4448285 w 4454204"/>
                <a:gd name="connsiteY20" fmla="*/ 775 h 4462437"/>
                <a:gd name="connsiteX21" fmla="*/ 4453486 w 4454204"/>
                <a:gd name="connsiteY21" fmla="*/ 1533 h 4462437"/>
                <a:gd name="connsiteX22" fmla="*/ 4453524 w 4454204"/>
                <a:gd name="connsiteY22" fmla="*/ 5919 h 4462437"/>
                <a:gd name="connsiteX23" fmla="*/ 4453524 w 4454204"/>
                <a:gd name="connsiteY23" fmla="*/ 5919 h 4462437"/>
                <a:gd name="connsiteX24" fmla="*/ 4169869 w 4454204"/>
                <a:gd name="connsiteY24" fmla="*/ 280144 h 4462437"/>
                <a:gd name="connsiteX25" fmla="*/ 3871642 w 4454204"/>
                <a:gd name="connsiteY25" fmla="*/ 538176 h 4462437"/>
                <a:gd name="connsiteX26" fmla="*/ 3585035 w 4454204"/>
                <a:gd name="connsiteY26" fmla="*/ 808686 h 4462437"/>
                <a:gd name="connsiteX27" fmla="*/ 3313191 w 4454204"/>
                <a:gd name="connsiteY27" fmla="*/ 1094436 h 4462437"/>
                <a:gd name="connsiteX28" fmla="*/ 3184318 w 4454204"/>
                <a:gd name="connsiteY28" fmla="*/ 1243502 h 4462437"/>
                <a:gd name="connsiteX29" fmla="*/ 3059350 w 4454204"/>
                <a:gd name="connsiteY29" fmla="*/ 1395902 h 4462437"/>
                <a:gd name="connsiteX30" fmla="*/ 2798174 w 4454204"/>
                <a:gd name="connsiteY30" fmla="*/ 1691177 h 4462437"/>
                <a:gd name="connsiteX31" fmla="*/ 2520616 w 4454204"/>
                <a:gd name="connsiteY31" fmla="*/ 1971688 h 4462437"/>
                <a:gd name="connsiteX32" fmla="*/ 2375931 w 4454204"/>
                <a:gd name="connsiteY32" fmla="*/ 2105705 h 4462437"/>
                <a:gd name="connsiteX33" fmla="*/ 2226674 w 4454204"/>
                <a:gd name="connsiteY33" fmla="*/ 2234578 h 4462437"/>
                <a:gd name="connsiteX34" fmla="*/ 2077417 w 4454204"/>
                <a:gd name="connsiteY34" fmla="*/ 2363452 h 4462437"/>
                <a:gd name="connsiteX35" fmla="*/ 1932828 w 4454204"/>
                <a:gd name="connsiteY35" fmla="*/ 2497373 h 4462437"/>
                <a:gd name="connsiteX36" fmla="*/ 1655460 w 4454204"/>
                <a:gd name="connsiteY36" fmla="*/ 2777503 h 4462437"/>
                <a:gd name="connsiteX37" fmla="*/ 1394380 w 4454204"/>
                <a:gd name="connsiteY37" fmla="*/ 3072778 h 4462437"/>
                <a:gd name="connsiteX38" fmla="*/ 1269412 w 4454204"/>
                <a:gd name="connsiteY38" fmla="*/ 3225178 h 4462437"/>
                <a:gd name="connsiteX39" fmla="*/ 1140443 w 4454204"/>
                <a:gd name="connsiteY39" fmla="*/ 3374435 h 4462437"/>
                <a:gd name="connsiteX40" fmla="*/ 868504 w 4454204"/>
                <a:gd name="connsiteY40" fmla="*/ 3660185 h 4462437"/>
                <a:gd name="connsiteX41" fmla="*/ 581707 w 4454204"/>
                <a:gd name="connsiteY41" fmla="*/ 3930410 h 4462437"/>
                <a:gd name="connsiteX42" fmla="*/ 283479 w 4454204"/>
                <a:gd name="connsiteY42" fmla="*/ 4188442 h 4462437"/>
                <a:gd name="connsiteX43" fmla="*/ 15 w 4454204"/>
                <a:gd name="connsiteY43" fmla="*/ 4462476 h 4462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54204" h="4462437">
                  <a:moveTo>
                    <a:pt x="15" y="4462476"/>
                  </a:moveTo>
                  <a:cubicBezTo>
                    <a:pt x="92217" y="4368750"/>
                    <a:pt x="185562" y="4276167"/>
                    <a:pt x="283193" y="4188061"/>
                  </a:cubicBezTo>
                  <a:cubicBezTo>
                    <a:pt x="380824" y="4099954"/>
                    <a:pt x="482456" y="4016611"/>
                    <a:pt x="581135" y="3929743"/>
                  </a:cubicBezTo>
                  <a:cubicBezTo>
                    <a:pt x="679814" y="3842875"/>
                    <a:pt x="774779" y="3751911"/>
                    <a:pt x="867552" y="3658852"/>
                  </a:cubicBezTo>
                  <a:cubicBezTo>
                    <a:pt x="960325" y="3565792"/>
                    <a:pt x="1051480" y="3470923"/>
                    <a:pt x="1139110" y="3373102"/>
                  </a:cubicBezTo>
                  <a:cubicBezTo>
                    <a:pt x="1183020" y="3324238"/>
                    <a:pt x="1225787" y="3274232"/>
                    <a:pt x="1267888" y="3223845"/>
                  </a:cubicBezTo>
                  <a:lnTo>
                    <a:pt x="1392665" y="3071445"/>
                  </a:lnTo>
                  <a:cubicBezTo>
                    <a:pt x="1475723" y="2969528"/>
                    <a:pt x="1563163" y="2871420"/>
                    <a:pt x="1653460" y="2775598"/>
                  </a:cubicBezTo>
                  <a:cubicBezTo>
                    <a:pt x="1743757" y="2679777"/>
                    <a:pt x="1835959" y="2586337"/>
                    <a:pt x="1930637" y="2495087"/>
                  </a:cubicBezTo>
                  <a:cubicBezTo>
                    <a:pt x="1977948" y="2449434"/>
                    <a:pt x="2026106" y="2404695"/>
                    <a:pt x="2075132" y="2360880"/>
                  </a:cubicBezTo>
                  <a:cubicBezTo>
                    <a:pt x="2124281" y="2317160"/>
                    <a:pt x="2174192" y="2274298"/>
                    <a:pt x="2224293" y="2231816"/>
                  </a:cubicBezTo>
                  <a:cubicBezTo>
                    <a:pt x="2274395" y="2189335"/>
                    <a:pt x="2324306" y="2146091"/>
                    <a:pt x="2373359" y="2102848"/>
                  </a:cubicBezTo>
                  <a:cubicBezTo>
                    <a:pt x="2422413" y="2059604"/>
                    <a:pt x="2470514" y="2014360"/>
                    <a:pt x="2517758" y="1968736"/>
                  </a:cubicBezTo>
                  <a:cubicBezTo>
                    <a:pt x="2612437" y="1877581"/>
                    <a:pt x="2704544" y="1783760"/>
                    <a:pt x="2794841" y="1688320"/>
                  </a:cubicBezTo>
                  <a:cubicBezTo>
                    <a:pt x="2885138" y="1592879"/>
                    <a:pt x="2972386" y="1494486"/>
                    <a:pt x="3055444" y="1393045"/>
                  </a:cubicBezTo>
                  <a:lnTo>
                    <a:pt x="3180317" y="1240645"/>
                  </a:lnTo>
                  <a:cubicBezTo>
                    <a:pt x="3222418" y="1190162"/>
                    <a:pt x="3265185" y="1140156"/>
                    <a:pt x="3309095" y="1091293"/>
                  </a:cubicBezTo>
                  <a:cubicBezTo>
                    <a:pt x="3396820" y="993280"/>
                    <a:pt x="3488165" y="898602"/>
                    <a:pt x="3580844" y="805543"/>
                  </a:cubicBezTo>
                  <a:cubicBezTo>
                    <a:pt x="3673522" y="712483"/>
                    <a:pt x="3768391" y="619805"/>
                    <a:pt x="3867451" y="533413"/>
                  </a:cubicBezTo>
                  <a:cubicBezTo>
                    <a:pt x="3966511" y="447022"/>
                    <a:pt x="4068333" y="363773"/>
                    <a:pt x="4165298" y="275095"/>
                  </a:cubicBezTo>
                  <a:cubicBezTo>
                    <a:pt x="4262262" y="186418"/>
                    <a:pt x="4355798" y="94120"/>
                    <a:pt x="4448285" y="775"/>
                  </a:cubicBezTo>
                  <a:cubicBezTo>
                    <a:pt x="4449933" y="-451"/>
                    <a:pt x="4452257" y="-112"/>
                    <a:pt x="4453486" y="1533"/>
                  </a:cubicBezTo>
                  <a:cubicBezTo>
                    <a:pt x="4454448" y="2830"/>
                    <a:pt x="4454467" y="4604"/>
                    <a:pt x="4453524" y="5919"/>
                  </a:cubicBezTo>
                  <a:lnTo>
                    <a:pt x="4453524" y="5919"/>
                  </a:lnTo>
                  <a:cubicBezTo>
                    <a:pt x="4361227" y="99550"/>
                    <a:pt x="4267596" y="192133"/>
                    <a:pt x="4169869" y="280144"/>
                  </a:cubicBezTo>
                  <a:cubicBezTo>
                    <a:pt x="4072143" y="368155"/>
                    <a:pt x="3970321" y="451594"/>
                    <a:pt x="3871642" y="538176"/>
                  </a:cubicBezTo>
                  <a:cubicBezTo>
                    <a:pt x="3772963" y="624758"/>
                    <a:pt x="3677903" y="715722"/>
                    <a:pt x="3585035" y="808686"/>
                  </a:cubicBezTo>
                  <a:cubicBezTo>
                    <a:pt x="3492166" y="901650"/>
                    <a:pt x="3400916" y="996233"/>
                    <a:pt x="3313191" y="1094436"/>
                  </a:cubicBezTo>
                  <a:cubicBezTo>
                    <a:pt x="3269186" y="1143299"/>
                    <a:pt x="3226418" y="1193115"/>
                    <a:pt x="3184318" y="1243502"/>
                  </a:cubicBezTo>
                  <a:lnTo>
                    <a:pt x="3059350" y="1395902"/>
                  </a:lnTo>
                  <a:cubicBezTo>
                    <a:pt x="2976101" y="1497820"/>
                    <a:pt x="2888567" y="1595927"/>
                    <a:pt x="2798174" y="1691177"/>
                  </a:cubicBezTo>
                  <a:cubicBezTo>
                    <a:pt x="2707782" y="1786427"/>
                    <a:pt x="2615390" y="1880153"/>
                    <a:pt x="2520616" y="1971688"/>
                  </a:cubicBezTo>
                  <a:cubicBezTo>
                    <a:pt x="2473305" y="2017285"/>
                    <a:pt x="2425080" y="2061957"/>
                    <a:pt x="2375931" y="2105705"/>
                  </a:cubicBezTo>
                  <a:cubicBezTo>
                    <a:pt x="2326782" y="2149425"/>
                    <a:pt x="2276871" y="2192192"/>
                    <a:pt x="2226674" y="2234578"/>
                  </a:cubicBezTo>
                  <a:cubicBezTo>
                    <a:pt x="2176478" y="2276965"/>
                    <a:pt x="2126567" y="2319732"/>
                    <a:pt x="2077417" y="2363452"/>
                  </a:cubicBezTo>
                  <a:cubicBezTo>
                    <a:pt x="2028268" y="2407171"/>
                    <a:pt x="1980167" y="2451844"/>
                    <a:pt x="1932828" y="2497373"/>
                  </a:cubicBezTo>
                  <a:cubicBezTo>
                    <a:pt x="1838054" y="2588432"/>
                    <a:pt x="1745852" y="2682158"/>
                    <a:pt x="1655460" y="2777503"/>
                  </a:cubicBezTo>
                  <a:cubicBezTo>
                    <a:pt x="1565068" y="2872849"/>
                    <a:pt x="1477628" y="2971147"/>
                    <a:pt x="1394380" y="3072778"/>
                  </a:cubicBezTo>
                  <a:lnTo>
                    <a:pt x="1269412" y="3225178"/>
                  </a:lnTo>
                  <a:cubicBezTo>
                    <a:pt x="1227311" y="3275661"/>
                    <a:pt x="1184449" y="3325572"/>
                    <a:pt x="1140443" y="3374435"/>
                  </a:cubicBezTo>
                  <a:cubicBezTo>
                    <a:pt x="1052718" y="3472257"/>
                    <a:pt x="961278" y="3566840"/>
                    <a:pt x="868504" y="3660185"/>
                  </a:cubicBezTo>
                  <a:cubicBezTo>
                    <a:pt x="775731" y="3753530"/>
                    <a:pt x="681148" y="3844018"/>
                    <a:pt x="581707" y="3930410"/>
                  </a:cubicBezTo>
                  <a:cubicBezTo>
                    <a:pt x="482266" y="4016801"/>
                    <a:pt x="380634" y="4099859"/>
                    <a:pt x="283479" y="4188442"/>
                  </a:cubicBezTo>
                  <a:cubicBezTo>
                    <a:pt x="186324" y="4277024"/>
                    <a:pt x="92312" y="4368845"/>
                    <a:pt x="15" y="446247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5E95E0FE-F528-4680-9279-85059A665254}"/>
                </a:ext>
              </a:extLst>
            </p:cNvPr>
            <p:cNvSpPr/>
            <p:nvPr/>
          </p:nvSpPr>
          <p:spPr>
            <a:xfrm>
              <a:off x="2047493" y="723162"/>
              <a:ext cx="4554216" cy="4564259"/>
            </a:xfrm>
            <a:custGeom>
              <a:avLst/>
              <a:gdLst>
                <a:gd name="connsiteX0" fmla="*/ 15 w 4554216"/>
                <a:gd name="connsiteY0" fmla="*/ 4564298 h 4564259"/>
                <a:gd name="connsiteX1" fmla="*/ 289384 w 4554216"/>
                <a:gd name="connsiteY1" fmla="*/ 4283501 h 4564259"/>
                <a:gd name="connsiteX2" fmla="*/ 593613 w 4554216"/>
                <a:gd name="connsiteY2" fmla="*/ 4018801 h 4564259"/>
                <a:gd name="connsiteX3" fmla="*/ 886221 w 4554216"/>
                <a:gd name="connsiteY3" fmla="*/ 3741529 h 4564259"/>
                <a:gd name="connsiteX4" fmla="*/ 1163970 w 4554216"/>
                <a:gd name="connsiteY4" fmla="*/ 3449397 h 4564259"/>
                <a:gd name="connsiteX5" fmla="*/ 1295891 w 4554216"/>
                <a:gd name="connsiteY5" fmla="*/ 3296997 h 4564259"/>
                <a:gd name="connsiteX6" fmla="*/ 1424098 w 4554216"/>
                <a:gd name="connsiteY6" fmla="*/ 3141073 h 4564259"/>
                <a:gd name="connsiteX7" fmla="*/ 1690798 w 4554216"/>
                <a:gd name="connsiteY7" fmla="*/ 2838940 h 4564259"/>
                <a:gd name="connsiteX8" fmla="*/ 1974167 w 4554216"/>
                <a:gd name="connsiteY8" fmla="*/ 2552047 h 4564259"/>
                <a:gd name="connsiteX9" fmla="*/ 2121804 w 4554216"/>
                <a:gd name="connsiteY9" fmla="*/ 2414696 h 4564259"/>
                <a:gd name="connsiteX10" fmla="*/ 2274204 w 4554216"/>
                <a:gd name="connsiteY10" fmla="*/ 2282489 h 4564259"/>
                <a:gd name="connsiteX11" fmla="*/ 2426604 w 4554216"/>
                <a:gd name="connsiteY11" fmla="*/ 2150282 h 4564259"/>
                <a:gd name="connsiteX12" fmla="*/ 2574146 w 4554216"/>
                <a:gd name="connsiteY12" fmla="*/ 2013027 h 4564259"/>
                <a:gd name="connsiteX13" fmla="*/ 2857420 w 4554216"/>
                <a:gd name="connsiteY13" fmla="*/ 1726229 h 4564259"/>
                <a:gd name="connsiteX14" fmla="*/ 3124120 w 4554216"/>
                <a:gd name="connsiteY14" fmla="*/ 1424191 h 4564259"/>
                <a:gd name="connsiteX15" fmla="*/ 3252041 w 4554216"/>
                <a:gd name="connsiteY15" fmla="*/ 1268362 h 4564259"/>
                <a:gd name="connsiteX16" fmla="*/ 3383962 w 4554216"/>
                <a:gd name="connsiteY16" fmla="*/ 1115962 h 4564259"/>
                <a:gd name="connsiteX17" fmla="*/ 3661901 w 4554216"/>
                <a:gd name="connsiteY17" fmla="*/ 823640 h 4564259"/>
                <a:gd name="connsiteX18" fmla="*/ 3954509 w 4554216"/>
                <a:gd name="connsiteY18" fmla="*/ 546082 h 4564259"/>
                <a:gd name="connsiteX19" fmla="*/ 4258643 w 4554216"/>
                <a:gd name="connsiteY19" fmla="*/ 281477 h 4564259"/>
                <a:gd name="connsiteX20" fmla="*/ 4548298 w 4554216"/>
                <a:gd name="connsiteY20" fmla="*/ 775 h 4564259"/>
                <a:gd name="connsiteX21" fmla="*/ 4553499 w 4554216"/>
                <a:gd name="connsiteY21" fmla="*/ 1533 h 4564259"/>
                <a:gd name="connsiteX22" fmla="*/ 4553537 w 4554216"/>
                <a:gd name="connsiteY22" fmla="*/ 5919 h 4564259"/>
                <a:gd name="connsiteX23" fmla="*/ 4553537 w 4554216"/>
                <a:gd name="connsiteY23" fmla="*/ 5919 h 4564259"/>
                <a:gd name="connsiteX24" fmla="*/ 4263691 w 4554216"/>
                <a:gd name="connsiteY24" fmla="*/ 286525 h 4564259"/>
                <a:gd name="connsiteX25" fmla="*/ 3958891 w 4554216"/>
                <a:gd name="connsiteY25" fmla="*/ 550844 h 4564259"/>
                <a:gd name="connsiteX26" fmla="*/ 3665902 w 4554216"/>
                <a:gd name="connsiteY26" fmla="*/ 827736 h 4564259"/>
                <a:gd name="connsiteX27" fmla="*/ 3387867 w 4554216"/>
                <a:gd name="connsiteY27" fmla="*/ 1119487 h 4564259"/>
                <a:gd name="connsiteX28" fmla="*/ 3255851 w 4554216"/>
                <a:gd name="connsiteY28" fmla="*/ 1271887 h 4564259"/>
                <a:gd name="connsiteX29" fmla="*/ 3127739 w 4554216"/>
                <a:gd name="connsiteY29" fmla="*/ 1427620 h 4564259"/>
                <a:gd name="connsiteX30" fmla="*/ 2860373 w 4554216"/>
                <a:gd name="connsiteY30" fmla="*/ 1729563 h 4564259"/>
                <a:gd name="connsiteX31" fmla="*/ 2576623 w 4554216"/>
                <a:gd name="connsiteY31" fmla="*/ 2016170 h 4564259"/>
                <a:gd name="connsiteX32" fmla="*/ 2428795 w 4554216"/>
                <a:gd name="connsiteY32" fmla="*/ 2152854 h 4564259"/>
                <a:gd name="connsiteX33" fmla="*/ 2276395 w 4554216"/>
                <a:gd name="connsiteY33" fmla="*/ 2284966 h 4564259"/>
                <a:gd name="connsiteX34" fmla="*/ 2123995 w 4554216"/>
                <a:gd name="connsiteY34" fmla="*/ 2416887 h 4564259"/>
                <a:gd name="connsiteX35" fmla="*/ 1976262 w 4554216"/>
                <a:gd name="connsiteY35" fmla="*/ 2554047 h 4564259"/>
                <a:gd name="connsiteX36" fmla="*/ 1692608 w 4554216"/>
                <a:gd name="connsiteY36" fmla="*/ 2840559 h 4564259"/>
                <a:gd name="connsiteX37" fmla="*/ 1425908 w 4554216"/>
                <a:gd name="connsiteY37" fmla="*/ 3142311 h 4564259"/>
                <a:gd name="connsiteX38" fmla="*/ 1297415 w 4554216"/>
                <a:gd name="connsiteY38" fmla="*/ 3298235 h 4564259"/>
                <a:gd name="connsiteX39" fmla="*/ 1165304 w 4554216"/>
                <a:gd name="connsiteY39" fmla="*/ 3450635 h 4564259"/>
                <a:gd name="connsiteX40" fmla="*/ 887173 w 4554216"/>
                <a:gd name="connsiteY40" fmla="*/ 3742576 h 4564259"/>
                <a:gd name="connsiteX41" fmla="*/ 594184 w 4554216"/>
                <a:gd name="connsiteY41" fmla="*/ 4019754 h 4564259"/>
                <a:gd name="connsiteX42" fmla="*/ 289384 w 4554216"/>
                <a:gd name="connsiteY42" fmla="*/ 4284073 h 4564259"/>
                <a:gd name="connsiteX43" fmla="*/ 15 w 4554216"/>
                <a:gd name="connsiteY43" fmla="*/ 4564298 h 4564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554216" h="4564259">
                  <a:moveTo>
                    <a:pt x="15" y="4564298"/>
                  </a:moveTo>
                  <a:cubicBezTo>
                    <a:pt x="94217" y="4468477"/>
                    <a:pt x="189753" y="4373798"/>
                    <a:pt x="289384" y="4283501"/>
                  </a:cubicBezTo>
                  <a:cubicBezTo>
                    <a:pt x="389016" y="4193204"/>
                    <a:pt x="492838" y="4107860"/>
                    <a:pt x="593613" y="4018801"/>
                  </a:cubicBezTo>
                  <a:cubicBezTo>
                    <a:pt x="694387" y="3929743"/>
                    <a:pt x="791352" y="3836779"/>
                    <a:pt x="886221" y="3741529"/>
                  </a:cubicBezTo>
                  <a:cubicBezTo>
                    <a:pt x="981090" y="3646279"/>
                    <a:pt x="1074245" y="3549505"/>
                    <a:pt x="1163970" y="3449397"/>
                  </a:cubicBezTo>
                  <a:cubicBezTo>
                    <a:pt x="1208928" y="3399486"/>
                    <a:pt x="1252743" y="3348432"/>
                    <a:pt x="1295891" y="3296997"/>
                  </a:cubicBezTo>
                  <a:lnTo>
                    <a:pt x="1424098" y="3141073"/>
                  </a:lnTo>
                  <a:cubicBezTo>
                    <a:pt x="1509251" y="3037060"/>
                    <a:pt x="1598691" y="2936571"/>
                    <a:pt x="1690798" y="2838940"/>
                  </a:cubicBezTo>
                  <a:cubicBezTo>
                    <a:pt x="1782905" y="2741308"/>
                    <a:pt x="1877392" y="2645392"/>
                    <a:pt x="1974167" y="2552047"/>
                  </a:cubicBezTo>
                  <a:cubicBezTo>
                    <a:pt x="2022554" y="2505374"/>
                    <a:pt x="2071769" y="2459588"/>
                    <a:pt x="2121804" y="2414696"/>
                  </a:cubicBezTo>
                  <a:cubicBezTo>
                    <a:pt x="2171906" y="2369833"/>
                    <a:pt x="2222864" y="2326018"/>
                    <a:pt x="2274204" y="2282489"/>
                  </a:cubicBezTo>
                  <a:cubicBezTo>
                    <a:pt x="2325544" y="2238960"/>
                    <a:pt x="2376312" y="2195050"/>
                    <a:pt x="2426604" y="2150282"/>
                  </a:cubicBezTo>
                  <a:cubicBezTo>
                    <a:pt x="2476896" y="2105515"/>
                    <a:pt x="2525855" y="2059699"/>
                    <a:pt x="2574146" y="2013027"/>
                  </a:cubicBezTo>
                  <a:cubicBezTo>
                    <a:pt x="2670825" y="1919682"/>
                    <a:pt x="2764646" y="1823765"/>
                    <a:pt x="2857420" y="1726229"/>
                  </a:cubicBezTo>
                  <a:cubicBezTo>
                    <a:pt x="2950193" y="1628693"/>
                    <a:pt x="3039157" y="1528204"/>
                    <a:pt x="3124120" y="1424191"/>
                  </a:cubicBezTo>
                  <a:lnTo>
                    <a:pt x="3252041" y="1268362"/>
                  </a:lnTo>
                  <a:cubicBezTo>
                    <a:pt x="3295189" y="1216832"/>
                    <a:pt x="3339004" y="1165778"/>
                    <a:pt x="3383962" y="1115962"/>
                  </a:cubicBezTo>
                  <a:cubicBezTo>
                    <a:pt x="3473687" y="1015759"/>
                    <a:pt x="3567128" y="918985"/>
                    <a:pt x="3661901" y="823640"/>
                  </a:cubicBezTo>
                  <a:cubicBezTo>
                    <a:pt x="3756675" y="728295"/>
                    <a:pt x="3852973" y="634759"/>
                    <a:pt x="3954509" y="546082"/>
                  </a:cubicBezTo>
                  <a:cubicBezTo>
                    <a:pt x="4056046" y="457404"/>
                    <a:pt x="4159583" y="372250"/>
                    <a:pt x="4258643" y="281477"/>
                  </a:cubicBezTo>
                  <a:cubicBezTo>
                    <a:pt x="4357703" y="190704"/>
                    <a:pt x="4453619" y="96597"/>
                    <a:pt x="4548298" y="775"/>
                  </a:cubicBezTo>
                  <a:cubicBezTo>
                    <a:pt x="4549946" y="-451"/>
                    <a:pt x="4552270" y="-112"/>
                    <a:pt x="4553499" y="1533"/>
                  </a:cubicBezTo>
                  <a:cubicBezTo>
                    <a:pt x="4554461" y="2830"/>
                    <a:pt x="4554480" y="4604"/>
                    <a:pt x="4553537" y="5919"/>
                  </a:cubicBezTo>
                  <a:lnTo>
                    <a:pt x="4553537" y="5919"/>
                  </a:lnTo>
                  <a:cubicBezTo>
                    <a:pt x="4459144" y="101740"/>
                    <a:pt x="4363513" y="196419"/>
                    <a:pt x="4263691" y="286525"/>
                  </a:cubicBezTo>
                  <a:cubicBezTo>
                    <a:pt x="4163869" y="376632"/>
                    <a:pt x="4059951" y="462071"/>
                    <a:pt x="3958891" y="550844"/>
                  </a:cubicBezTo>
                  <a:cubicBezTo>
                    <a:pt x="3857831" y="639617"/>
                    <a:pt x="3760866" y="732676"/>
                    <a:pt x="3665902" y="827736"/>
                  </a:cubicBezTo>
                  <a:cubicBezTo>
                    <a:pt x="3570938" y="922795"/>
                    <a:pt x="3477593" y="1019379"/>
                    <a:pt x="3387867" y="1119487"/>
                  </a:cubicBezTo>
                  <a:cubicBezTo>
                    <a:pt x="3342814" y="1169302"/>
                    <a:pt x="3298999" y="1220261"/>
                    <a:pt x="3255851" y="1271887"/>
                  </a:cubicBezTo>
                  <a:lnTo>
                    <a:pt x="3127739" y="1427620"/>
                  </a:lnTo>
                  <a:cubicBezTo>
                    <a:pt x="3042491" y="1531538"/>
                    <a:pt x="2952860" y="1631932"/>
                    <a:pt x="2860373" y="1729563"/>
                  </a:cubicBezTo>
                  <a:cubicBezTo>
                    <a:pt x="2767885" y="1827194"/>
                    <a:pt x="2673492" y="1922920"/>
                    <a:pt x="2576623" y="2016170"/>
                  </a:cubicBezTo>
                  <a:cubicBezTo>
                    <a:pt x="2528236" y="2062843"/>
                    <a:pt x="2478963" y="2108401"/>
                    <a:pt x="2428795" y="2152854"/>
                  </a:cubicBezTo>
                  <a:cubicBezTo>
                    <a:pt x="2378693" y="2197621"/>
                    <a:pt x="2327639" y="2241436"/>
                    <a:pt x="2276395" y="2284966"/>
                  </a:cubicBezTo>
                  <a:cubicBezTo>
                    <a:pt x="2225150" y="2328495"/>
                    <a:pt x="2174192" y="2372215"/>
                    <a:pt x="2123995" y="2416887"/>
                  </a:cubicBezTo>
                  <a:cubicBezTo>
                    <a:pt x="2073798" y="2461559"/>
                    <a:pt x="2024649" y="2507470"/>
                    <a:pt x="1976262" y="2554047"/>
                  </a:cubicBezTo>
                  <a:cubicBezTo>
                    <a:pt x="1879488" y="2647201"/>
                    <a:pt x="1785191" y="2743118"/>
                    <a:pt x="1692608" y="2840559"/>
                  </a:cubicBezTo>
                  <a:cubicBezTo>
                    <a:pt x="1600025" y="2938000"/>
                    <a:pt x="1510680" y="3038393"/>
                    <a:pt x="1425908" y="3142311"/>
                  </a:cubicBezTo>
                  <a:lnTo>
                    <a:pt x="1297415" y="3298235"/>
                  </a:lnTo>
                  <a:cubicBezTo>
                    <a:pt x="1254172" y="3349765"/>
                    <a:pt x="1210357" y="3400724"/>
                    <a:pt x="1165304" y="3450635"/>
                  </a:cubicBezTo>
                  <a:cubicBezTo>
                    <a:pt x="1075483" y="3550648"/>
                    <a:pt x="982042" y="3647326"/>
                    <a:pt x="887173" y="3742576"/>
                  </a:cubicBezTo>
                  <a:cubicBezTo>
                    <a:pt x="792304" y="3837826"/>
                    <a:pt x="695340" y="3930981"/>
                    <a:pt x="594184" y="4019754"/>
                  </a:cubicBezTo>
                  <a:cubicBezTo>
                    <a:pt x="493029" y="4108527"/>
                    <a:pt x="388921" y="4193395"/>
                    <a:pt x="289384" y="4284073"/>
                  </a:cubicBezTo>
                  <a:cubicBezTo>
                    <a:pt x="189848" y="4374751"/>
                    <a:pt x="94312" y="4468572"/>
                    <a:pt x="15" y="456429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91196DD1-E11C-44A0-B6BE-7EB3E30B4305}"/>
                </a:ext>
              </a:extLst>
            </p:cNvPr>
            <p:cNvSpPr/>
            <p:nvPr/>
          </p:nvSpPr>
          <p:spPr>
            <a:xfrm>
              <a:off x="2047493" y="722826"/>
              <a:ext cx="4653426" cy="4666227"/>
            </a:xfrm>
            <a:custGeom>
              <a:avLst/>
              <a:gdLst>
                <a:gd name="connsiteX0" fmla="*/ 15 w 4653426"/>
                <a:gd name="connsiteY0" fmla="*/ 4666266 h 4666227"/>
                <a:gd name="connsiteX1" fmla="*/ 295290 w 4653426"/>
                <a:gd name="connsiteY1" fmla="*/ 4379087 h 4666227"/>
                <a:gd name="connsiteX2" fmla="*/ 605710 w 4653426"/>
                <a:gd name="connsiteY2" fmla="*/ 4108005 h 4666227"/>
                <a:gd name="connsiteX3" fmla="*/ 904604 w 4653426"/>
                <a:gd name="connsiteY3" fmla="*/ 3824446 h 4666227"/>
                <a:gd name="connsiteX4" fmla="*/ 1188545 w 4653426"/>
                <a:gd name="connsiteY4" fmla="*/ 3525933 h 4666227"/>
                <a:gd name="connsiteX5" fmla="*/ 1323514 w 4653426"/>
                <a:gd name="connsiteY5" fmla="*/ 3370294 h 4666227"/>
                <a:gd name="connsiteX6" fmla="*/ 1454578 w 4653426"/>
                <a:gd name="connsiteY6" fmla="*/ 3211322 h 4666227"/>
                <a:gd name="connsiteX7" fmla="*/ 1727850 w 4653426"/>
                <a:gd name="connsiteY7" fmla="*/ 2902712 h 4666227"/>
                <a:gd name="connsiteX8" fmla="*/ 2017410 w 4653426"/>
                <a:gd name="connsiteY8" fmla="*/ 2609532 h 4666227"/>
                <a:gd name="connsiteX9" fmla="*/ 2168191 w 4653426"/>
                <a:gd name="connsiteY9" fmla="*/ 2468943 h 4666227"/>
                <a:gd name="connsiteX10" fmla="*/ 2323544 w 4653426"/>
                <a:gd name="connsiteY10" fmla="*/ 2333593 h 4666227"/>
                <a:gd name="connsiteX11" fmla="*/ 2478801 w 4653426"/>
                <a:gd name="connsiteY11" fmla="*/ 2198243 h 4666227"/>
                <a:gd name="connsiteX12" fmla="*/ 2629772 w 4653426"/>
                <a:gd name="connsiteY12" fmla="*/ 2057940 h 4666227"/>
                <a:gd name="connsiteX13" fmla="*/ 2919523 w 4653426"/>
                <a:gd name="connsiteY13" fmla="*/ 1764665 h 4666227"/>
                <a:gd name="connsiteX14" fmla="*/ 3192605 w 4653426"/>
                <a:gd name="connsiteY14" fmla="*/ 1456341 h 4666227"/>
                <a:gd name="connsiteX15" fmla="*/ 3323669 w 4653426"/>
                <a:gd name="connsiteY15" fmla="*/ 1297273 h 4666227"/>
                <a:gd name="connsiteX16" fmla="*/ 3458733 w 4653426"/>
                <a:gd name="connsiteY16" fmla="*/ 1141539 h 4666227"/>
                <a:gd name="connsiteX17" fmla="*/ 3742864 w 4653426"/>
                <a:gd name="connsiteY17" fmla="*/ 842931 h 4666227"/>
                <a:gd name="connsiteX18" fmla="*/ 4041568 w 4653426"/>
                <a:gd name="connsiteY18" fmla="*/ 559181 h 4666227"/>
                <a:gd name="connsiteX19" fmla="*/ 4351988 w 4653426"/>
                <a:gd name="connsiteY19" fmla="*/ 288099 h 4666227"/>
                <a:gd name="connsiteX20" fmla="*/ 4647263 w 4653426"/>
                <a:gd name="connsiteY20" fmla="*/ 1111 h 4666227"/>
                <a:gd name="connsiteX21" fmla="*/ 4652378 w 4653426"/>
                <a:gd name="connsiteY21" fmla="*/ 1086 h 4666227"/>
                <a:gd name="connsiteX22" fmla="*/ 4652406 w 4653426"/>
                <a:gd name="connsiteY22" fmla="*/ 1111 h 4666227"/>
                <a:gd name="connsiteX23" fmla="*/ 4652406 w 4653426"/>
                <a:gd name="connsiteY23" fmla="*/ 6255 h 4666227"/>
                <a:gd name="connsiteX24" fmla="*/ 4652406 w 4653426"/>
                <a:gd name="connsiteY24" fmla="*/ 6255 h 4666227"/>
                <a:gd name="connsiteX25" fmla="*/ 4356560 w 4653426"/>
                <a:gd name="connsiteY25" fmla="*/ 293148 h 4666227"/>
                <a:gd name="connsiteX26" fmla="*/ 4045759 w 4653426"/>
                <a:gd name="connsiteY26" fmla="*/ 563943 h 4666227"/>
                <a:gd name="connsiteX27" fmla="*/ 3746769 w 4653426"/>
                <a:gd name="connsiteY27" fmla="*/ 847122 h 4666227"/>
                <a:gd name="connsiteX28" fmla="*/ 3462543 w 4653426"/>
                <a:gd name="connsiteY28" fmla="*/ 1145254 h 4666227"/>
                <a:gd name="connsiteX29" fmla="*/ 3327383 w 4653426"/>
                <a:gd name="connsiteY29" fmla="*/ 1300607 h 4666227"/>
                <a:gd name="connsiteX30" fmla="*/ 3195748 w 4653426"/>
                <a:gd name="connsiteY30" fmla="*/ 1459484 h 4666227"/>
                <a:gd name="connsiteX31" fmla="*/ 2922190 w 4653426"/>
                <a:gd name="connsiteY31" fmla="*/ 1767808 h 4666227"/>
                <a:gd name="connsiteX32" fmla="*/ 2632249 w 4653426"/>
                <a:gd name="connsiteY32" fmla="*/ 2060702 h 4666227"/>
                <a:gd name="connsiteX33" fmla="*/ 2481373 w 4653426"/>
                <a:gd name="connsiteY33" fmla="*/ 2200815 h 4666227"/>
                <a:gd name="connsiteX34" fmla="*/ 2325830 w 4653426"/>
                <a:gd name="connsiteY34" fmla="*/ 2336070 h 4666227"/>
                <a:gd name="connsiteX35" fmla="*/ 2170382 w 4653426"/>
                <a:gd name="connsiteY35" fmla="*/ 2471230 h 4666227"/>
                <a:gd name="connsiteX36" fmla="*/ 2019505 w 4653426"/>
                <a:gd name="connsiteY36" fmla="*/ 2611533 h 4666227"/>
                <a:gd name="connsiteX37" fmla="*/ 1729660 w 4653426"/>
                <a:gd name="connsiteY37" fmla="*/ 2904331 h 4666227"/>
                <a:gd name="connsiteX38" fmla="*/ 1456292 w 4653426"/>
                <a:gd name="connsiteY38" fmla="*/ 3212465 h 4666227"/>
                <a:gd name="connsiteX39" fmla="*/ 1325038 w 4653426"/>
                <a:gd name="connsiteY39" fmla="*/ 3371342 h 4666227"/>
                <a:gd name="connsiteX40" fmla="*/ 1189878 w 4653426"/>
                <a:gd name="connsiteY40" fmla="*/ 3526885 h 4666227"/>
                <a:gd name="connsiteX41" fmla="*/ 905462 w 4653426"/>
                <a:gd name="connsiteY41" fmla="*/ 3825113 h 4666227"/>
                <a:gd name="connsiteX42" fmla="*/ 606662 w 4653426"/>
                <a:gd name="connsiteY42" fmla="*/ 4108767 h 4666227"/>
                <a:gd name="connsiteX43" fmla="*/ 295861 w 4653426"/>
                <a:gd name="connsiteY43" fmla="*/ 4379373 h 4666227"/>
                <a:gd name="connsiteX44" fmla="*/ 15 w 4653426"/>
                <a:gd name="connsiteY44" fmla="*/ 4666266 h 4666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653426" h="4666227">
                  <a:moveTo>
                    <a:pt x="15" y="4666266"/>
                  </a:moveTo>
                  <a:cubicBezTo>
                    <a:pt x="96313" y="4568253"/>
                    <a:pt x="193849" y="4471480"/>
                    <a:pt x="295290" y="4379087"/>
                  </a:cubicBezTo>
                  <a:cubicBezTo>
                    <a:pt x="396731" y="4286694"/>
                    <a:pt x="502935" y="4199160"/>
                    <a:pt x="605710" y="4108005"/>
                  </a:cubicBezTo>
                  <a:cubicBezTo>
                    <a:pt x="708485" y="4016851"/>
                    <a:pt x="807640" y="3921697"/>
                    <a:pt x="904604" y="3824446"/>
                  </a:cubicBezTo>
                  <a:cubicBezTo>
                    <a:pt x="1001569" y="3727196"/>
                    <a:pt x="1096819" y="3628136"/>
                    <a:pt x="1188545" y="3525933"/>
                  </a:cubicBezTo>
                  <a:cubicBezTo>
                    <a:pt x="1234550" y="3474974"/>
                    <a:pt x="1279413" y="3422872"/>
                    <a:pt x="1323514" y="3370294"/>
                  </a:cubicBezTo>
                  <a:lnTo>
                    <a:pt x="1454578" y="3211322"/>
                  </a:lnTo>
                  <a:cubicBezTo>
                    <a:pt x="1541827" y="3105118"/>
                    <a:pt x="1633362" y="3002534"/>
                    <a:pt x="1727850" y="2902712"/>
                  </a:cubicBezTo>
                  <a:cubicBezTo>
                    <a:pt x="1822338" y="2802890"/>
                    <a:pt x="1918350" y="2704973"/>
                    <a:pt x="2017410" y="2609532"/>
                  </a:cubicBezTo>
                  <a:cubicBezTo>
                    <a:pt x="2066816" y="2561784"/>
                    <a:pt x="2117070" y="2514920"/>
                    <a:pt x="2168191" y="2468943"/>
                  </a:cubicBezTo>
                  <a:cubicBezTo>
                    <a:pt x="2219340" y="2423128"/>
                    <a:pt x="2271347" y="2378170"/>
                    <a:pt x="2323544" y="2333593"/>
                  </a:cubicBezTo>
                  <a:cubicBezTo>
                    <a:pt x="2375741" y="2289016"/>
                    <a:pt x="2427747" y="2244058"/>
                    <a:pt x="2478801" y="2198243"/>
                  </a:cubicBezTo>
                  <a:cubicBezTo>
                    <a:pt x="2529855" y="2152428"/>
                    <a:pt x="2580433" y="2105565"/>
                    <a:pt x="2629772" y="2057940"/>
                  </a:cubicBezTo>
                  <a:cubicBezTo>
                    <a:pt x="2729023" y="1962690"/>
                    <a:pt x="2824749" y="1864296"/>
                    <a:pt x="2919523" y="1764665"/>
                  </a:cubicBezTo>
                  <a:cubicBezTo>
                    <a:pt x="3014297" y="1665033"/>
                    <a:pt x="3105356" y="1562449"/>
                    <a:pt x="3192605" y="1456341"/>
                  </a:cubicBezTo>
                  <a:lnTo>
                    <a:pt x="3323669" y="1297273"/>
                  </a:lnTo>
                  <a:cubicBezTo>
                    <a:pt x="3367865" y="1244695"/>
                    <a:pt x="3412727" y="1192498"/>
                    <a:pt x="3458733" y="1141539"/>
                  </a:cubicBezTo>
                  <a:cubicBezTo>
                    <a:pt x="3550554" y="1039336"/>
                    <a:pt x="3645994" y="940371"/>
                    <a:pt x="3742864" y="842931"/>
                  </a:cubicBezTo>
                  <a:cubicBezTo>
                    <a:pt x="3839733" y="745490"/>
                    <a:pt x="3938698" y="649954"/>
                    <a:pt x="4041568" y="559181"/>
                  </a:cubicBezTo>
                  <a:cubicBezTo>
                    <a:pt x="4144438" y="468408"/>
                    <a:pt x="4251118" y="380968"/>
                    <a:pt x="4351988" y="288099"/>
                  </a:cubicBezTo>
                  <a:cubicBezTo>
                    <a:pt x="4452858" y="195231"/>
                    <a:pt x="4551155" y="99123"/>
                    <a:pt x="4647263" y="1111"/>
                  </a:cubicBezTo>
                  <a:cubicBezTo>
                    <a:pt x="4648672" y="-309"/>
                    <a:pt x="4650959" y="-320"/>
                    <a:pt x="4652378" y="1086"/>
                  </a:cubicBezTo>
                  <a:cubicBezTo>
                    <a:pt x="4652387" y="1094"/>
                    <a:pt x="4652397" y="1103"/>
                    <a:pt x="4652406" y="1111"/>
                  </a:cubicBezTo>
                  <a:cubicBezTo>
                    <a:pt x="4653787" y="2548"/>
                    <a:pt x="4653787" y="4817"/>
                    <a:pt x="4652406" y="6255"/>
                  </a:cubicBezTo>
                  <a:lnTo>
                    <a:pt x="4652406" y="6255"/>
                  </a:lnTo>
                  <a:cubicBezTo>
                    <a:pt x="4556109" y="104172"/>
                    <a:pt x="4458477" y="200565"/>
                    <a:pt x="4356560" y="293148"/>
                  </a:cubicBezTo>
                  <a:cubicBezTo>
                    <a:pt x="4254642" y="385731"/>
                    <a:pt x="4148248" y="472980"/>
                    <a:pt x="4045759" y="563943"/>
                  </a:cubicBezTo>
                  <a:cubicBezTo>
                    <a:pt x="3943270" y="654907"/>
                    <a:pt x="3843448" y="749871"/>
                    <a:pt x="3746769" y="847122"/>
                  </a:cubicBezTo>
                  <a:cubicBezTo>
                    <a:pt x="3650090" y="944372"/>
                    <a:pt x="3554364" y="1043146"/>
                    <a:pt x="3462543" y="1145254"/>
                  </a:cubicBezTo>
                  <a:cubicBezTo>
                    <a:pt x="3416442" y="1196118"/>
                    <a:pt x="3371579" y="1248124"/>
                    <a:pt x="3327383" y="1300607"/>
                  </a:cubicBezTo>
                  <a:lnTo>
                    <a:pt x="3195748" y="1459484"/>
                  </a:lnTo>
                  <a:cubicBezTo>
                    <a:pt x="3108403" y="1565592"/>
                    <a:pt x="3016773" y="1668081"/>
                    <a:pt x="2922190" y="1767808"/>
                  </a:cubicBezTo>
                  <a:cubicBezTo>
                    <a:pt x="2827607" y="1867535"/>
                    <a:pt x="2731214" y="1965357"/>
                    <a:pt x="2632249" y="2060702"/>
                  </a:cubicBezTo>
                  <a:cubicBezTo>
                    <a:pt x="2583100" y="2108451"/>
                    <a:pt x="2532808" y="2155161"/>
                    <a:pt x="2481373" y="2200815"/>
                  </a:cubicBezTo>
                  <a:cubicBezTo>
                    <a:pt x="2430128" y="2246630"/>
                    <a:pt x="2378122" y="2291493"/>
                    <a:pt x="2325830" y="2336070"/>
                  </a:cubicBezTo>
                  <a:cubicBezTo>
                    <a:pt x="2273537" y="2380647"/>
                    <a:pt x="2221055" y="2425414"/>
                    <a:pt x="2170382" y="2471230"/>
                  </a:cubicBezTo>
                  <a:cubicBezTo>
                    <a:pt x="2119709" y="2517045"/>
                    <a:pt x="2068940" y="2563908"/>
                    <a:pt x="2019505" y="2611533"/>
                  </a:cubicBezTo>
                  <a:cubicBezTo>
                    <a:pt x="1920636" y="2706783"/>
                    <a:pt x="1824024" y="2804385"/>
                    <a:pt x="1729660" y="2904331"/>
                  </a:cubicBezTo>
                  <a:cubicBezTo>
                    <a:pt x="1635172" y="3003963"/>
                    <a:pt x="1543541" y="3106452"/>
                    <a:pt x="1456292" y="3212465"/>
                  </a:cubicBezTo>
                  <a:lnTo>
                    <a:pt x="1325038" y="3371342"/>
                  </a:lnTo>
                  <a:cubicBezTo>
                    <a:pt x="1280747" y="3423920"/>
                    <a:pt x="1235884" y="3476117"/>
                    <a:pt x="1189878" y="3526885"/>
                  </a:cubicBezTo>
                  <a:cubicBezTo>
                    <a:pt x="1097962" y="3628993"/>
                    <a:pt x="1002426" y="3727767"/>
                    <a:pt x="905462" y="3825113"/>
                  </a:cubicBezTo>
                  <a:cubicBezTo>
                    <a:pt x="808497" y="3922458"/>
                    <a:pt x="709723" y="4018089"/>
                    <a:pt x="606662" y="4108767"/>
                  </a:cubicBezTo>
                  <a:cubicBezTo>
                    <a:pt x="503602" y="4199445"/>
                    <a:pt x="397112" y="4286599"/>
                    <a:pt x="295861" y="4379373"/>
                  </a:cubicBezTo>
                  <a:cubicBezTo>
                    <a:pt x="194611" y="4472146"/>
                    <a:pt x="96408" y="4568349"/>
                    <a:pt x="15" y="466626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8A0C04A-5252-45C6-8197-6CDCF5FAB69E}"/>
                </a:ext>
              </a:extLst>
            </p:cNvPr>
            <p:cNvSpPr/>
            <p:nvPr/>
          </p:nvSpPr>
          <p:spPr>
            <a:xfrm>
              <a:off x="2047493" y="724065"/>
              <a:ext cx="4752010" cy="4766525"/>
            </a:xfrm>
            <a:custGeom>
              <a:avLst/>
              <a:gdLst>
                <a:gd name="connsiteX0" fmla="*/ 15 w 4752010"/>
                <a:gd name="connsiteY0" fmla="*/ 4766564 h 4766525"/>
                <a:gd name="connsiteX1" fmla="*/ 301767 w 4752010"/>
                <a:gd name="connsiteY1" fmla="*/ 4473099 h 4766525"/>
                <a:gd name="connsiteX2" fmla="*/ 618473 w 4752010"/>
                <a:gd name="connsiteY2" fmla="*/ 4195731 h 4766525"/>
                <a:gd name="connsiteX3" fmla="*/ 923273 w 4752010"/>
                <a:gd name="connsiteY3" fmla="*/ 3905790 h 4766525"/>
                <a:gd name="connsiteX4" fmla="*/ 1213500 w 4752010"/>
                <a:gd name="connsiteY4" fmla="*/ 3600990 h 4766525"/>
                <a:gd name="connsiteX5" fmla="*/ 1351517 w 4752010"/>
                <a:gd name="connsiteY5" fmla="*/ 3442208 h 4766525"/>
                <a:gd name="connsiteX6" fmla="*/ 1485725 w 4752010"/>
                <a:gd name="connsiteY6" fmla="*/ 3280283 h 4766525"/>
                <a:gd name="connsiteX7" fmla="*/ 1765093 w 4752010"/>
                <a:gd name="connsiteY7" fmla="*/ 2965386 h 4766525"/>
                <a:gd name="connsiteX8" fmla="*/ 2060939 w 4752010"/>
                <a:gd name="connsiteY8" fmla="*/ 2665825 h 4766525"/>
                <a:gd name="connsiteX9" fmla="*/ 2214863 w 4752010"/>
                <a:gd name="connsiteY9" fmla="*/ 2522093 h 4766525"/>
                <a:gd name="connsiteX10" fmla="*/ 2373264 w 4752010"/>
                <a:gd name="connsiteY10" fmla="*/ 2383504 h 4766525"/>
                <a:gd name="connsiteX11" fmla="*/ 2531760 w 4752010"/>
                <a:gd name="connsiteY11" fmla="*/ 2245011 h 4766525"/>
                <a:gd name="connsiteX12" fmla="*/ 2685494 w 4752010"/>
                <a:gd name="connsiteY12" fmla="*/ 2101374 h 4766525"/>
                <a:gd name="connsiteX13" fmla="*/ 2980769 w 4752010"/>
                <a:gd name="connsiteY13" fmla="*/ 1801908 h 4766525"/>
                <a:gd name="connsiteX14" fmla="*/ 3260042 w 4752010"/>
                <a:gd name="connsiteY14" fmla="*/ 1487583 h 4766525"/>
                <a:gd name="connsiteX15" fmla="*/ 3394249 w 4752010"/>
                <a:gd name="connsiteY15" fmla="*/ 1325658 h 4766525"/>
                <a:gd name="connsiteX16" fmla="*/ 3532457 w 4752010"/>
                <a:gd name="connsiteY16" fmla="*/ 1166781 h 4766525"/>
                <a:gd name="connsiteX17" fmla="*/ 3822778 w 4752010"/>
                <a:gd name="connsiteY17" fmla="*/ 861981 h 4766525"/>
                <a:gd name="connsiteX18" fmla="*/ 4127578 w 4752010"/>
                <a:gd name="connsiteY18" fmla="*/ 571849 h 4766525"/>
                <a:gd name="connsiteX19" fmla="*/ 4444190 w 4752010"/>
                <a:gd name="connsiteY19" fmla="*/ 294481 h 4766525"/>
                <a:gd name="connsiteX20" fmla="*/ 4745846 w 4752010"/>
                <a:gd name="connsiteY20" fmla="*/ 1111 h 4766525"/>
                <a:gd name="connsiteX21" fmla="*/ 4750961 w 4752010"/>
                <a:gd name="connsiteY21" fmla="*/ 1086 h 4766525"/>
                <a:gd name="connsiteX22" fmla="*/ 4750990 w 4752010"/>
                <a:gd name="connsiteY22" fmla="*/ 1111 h 4766525"/>
                <a:gd name="connsiteX23" fmla="*/ 4750990 w 4752010"/>
                <a:gd name="connsiteY23" fmla="*/ 6255 h 4766525"/>
                <a:gd name="connsiteX24" fmla="*/ 4750990 w 4752010"/>
                <a:gd name="connsiteY24" fmla="*/ 6255 h 4766525"/>
                <a:gd name="connsiteX25" fmla="*/ 4448762 w 4752010"/>
                <a:gd name="connsiteY25" fmla="*/ 299529 h 4766525"/>
                <a:gd name="connsiteX26" fmla="*/ 4132913 w 4752010"/>
                <a:gd name="connsiteY26" fmla="*/ 575373 h 4766525"/>
                <a:gd name="connsiteX27" fmla="*/ 3827636 w 4752010"/>
                <a:gd name="connsiteY27" fmla="*/ 864933 h 4766525"/>
                <a:gd name="connsiteX28" fmla="*/ 3537124 w 4752010"/>
                <a:gd name="connsiteY28" fmla="*/ 1169733 h 4766525"/>
                <a:gd name="connsiteX29" fmla="*/ 3398916 w 4752010"/>
                <a:gd name="connsiteY29" fmla="*/ 1328325 h 4766525"/>
                <a:gd name="connsiteX30" fmla="*/ 3264614 w 4752010"/>
                <a:gd name="connsiteY30" fmla="*/ 1490250 h 4766525"/>
                <a:gd name="connsiteX31" fmla="*/ 2984769 w 4752010"/>
                <a:gd name="connsiteY31" fmla="*/ 1804575 h 4766525"/>
                <a:gd name="connsiteX32" fmla="*/ 2688637 w 4752010"/>
                <a:gd name="connsiteY32" fmla="*/ 2104326 h 4766525"/>
                <a:gd name="connsiteX33" fmla="*/ 2534618 w 4752010"/>
                <a:gd name="connsiteY33" fmla="*/ 2247868 h 4766525"/>
                <a:gd name="connsiteX34" fmla="*/ 2375931 w 4752010"/>
                <a:gd name="connsiteY34" fmla="*/ 2386266 h 4766525"/>
                <a:gd name="connsiteX35" fmla="*/ 2217435 w 4752010"/>
                <a:gd name="connsiteY35" fmla="*/ 2524665 h 4766525"/>
                <a:gd name="connsiteX36" fmla="*/ 2063416 w 4752010"/>
                <a:gd name="connsiteY36" fmla="*/ 2668111 h 4766525"/>
                <a:gd name="connsiteX37" fmla="*/ 1766998 w 4752010"/>
                <a:gd name="connsiteY37" fmla="*/ 2966910 h 4766525"/>
                <a:gd name="connsiteX38" fmla="*/ 1487344 w 4752010"/>
                <a:gd name="connsiteY38" fmla="*/ 3281235 h 4766525"/>
                <a:gd name="connsiteX39" fmla="*/ 1353041 w 4752010"/>
                <a:gd name="connsiteY39" fmla="*/ 3443160 h 4766525"/>
                <a:gd name="connsiteX40" fmla="*/ 1214738 w 4752010"/>
                <a:gd name="connsiteY40" fmla="*/ 3601942 h 4766525"/>
                <a:gd name="connsiteX41" fmla="*/ 924131 w 4752010"/>
                <a:gd name="connsiteY41" fmla="*/ 3906742 h 4766525"/>
                <a:gd name="connsiteX42" fmla="*/ 618664 w 4752010"/>
                <a:gd name="connsiteY42" fmla="*/ 4196398 h 4766525"/>
                <a:gd name="connsiteX43" fmla="*/ 301767 w 4752010"/>
                <a:gd name="connsiteY43" fmla="*/ 4473385 h 4766525"/>
                <a:gd name="connsiteX44" fmla="*/ 15 w 4752010"/>
                <a:gd name="connsiteY44" fmla="*/ 4766564 h 4766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752010" h="4766525">
                  <a:moveTo>
                    <a:pt x="15" y="4766564"/>
                  </a:moveTo>
                  <a:cubicBezTo>
                    <a:pt x="98408" y="4666552"/>
                    <a:pt x="198040" y="4567587"/>
                    <a:pt x="301767" y="4473099"/>
                  </a:cubicBezTo>
                  <a:cubicBezTo>
                    <a:pt x="405494" y="4378611"/>
                    <a:pt x="513603" y="4288885"/>
                    <a:pt x="618473" y="4195731"/>
                  </a:cubicBezTo>
                  <a:cubicBezTo>
                    <a:pt x="723344" y="4102576"/>
                    <a:pt x="824499" y="4005231"/>
                    <a:pt x="923273" y="3905790"/>
                  </a:cubicBezTo>
                  <a:cubicBezTo>
                    <a:pt x="1022048" y="3806349"/>
                    <a:pt x="1119584" y="3705193"/>
                    <a:pt x="1213500" y="3600990"/>
                  </a:cubicBezTo>
                  <a:cubicBezTo>
                    <a:pt x="1260430" y="3548859"/>
                    <a:pt x="1306435" y="3495929"/>
                    <a:pt x="1351517" y="3442208"/>
                  </a:cubicBezTo>
                  <a:lnTo>
                    <a:pt x="1485725" y="3280283"/>
                  </a:lnTo>
                  <a:cubicBezTo>
                    <a:pt x="1574974" y="3171984"/>
                    <a:pt x="1668605" y="3067304"/>
                    <a:pt x="1765093" y="2965386"/>
                  </a:cubicBezTo>
                  <a:cubicBezTo>
                    <a:pt x="1861581" y="2863469"/>
                    <a:pt x="1960070" y="2763361"/>
                    <a:pt x="2060939" y="2665825"/>
                  </a:cubicBezTo>
                  <a:cubicBezTo>
                    <a:pt x="2111736" y="2616933"/>
                    <a:pt x="2163047" y="2569022"/>
                    <a:pt x="2214863" y="2522093"/>
                  </a:cubicBezTo>
                  <a:cubicBezTo>
                    <a:pt x="2267060" y="2475135"/>
                    <a:pt x="2319638" y="2429224"/>
                    <a:pt x="2373264" y="2383504"/>
                  </a:cubicBezTo>
                  <a:cubicBezTo>
                    <a:pt x="2426890" y="2337784"/>
                    <a:pt x="2479563" y="2291874"/>
                    <a:pt x="2531760" y="2245011"/>
                  </a:cubicBezTo>
                  <a:cubicBezTo>
                    <a:pt x="2583957" y="2198148"/>
                    <a:pt x="2635106" y="2149761"/>
                    <a:pt x="2685494" y="2101374"/>
                  </a:cubicBezTo>
                  <a:cubicBezTo>
                    <a:pt x="2786363" y="2003838"/>
                    <a:pt x="2884661" y="1903635"/>
                    <a:pt x="2980769" y="1801908"/>
                  </a:cubicBezTo>
                  <a:cubicBezTo>
                    <a:pt x="3076876" y="1700181"/>
                    <a:pt x="3170792" y="1595406"/>
                    <a:pt x="3260042" y="1487583"/>
                  </a:cubicBezTo>
                  <a:lnTo>
                    <a:pt x="3394249" y="1325658"/>
                  </a:lnTo>
                  <a:cubicBezTo>
                    <a:pt x="3439493" y="1271937"/>
                    <a:pt x="3485308" y="1218787"/>
                    <a:pt x="3532457" y="1166781"/>
                  </a:cubicBezTo>
                  <a:cubicBezTo>
                    <a:pt x="3626373" y="1062006"/>
                    <a:pt x="3723814" y="961326"/>
                    <a:pt x="3822778" y="861981"/>
                  </a:cubicBezTo>
                  <a:cubicBezTo>
                    <a:pt x="3921743" y="762635"/>
                    <a:pt x="4022803" y="664718"/>
                    <a:pt x="4127578" y="571849"/>
                  </a:cubicBezTo>
                  <a:cubicBezTo>
                    <a:pt x="4232354" y="478980"/>
                    <a:pt x="4341034" y="389445"/>
                    <a:pt x="4444190" y="294481"/>
                  </a:cubicBezTo>
                  <a:cubicBezTo>
                    <a:pt x="4547345" y="199517"/>
                    <a:pt x="4647549" y="101219"/>
                    <a:pt x="4745846" y="1111"/>
                  </a:cubicBezTo>
                  <a:cubicBezTo>
                    <a:pt x="4747256" y="-309"/>
                    <a:pt x="4749542" y="-320"/>
                    <a:pt x="4750961" y="1086"/>
                  </a:cubicBezTo>
                  <a:cubicBezTo>
                    <a:pt x="4750971" y="1094"/>
                    <a:pt x="4750980" y="1103"/>
                    <a:pt x="4750990" y="1111"/>
                  </a:cubicBezTo>
                  <a:cubicBezTo>
                    <a:pt x="4752371" y="2548"/>
                    <a:pt x="4752371" y="4817"/>
                    <a:pt x="4750990" y="6255"/>
                  </a:cubicBezTo>
                  <a:lnTo>
                    <a:pt x="4750990" y="6255"/>
                  </a:lnTo>
                  <a:cubicBezTo>
                    <a:pt x="4652501" y="106267"/>
                    <a:pt x="4552679" y="205137"/>
                    <a:pt x="4448762" y="299529"/>
                  </a:cubicBezTo>
                  <a:cubicBezTo>
                    <a:pt x="4344844" y="393922"/>
                    <a:pt x="4237783" y="482314"/>
                    <a:pt x="4132913" y="575373"/>
                  </a:cubicBezTo>
                  <a:cubicBezTo>
                    <a:pt x="4028042" y="668433"/>
                    <a:pt x="3926696" y="765873"/>
                    <a:pt x="3827636" y="864933"/>
                  </a:cubicBezTo>
                  <a:cubicBezTo>
                    <a:pt x="3728576" y="963993"/>
                    <a:pt x="3631040" y="1064958"/>
                    <a:pt x="3537124" y="1169733"/>
                  </a:cubicBezTo>
                  <a:cubicBezTo>
                    <a:pt x="3490070" y="1221740"/>
                    <a:pt x="3444160" y="1274508"/>
                    <a:pt x="3398916" y="1328325"/>
                  </a:cubicBezTo>
                  <a:lnTo>
                    <a:pt x="3264614" y="1490250"/>
                  </a:lnTo>
                  <a:cubicBezTo>
                    <a:pt x="3175174" y="1598358"/>
                    <a:pt x="3081448" y="1703038"/>
                    <a:pt x="2984769" y="1804575"/>
                  </a:cubicBezTo>
                  <a:cubicBezTo>
                    <a:pt x="2888090" y="1906111"/>
                    <a:pt x="2789602" y="2006409"/>
                    <a:pt x="2688637" y="2104326"/>
                  </a:cubicBezTo>
                  <a:cubicBezTo>
                    <a:pt x="2637840" y="2153094"/>
                    <a:pt x="2586500" y="2200939"/>
                    <a:pt x="2534618" y="2247868"/>
                  </a:cubicBezTo>
                  <a:cubicBezTo>
                    <a:pt x="2482325" y="2294731"/>
                    <a:pt x="2429271" y="2340642"/>
                    <a:pt x="2375931" y="2386266"/>
                  </a:cubicBezTo>
                  <a:cubicBezTo>
                    <a:pt x="2322591" y="2431891"/>
                    <a:pt x="2269632" y="2477802"/>
                    <a:pt x="2217435" y="2524665"/>
                  </a:cubicBezTo>
                  <a:cubicBezTo>
                    <a:pt x="2165238" y="2571528"/>
                    <a:pt x="2113898" y="2619343"/>
                    <a:pt x="2063416" y="2668111"/>
                  </a:cubicBezTo>
                  <a:cubicBezTo>
                    <a:pt x="1962451" y="2765333"/>
                    <a:pt x="1863648" y="2864926"/>
                    <a:pt x="1766998" y="2966910"/>
                  </a:cubicBezTo>
                  <a:cubicBezTo>
                    <a:pt x="1670414" y="3068637"/>
                    <a:pt x="1576498" y="3173222"/>
                    <a:pt x="1487344" y="3281235"/>
                  </a:cubicBezTo>
                  <a:lnTo>
                    <a:pt x="1353041" y="3443160"/>
                  </a:lnTo>
                  <a:cubicBezTo>
                    <a:pt x="1307702" y="3496786"/>
                    <a:pt x="1261792" y="3549936"/>
                    <a:pt x="1214738" y="3601942"/>
                  </a:cubicBezTo>
                  <a:cubicBezTo>
                    <a:pt x="1120727" y="3706146"/>
                    <a:pt x="1023095" y="3807015"/>
                    <a:pt x="924131" y="3906742"/>
                  </a:cubicBezTo>
                  <a:cubicBezTo>
                    <a:pt x="825166" y="4006469"/>
                    <a:pt x="724106" y="4103624"/>
                    <a:pt x="618664" y="4196398"/>
                  </a:cubicBezTo>
                  <a:cubicBezTo>
                    <a:pt x="513222" y="4289171"/>
                    <a:pt x="405113" y="4378516"/>
                    <a:pt x="301767" y="4473385"/>
                  </a:cubicBezTo>
                  <a:cubicBezTo>
                    <a:pt x="198421" y="4568253"/>
                    <a:pt x="98503" y="4666552"/>
                    <a:pt x="15" y="4766564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B70B9B5B-C218-4836-8200-D0B0F249C128}"/>
                </a:ext>
              </a:extLst>
            </p:cNvPr>
            <p:cNvSpPr/>
            <p:nvPr/>
          </p:nvSpPr>
          <p:spPr>
            <a:xfrm>
              <a:off x="2047493" y="722826"/>
              <a:ext cx="4852594" cy="4869395"/>
            </a:xfrm>
            <a:custGeom>
              <a:avLst/>
              <a:gdLst>
                <a:gd name="connsiteX0" fmla="*/ 15 w 4852594"/>
                <a:gd name="connsiteY0" fmla="*/ 4869434 h 4869395"/>
                <a:gd name="connsiteX1" fmla="*/ 308053 w 4852594"/>
                <a:gd name="connsiteY1" fmla="*/ 4569587 h 4869395"/>
                <a:gd name="connsiteX2" fmla="*/ 630951 w 4852594"/>
                <a:gd name="connsiteY2" fmla="*/ 4285837 h 4869395"/>
                <a:gd name="connsiteX3" fmla="*/ 942228 w 4852594"/>
                <a:gd name="connsiteY3" fmla="*/ 3989514 h 4869395"/>
                <a:gd name="connsiteX4" fmla="*/ 1238646 w 4852594"/>
                <a:gd name="connsiteY4" fmla="*/ 3678333 h 4869395"/>
                <a:gd name="connsiteX5" fmla="*/ 1379807 w 4852594"/>
                <a:gd name="connsiteY5" fmla="*/ 3516408 h 4869395"/>
                <a:gd name="connsiteX6" fmla="*/ 1517062 w 4852594"/>
                <a:gd name="connsiteY6" fmla="*/ 3351054 h 4869395"/>
                <a:gd name="connsiteX7" fmla="*/ 1802812 w 4852594"/>
                <a:gd name="connsiteY7" fmla="*/ 3029871 h 4869395"/>
                <a:gd name="connsiteX8" fmla="*/ 2104850 w 4852594"/>
                <a:gd name="connsiteY8" fmla="*/ 2723928 h 4869395"/>
                <a:gd name="connsiteX9" fmla="*/ 2261822 w 4852594"/>
                <a:gd name="connsiteY9" fmla="*/ 2577052 h 4869395"/>
                <a:gd name="connsiteX10" fmla="*/ 2423747 w 4852594"/>
                <a:gd name="connsiteY10" fmla="*/ 2435225 h 4869395"/>
                <a:gd name="connsiteX11" fmla="*/ 2585672 w 4852594"/>
                <a:gd name="connsiteY11" fmla="*/ 2293588 h 4869395"/>
                <a:gd name="connsiteX12" fmla="*/ 2742548 w 4852594"/>
                <a:gd name="connsiteY12" fmla="*/ 2146713 h 4869395"/>
                <a:gd name="connsiteX13" fmla="*/ 3044395 w 4852594"/>
                <a:gd name="connsiteY13" fmla="*/ 1840960 h 4869395"/>
                <a:gd name="connsiteX14" fmla="*/ 3330145 w 4852594"/>
                <a:gd name="connsiteY14" fmla="*/ 1519872 h 4869395"/>
                <a:gd name="connsiteX15" fmla="*/ 3467401 w 4852594"/>
                <a:gd name="connsiteY15" fmla="*/ 1354518 h 4869395"/>
                <a:gd name="connsiteX16" fmla="*/ 3608657 w 4852594"/>
                <a:gd name="connsiteY16" fmla="*/ 1192593 h 4869395"/>
                <a:gd name="connsiteX17" fmla="*/ 3905265 w 4852594"/>
                <a:gd name="connsiteY17" fmla="*/ 881316 h 4869395"/>
                <a:gd name="connsiteX18" fmla="*/ 4216733 w 4852594"/>
                <a:gd name="connsiteY18" fmla="*/ 584803 h 4869395"/>
                <a:gd name="connsiteX19" fmla="*/ 4538773 w 4852594"/>
                <a:gd name="connsiteY19" fmla="*/ 300863 h 4869395"/>
                <a:gd name="connsiteX20" fmla="*/ 4846430 w 4852594"/>
                <a:gd name="connsiteY20" fmla="*/ 1111 h 4869395"/>
                <a:gd name="connsiteX21" fmla="*/ 4851545 w 4852594"/>
                <a:gd name="connsiteY21" fmla="*/ 1086 h 4869395"/>
                <a:gd name="connsiteX22" fmla="*/ 4851574 w 4852594"/>
                <a:gd name="connsiteY22" fmla="*/ 1111 h 4869395"/>
                <a:gd name="connsiteX23" fmla="*/ 4851574 w 4852594"/>
                <a:gd name="connsiteY23" fmla="*/ 6255 h 4869395"/>
                <a:gd name="connsiteX24" fmla="*/ 4851574 w 4852594"/>
                <a:gd name="connsiteY24" fmla="*/ 6255 h 4869395"/>
                <a:gd name="connsiteX25" fmla="*/ 4543154 w 4852594"/>
                <a:gd name="connsiteY25" fmla="*/ 305911 h 4869395"/>
                <a:gd name="connsiteX26" fmla="*/ 4219876 w 4852594"/>
                <a:gd name="connsiteY26" fmla="*/ 589280 h 4869395"/>
                <a:gd name="connsiteX27" fmla="*/ 3908408 w 4852594"/>
                <a:gd name="connsiteY27" fmla="*/ 885222 h 4869395"/>
                <a:gd name="connsiteX28" fmla="*/ 3611705 w 4852594"/>
                <a:gd name="connsiteY28" fmla="*/ 1196022 h 4869395"/>
                <a:gd name="connsiteX29" fmla="*/ 3470353 w 4852594"/>
                <a:gd name="connsiteY29" fmla="*/ 1357947 h 4869395"/>
                <a:gd name="connsiteX30" fmla="*/ 3332908 w 4852594"/>
                <a:gd name="connsiteY30" fmla="*/ 1523206 h 4869395"/>
                <a:gd name="connsiteX31" fmla="*/ 3047158 w 4852594"/>
                <a:gd name="connsiteY31" fmla="*/ 1844199 h 4869395"/>
                <a:gd name="connsiteX32" fmla="*/ 2744834 w 4852594"/>
                <a:gd name="connsiteY32" fmla="*/ 2149761 h 4869395"/>
                <a:gd name="connsiteX33" fmla="*/ 2587672 w 4852594"/>
                <a:gd name="connsiteY33" fmla="*/ 2296541 h 4869395"/>
                <a:gd name="connsiteX34" fmla="*/ 2425747 w 4852594"/>
                <a:gd name="connsiteY34" fmla="*/ 2438082 h 4869395"/>
                <a:gd name="connsiteX35" fmla="*/ 2263822 w 4852594"/>
                <a:gd name="connsiteY35" fmla="*/ 2579624 h 4869395"/>
                <a:gd name="connsiteX36" fmla="*/ 2106850 w 4852594"/>
                <a:gd name="connsiteY36" fmla="*/ 2726309 h 4869395"/>
                <a:gd name="connsiteX37" fmla="*/ 1804526 w 4852594"/>
                <a:gd name="connsiteY37" fmla="*/ 3031776 h 4869395"/>
                <a:gd name="connsiteX38" fmla="*/ 1518776 w 4852594"/>
                <a:gd name="connsiteY38" fmla="*/ 3352578 h 4869395"/>
                <a:gd name="connsiteX39" fmla="*/ 1381330 w 4852594"/>
                <a:gd name="connsiteY39" fmla="*/ 3517836 h 4869395"/>
                <a:gd name="connsiteX40" fmla="*/ 1239884 w 4852594"/>
                <a:gd name="connsiteY40" fmla="*/ 3679761 h 4869395"/>
                <a:gd name="connsiteX41" fmla="*/ 943085 w 4852594"/>
                <a:gd name="connsiteY41" fmla="*/ 3990657 h 4869395"/>
                <a:gd name="connsiteX42" fmla="*/ 631523 w 4852594"/>
                <a:gd name="connsiteY42" fmla="*/ 4286790 h 4869395"/>
                <a:gd name="connsiteX43" fmla="*/ 308339 w 4852594"/>
                <a:gd name="connsiteY43" fmla="*/ 4570159 h 4869395"/>
                <a:gd name="connsiteX44" fmla="*/ 15 w 4852594"/>
                <a:gd name="connsiteY44" fmla="*/ 4869434 h 4869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852594" h="4869395">
                  <a:moveTo>
                    <a:pt x="15" y="4869434"/>
                  </a:moveTo>
                  <a:cubicBezTo>
                    <a:pt x="100123" y="4767231"/>
                    <a:pt x="202135" y="4666170"/>
                    <a:pt x="308053" y="4569587"/>
                  </a:cubicBezTo>
                  <a:cubicBezTo>
                    <a:pt x="413971" y="4473003"/>
                    <a:pt x="523985" y="4381183"/>
                    <a:pt x="630951" y="4285837"/>
                  </a:cubicBezTo>
                  <a:cubicBezTo>
                    <a:pt x="737917" y="4190492"/>
                    <a:pt x="841073" y="4091051"/>
                    <a:pt x="942228" y="3989514"/>
                  </a:cubicBezTo>
                  <a:cubicBezTo>
                    <a:pt x="1043383" y="3887978"/>
                    <a:pt x="1142253" y="3784727"/>
                    <a:pt x="1238646" y="3678333"/>
                  </a:cubicBezTo>
                  <a:cubicBezTo>
                    <a:pt x="1286747" y="3625183"/>
                    <a:pt x="1333896" y="3571081"/>
                    <a:pt x="1379807" y="3516408"/>
                  </a:cubicBezTo>
                  <a:lnTo>
                    <a:pt x="1517062" y="3351054"/>
                  </a:lnTo>
                  <a:cubicBezTo>
                    <a:pt x="1608502" y="3240659"/>
                    <a:pt x="1704133" y="3133884"/>
                    <a:pt x="1802812" y="3029871"/>
                  </a:cubicBezTo>
                  <a:cubicBezTo>
                    <a:pt x="1901491" y="2925858"/>
                    <a:pt x="2001884" y="2823559"/>
                    <a:pt x="2104850" y="2723928"/>
                  </a:cubicBezTo>
                  <a:cubicBezTo>
                    <a:pt x="2156351" y="2674017"/>
                    <a:pt x="2208672" y="2625058"/>
                    <a:pt x="2261822" y="2577052"/>
                  </a:cubicBezTo>
                  <a:cubicBezTo>
                    <a:pt x="2315066" y="2529427"/>
                    <a:pt x="2369168" y="2481802"/>
                    <a:pt x="2423747" y="2435225"/>
                  </a:cubicBezTo>
                  <a:cubicBezTo>
                    <a:pt x="2478325" y="2388648"/>
                    <a:pt x="2532046" y="2341499"/>
                    <a:pt x="2585672" y="2293588"/>
                  </a:cubicBezTo>
                  <a:cubicBezTo>
                    <a:pt x="2639297" y="2245677"/>
                    <a:pt x="2691113" y="2196624"/>
                    <a:pt x="2742548" y="2146713"/>
                  </a:cubicBezTo>
                  <a:cubicBezTo>
                    <a:pt x="2845418" y="2047081"/>
                    <a:pt x="2945812" y="1944783"/>
                    <a:pt x="3044395" y="1840960"/>
                  </a:cubicBezTo>
                  <a:cubicBezTo>
                    <a:pt x="3142979" y="1737138"/>
                    <a:pt x="3238610" y="1630267"/>
                    <a:pt x="3330145" y="1519872"/>
                  </a:cubicBezTo>
                  <a:lnTo>
                    <a:pt x="3467401" y="1354518"/>
                  </a:lnTo>
                  <a:cubicBezTo>
                    <a:pt x="3513692" y="1299750"/>
                    <a:pt x="3560555" y="1245552"/>
                    <a:pt x="3608657" y="1192593"/>
                  </a:cubicBezTo>
                  <a:cubicBezTo>
                    <a:pt x="3704669" y="1086104"/>
                    <a:pt x="3804300" y="983043"/>
                    <a:pt x="3905265" y="881316"/>
                  </a:cubicBezTo>
                  <a:cubicBezTo>
                    <a:pt x="4006230" y="779589"/>
                    <a:pt x="4109291" y="679863"/>
                    <a:pt x="4216733" y="584803"/>
                  </a:cubicBezTo>
                  <a:cubicBezTo>
                    <a:pt x="4324175" y="489744"/>
                    <a:pt x="4433331" y="397923"/>
                    <a:pt x="4538773" y="300863"/>
                  </a:cubicBezTo>
                  <a:cubicBezTo>
                    <a:pt x="4644215" y="203803"/>
                    <a:pt x="4746037" y="103314"/>
                    <a:pt x="4846430" y="1111"/>
                  </a:cubicBezTo>
                  <a:cubicBezTo>
                    <a:pt x="4847840" y="-309"/>
                    <a:pt x="4850126" y="-320"/>
                    <a:pt x="4851545" y="1086"/>
                  </a:cubicBezTo>
                  <a:cubicBezTo>
                    <a:pt x="4851555" y="1094"/>
                    <a:pt x="4851564" y="1103"/>
                    <a:pt x="4851574" y="1111"/>
                  </a:cubicBezTo>
                  <a:cubicBezTo>
                    <a:pt x="4852955" y="2548"/>
                    <a:pt x="4852955" y="4817"/>
                    <a:pt x="4851574" y="6255"/>
                  </a:cubicBezTo>
                  <a:lnTo>
                    <a:pt x="4851574" y="6255"/>
                  </a:lnTo>
                  <a:cubicBezTo>
                    <a:pt x="4750990" y="108363"/>
                    <a:pt x="4649168" y="209328"/>
                    <a:pt x="4543154" y="305911"/>
                  </a:cubicBezTo>
                  <a:cubicBezTo>
                    <a:pt x="4437141" y="402495"/>
                    <a:pt x="4326842" y="494125"/>
                    <a:pt x="4219876" y="589280"/>
                  </a:cubicBezTo>
                  <a:cubicBezTo>
                    <a:pt x="4112910" y="684435"/>
                    <a:pt x="4009564" y="783780"/>
                    <a:pt x="3908408" y="885222"/>
                  </a:cubicBezTo>
                  <a:cubicBezTo>
                    <a:pt x="3807253" y="986663"/>
                    <a:pt x="3707717" y="1089723"/>
                    <a:pt x="3611705" y="1196022"/>
                  </a:cubicBezTo>
                  <a:cubicBezTo>
                    <a:pt x="3563603" y="1249077"/>
                    <a:pt x="3516455" y="1303179"/>
                    <a:pt x="3470353" y="1357947"/>
                  </a:cubicBezTo>
                  <a:lnTo>
                    <a:pt x="3332908" y="1523206"/>
                  </a:lnTo>
                  <a:cubicBezTo>
                    <a:pt x="3241373" y="1633506"/>
                    <a:pt x="3145551" y="1740281"/>
                    <a:pt x="3047158" y="1844199"/>
                  </a:cubicBezTo>
                  <a:cubicBezTo>
                    <a:pt x="2948765" y="1948116"/>
                    <a:pt x="2847895" y="2050224"/>
                    <a:pt x="2744834" y="2149761"/>
                  </a:cubicBezTo>
                  <a:cubicBezTo>
                    <a:pt x="2693333" y="2199548"/>
                    <a:pt x="2640945" y="2248468"/>
                    <a:pt x="2587672" y="2296541"/>
                  </a:cubicBezTo>
                  <a:cubicBezTo>
                    <a:pt x="2534427" y="2344166"/>
                    <a:pt x="2480325" y="2391791"/>
                    <a:pt x="2425747" y="2438082"/>
                  </a:cubicBezTo>
                  <a:cubicBezTo>
                    <a:pt x="2371169" y="2484374"/>
                    <a:pt x="2317257" y="2531808"/>
                    <a:pt x="2263822" y="2579624"/>
                  </a:cubicBezTo>
                  <a:cubicBezTo>
                    <a:pt x="2210387" y="2627439"/>
                    <a:pt x="2158285" y="2676493"/>
                    <a:pt x="2106850" y="2726309"/>
                  </a:cubicBezTo>
                  <a:cubicBezTo>
                    <a:pt x="2003789" y="2825845"/>
                    <a:pt x="1903301" y="2928048"/>
                    <a:pt x="1804526" y="3031776"/>
                  </a:cubicBezTo>
                  <a:cubicBezTo>
                    <a:pt x="1705752" y="3135503"/>
                    <a:pt x="1610121" y="3242373"/>
                    <a:pt x="1518776" y="3352578"/>
                  </a:cubicBezTo>
                  <a:lnTo>
                    <a:pt x="1381330" y="3517836"/>
                  </a:lnTo>
                  <a:cubicBezTo>
                    <a:pt x="1334944" y="3572510"/>
                    <a:pt x="1287986" y="3626707"/>
                    <a:pt x="1239884" y="3679761"/>
                  </a:cubicBezTo>
                  <a:cubicBezTo>
                    <a:pt x="1143777" y="3786060"/>
                    <a:pt x="1044146" y="3889311"/>
                    <a:pt x="943085" y="3990657"/>
                  </a:cubicBezTo>
                  <a:cubicBezTo>
                    <a:pt x="842025" y="4092003"/>
                    <a:pt x="738965" y="4191540"/>
                    <a:pt x="631523" y="4286790"/>
                  </a:cubicBezTo>
                  <a:cubicBezTo>
                    <a:pt x="524080" y="4382040"/>
                    <a:pt x="413781" y="4473194"/>
                    <a:pt x="308339" y="4570159"/>
                  </a:cubicBezTo>
                  <a:cubicBezTo>
                    <a:pt x="202897" y="4667123"/>
                    <a:pt x="100599" y="4767326"/>
                    <a:pt x="15" y="4869434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CB1C3986-2975-477D-A786-AD77459ED17D}"/>
                </a:ext>
              </a:extLst>
            </p:cNvPr>
            <p:cNvSpPr/>
            <p:nvPr/>
          </p:nvSpPr>
          <p:spPr>
            <a:xfrm>
              <a:off x="2047493" y="722826"/>
              <a:ext cx="4952130" cy="4970931"/>
            </a:xfrm>
            <a:custGeom>
              <a:avLst/>
              <a:gdLst>
                <a:gd name="connsiteX0" fmla="*/ 15 w 4952130"/>
                <a:gd name="connsiteY0" fmla="*/ 4970971 h 4970931"/>
                <a:gd name="connsiteX1" fmla="*/ 314340 w 4952130"/>
                <a:gd name="connsiteY1" fmla="*/ 4664837 h 4970931"/>
                <a:gd name="connsiteX2" fmla="*/ 643048 w 4952130"/>
                <a:gd name="connsiteY2" fmla="*/ 4374706 h 4970931"/>
                <a:gd name="connsiteX3" fmla="*/ 960611 w 4952130"/>
                <a:gd name="connsiteY3" fmla="*/ 4072096 h 4970931"/>
                <a:gd name="connsiteX4" fmla="*/ 1263221 w 4952130"/>
                <a:gd name="connsiteY4" fmla="*/ 3754533 h 4970931"/>
                <a:gd name="connsiteX5" fmla="*/ 1407524 w 4952130"/>
                <a:gd name="connsiteY5" fmla="*/ 3589369 h 4970931"/>
                <a:gd name="connsiteX6" fmla="*/ 1547923 w 4952130"/>
                <a:gd name="connsiteY6" fmla="*/ 3420777 h 4970931"/>
                <a:gd name="connsiteX7" fmla="*/ 1839769 w 4952130"/>
                <a:gd name="connsiteY7" fmla="*/ 3093212 h 4970931"/>
                <a:gd name="connsiteX8" fmla="*/ 2147998 w 4952130"/>
                <a:gd name="connsiteY8" fmla="*/ 2780982 h 4970931"/>
                <a:gd name="connsiteX9" fmla="*/ 2308113 w 4952130"/>
                <a:gd name="connsiteY9" fmla="*/ 2630868 h 4970931"/>
                <a:gd name="connsiteX10" fmla="*/ 2472800 w 4952130"/>
                <a:gd name="connsiteY10" fmla="*/ 2485993 h 4970931"/>
                <a:gd name="connsiteX11" fmla="*/ 2637488 w 4952130"/>
                <a:gd name="connsiteY11" fmla="*/ 2341118 h 4970931"/>
                <a:gd name="connsiteX12" fmla="*/ 2797508 w 4952130"/>
                <a:gd name="connsiteY12" fmla="*/ 2191099 h 4970931"/>
                <a:gd name="connsiteX13" fmla="*/ 3105641 w 4952130"/>
                <a:gd name="connsiteY13" fmla="*/ 1878965 h 4970931"/>
                <a:gd name="connsiteX14" fmla="*/ 3397297 w 4952130"/>
                <a:gd name="connsiteY14" fmla="*/ 1551495 h 4970931"/>
                <a:gd name="connsiteX15" fmla="*/ 3537695 w 4952130"/>
                <a:gd name="connsiteY15" fmla="*/ 1382998 h 4970931"/>
                <a:gd name="connsiteX16" fmla="*/ 3682094 w 4952130"/>
                <a:gd name="connsiteY16" fmla="*/ 1217739 h 4970931"/>
                <a:gd name="connsiteX17" fmla="*/ 3984894 w 4952130"/>
                <a:gd name="connsiteY17" fmla="*/ 900081 h 4970931"/>
                <a:gd name="connsiteX18" fmla="*/ 4302553 w 4952130"/>
                <a:gd name="connsiteY18" fmla="*/ 597281 h 4970931"/>
                <a:gd name="connsiteX19" fmla="*/ 4631642 w 4952130"/>
                <a:gd name="connsiteY19" fmla="*/ 307149 h 4970931"/>
                <a:gd name="connsiteX20" fmla="*/ 4945967 w 4952130"/>
                <a:gd name="connsiteY20" fmla="*/ 1111 h 4970931"/>
                <a:gd name="connsiteX21" fmla="*/ 4951082 w 4952130"/>
                <a:gd name="connsiteY21" fmla="*/ 1086 h 4970931"/>
                <a:gd name="connsiteX22" fmla="*/ 4951110 w 4952130"/>
                <a:gd name="connsiteY22" fmla="*/ 1111 h 4970931"/>
                <a:gd name="connsiteX23" fmla="*/ 4951110 w 4952130"/>
                <a:gd name="connsiteY23" fmla="*/ 6255 h 4970931"/>
                <a:gd name="connsiteX24" fmla="*/ 4951110 w 4952130"/>
                <a:gd name="connsiteY24" fmla="*/ 6255 h 4970931"/>
                <a:gd name="connsiteX25" fmla="*/ 4636785 w 4952130"/>
                <a:gd name="connsiteY25" fmla="*/ 312198 h 4970931"/>
                <a:gd name="connsiteX26" fmla="*/ 4307316 w 4952130"/>
                <a:gd name="connsiteY26" fmla="*/ 602043 h 4970931"/>
                <a:gd name="connsiteX27" fmla="*/ 3989371 w 4952130"/>
                <a:gd name="connsiteY27" fmla="*/ 904272 h 4970931"/>
                <a:gd name="connsiteX28" fmla="*/ 3686476 w 4952130"/>
                <a:gd name="connsiteY28" fmla="*/ 1221359 h 4970931"/>
                <a:gd name="connsiteX29" fmla="*/ 3541982 w 4952130"/>
                <a:gd name="connsiteY29" fmla="*/ 1386332 h 4970931"/>
                <a:gd name="connsiteX30" fmla="*/ 3401488 w 4952130"/>
                <a:gd name="connsiteY30" fmla="*/ 1554734 h 4970931"/>
                <a:gd name="connsiteX31" fmla="*/ 3109166 w 4952130"/>
                <a:gd name="connsiteY31" fmla="*/ 1882108 h 4970931"/>
                <a:gd name="connsiteX32" fmla="*/ 2800651 w 4952130"/>
                <a:gd name="connsiteY32" fmla="*/ 2194052 h 4970931"/>
                <a:gd name="connsiteX33" fmla="*/ 2640345 w 4952130"/>
                <a:gd name="connsiteY33" fmla="*/ 2343975 h 4970931"/>
                <a:gd name="connsiteX34" fmla="*/ 2475467 w 4952130"/>
                <a:gd name="connsiteY34" fmla="*/ 2488755 h 4970931"/>
                <a:gd name="connsiteX35" fmla="*/ 2310685 w 4952130"/>
                <a:gd name="connsiteY35" fmla="*/ 2633440 h 4970931"/>
                <a:gd name="connsiteX36" fmla="*/ 2150570 w 4952130"/>
                <a:gd name="connsiteY36" fmla="*/ 2783268 h 4970931"/>
                <a:gd name="connsiteX37" fmla="*/ 1842055 w 4952130"/>
                <a:gd name="connsiteY37" fmla="*/ 3095117 h 4970931"/>
                <a:gd name="connsiteX38" fmla="*/ 1549923 w 4952130"/>
                <a:gd name="connsiteY38" fmla="*/ 3422301 h 4970931"/>
                <a:gd name="connsiteX39" fmla="*/ 1409334 w 4952130"/>
                <a:gd name="connsiteY39" fmla="*/ 3590703 h 4970931"/>
                <a:gd name="connsiteX40" fmla="*/ 1264840 w 4952130"/>
                <a:gd name="connsiteY40" fmla="*/ 3755771 h 4970931"/>
                <a:gd name="connsiteX41" fmla="*/ 961850 w 4952130"/>
                <a:gd name="connsiteY41" fmla="*/ 4073049 h 4970931"/>
                <a:gd name="connsiteX42" fmla="*/ 644000 w 4952130"/>
                <a:gd name="connsiteY42" fmla="*/ 4375372 h 4970931"/>
                <a:gd name="connsiteX43" fmla="*/ 314530 w 4952130"/>
                <a:gd name="connsiteY43" fmla="*/ 4665123 h 4970931"/>
                <a:gd name="connsiteX44" fmla="*/ 15 w 4952130"/>
                <a:gd name="connsiteY44" fmla="*/ 4970971 h 497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952130" h="4970931">
                  <a:moveTo>
                    <a:pt x="15" y="4970971"/>
                  </a:moveTo>
                  <a:cubicBezTo>
                    <a:pt x="102504" y="4866196"/>
                    <a:pt x="206326" y="4763516"/>
                    <a:pt x="314340" y="4664837"/>
                  </a:cubicBezTo>
                  <a:cubicBezTo>
                    <a:pt x="422354" y="4566158"/>
                    <a:pt x="534368" y="4472146"/>
                    <a:pt x="643048" y="4374706"/>
                  </a:cubicBezTo>
                  <a:cubicBezTo>
                    <a:pt x="751728" y="4277265"/>
                    <a:pt x="857456" y="4175728"/>
                    <a:pt x="960611" y="4072096"/>
                  </a:cubicBezTo>
                  <a:cubicBezTo>
                    <a:pt x="1063767" y="3968464"/>
                    <a:pt x="1165208" y="3863022"/>
                    <a:pt x="1263221" y="3754533"/>
                  </a:cubicBezTo>
                  <a:cubicBezTo>
                    <a:pt x="1312370" y="3700335"/>
                    <a:pt x="1360280" y="3645090"/>
                    <a:pt x="1407524" y="3589369"/>
                  </a:cubicBezTo>
                  <a:lnTo>
                    <a:pt x="1547923" y="3420777"/>
                  </a:lnTo>
                  <a:cubicBezTo>
                    <a:pt x="1641363" y="3308286"/>
                    <a:pt x="1739185" y="3199320"/>
                    <a:pt x="1839769" y="3093212"/>
                  </a:cubicBezTo>
                  <a:cubicBezTo>
                    <a:pt x="1940353" y="2987103"/>
                    <a:pt x="2043223" y="2882805"/>
                    <a:pt x="2147998" y="2780982"/>
                  </a:cubicBezTo>
                  <a:cubicBezTo>
                    <a:pt x="2200576" y="2730186"/>
                    <a:pt x="2253944" y="2680141"/>
                    <a:pt x="2308113" y="2630868"/>
                  </a:cubicBezTo>
                  <a:cubicBezTo>
                    <a:pt x="2362282" y="2581595"/>
                    <a:pt x="2417174" y="2533304"/>
                    <a:pt x="2472800" y="2485993"/>
                  </a:cubicBezTo>
                  <a:cubicBezTo>
                    <a:pt x="2528141" y="2438368"/>
                    <a:pt x="2583290" y="2390076"/>
                    <a:pt x="2637488" y="2341118"/>
                  </a:cubicBezTo>
                  <a:cubicBezTo>
                    <a:pt x="2691685" y="2292159"/>
                    <a:pt x="2745025" y="2241963"/>
                    <a:pt x="2797508" y="2191099"/>
                  </a:cubicBezTo>
                  <a:cubicBezTo>
                    <a:pt x="2902283" y="2089372"/>
                    <a:pt x="3004867" y="1984978"/>
                    <a:pt x="3105641" y="1878965"/>
                  </a:cubicBezTo>
                  <a:cubicBezTo>
                    <a:pt x="3206416" y="1772952"/>
                    <a:pt x="3303857" y="1663986"/>
                    <a:pt x="3397297" y="1551495"/>
                  </a:cubicBezTo>
                  <a:lnTo>
                    <a:pt x="3537695" y="1382998"/>
                  </a:lnTo>
                  <a:cubicBezTo>
                    <a:pt x="3585320" y="1327182"/>
                    <a:pt x="3632945" y="1271937"/>
                    <a:pt x="3682094" y="1217739"/>
                  </a:cubicBezTo>
                  <a:cubicBezTo>
                    <a:pt x="3780202" y="1109154"/>
                    <a:pt x="3882119" y="1003903"/>
                    <a:pt x="3984894" y="900081"/>
                  </a:cubicBezTo>
                  <a:cubicBezTo>
                    <a:pt x="4087669" y="796258"/>
                    <a:pt x="4193111" y="694436"/>
                    <a:pt x="4302553" y="597281"/>
                  </a:cubicBezTo>
                  <a:cubicBezTo>
                    <a:pt x="4411995" y="500126"/>
                    <a:pt x="4524295" y="406781"/>
                    <a:pt x="4631642" y="307149"/>
                  </a:cubicBezTo>
                  <a:cubicBezTo>
                    <a:pt x="4738988" y="207518"/>
                    <a:pt x="4843573" y="105315"/>
                    <a:pt x="4945967" y="1111"/>
                  </a:cubicBezTo>
                  <a:cubicBezTo>
                    <a:pt x="4947377" y="-309"/>
                    <a:pt x="4949662" y="-320"/>
                    <a:pt x="4951082" y="1086"/>
                  </a:cubicBezTo>
                  <a:cubicBezTo>
                    <a:pt x="4951091" y="1094"/>
                    <a:pt x="4951101" y="1103"/>
                    <a:pt x="4951110" y="1111"/>
                  </a:cubicBezTo>
                  <a:cubicBezTo>
                    <a:pt x="4952491" y="2548"/>
                    <a:pt x="4952491" y="4817"/>
                    <a:pt x="4951110" y="6255"/>
                  </a:cubicBezTo>
                  <a:lnTo>
                    <a:pt x="4951110" y="6255"/>
                  </a:lnTo>
                  <a:cubicBezTo>
                    <a:pt x="4848431" y="110458"/>
                    <a:pt x="4744513" y="213519"/>
                    <a:pt x="4636785" y="312198"/>
                  </a:cubicBezTo>
                  <a:cubicBezTo>
                    <a:pt x="4529058" y="410877"/>
                    <a:pt x="4416377" y="504698"/>
                    <a:pt x="4307316" y="602043"/>
                  </a:cubicBezTo>
                  <a:cubicBezTo>
                    <a:pt x="4198254" y="699389"/>
                    <a:pt x="4092622" y="800640"/>
                    <a:pt x="3989371" y="904272"/>
                  </a:cubicBezTo>
                  <a:cubicBezTo>
                    <a:pt x="3886120" y="1007904"/>
                    <a:pt x="3784583" y="1112964"/>
                    <a:pt x="3686476" y="1221359"/>
                  </a:cubicBezTo>
                  <a:cubicBezTo>
                    <a:pt x="3637327" y="1275461"/>
                    <a:pt x="3589159" y="1330449"/>
                    <a:pt x="3541982" y="1386332"/>
                  </a:cubicBezTo>
                  <a:lnTo>
                    <a:pt x="3401488" y="1554734"/>
                  </a:lnTo>
                  <a:cubicBezTo>
                    <a:pt x="3307857" y="1667224"/>
                    <a:pt x="3209940" y="1776095"/>
                    <a:pt x="3109166" y="1882108"/>
                  </a:cubicBezTo>
                  <a:cubicBezTo>
                    <a:pt x="3008391" y="1988121"/>
                    <a:pt x="2905807" y="2092325"/>
                    <a:pt x="2800651" y="2194052"/>
                  </a:cubicBezTo>
                  <a:cubicBezTo>
                    <a:pt x="2748073" y="2244849"/>
                    <a:pt x="2694638" y="2294826"/>
                    <a:pt x="2640345" y="2343975"/>
                  </a:cubicBezTo>
                  <a:cubicBezTo>
                    <a:pt x="2586053" y="2392934"/>
                    <a:pt x="2530903" y="2441035"/>
                    <a:pt x="2475467" y="2488755"/>
                  </a:cubicBezTo>
                  <a:cubicBezTo>
                    <a:pt x="2420032" y="2536476"/>
                    <a:pt x="2364977" y="2584005"/>
                    <a:pt x="2310685" y="2633440"/>
                  </a:cubicBezTo>
                  <a:cubicBezTo>
                    <a:pt x="2256392" y="2682875"/>
                    <a:pt x="2203052" y="2732405"/>
                    <a:pt x="2150570" y="2783268"/>
                  </a:cubicBezTo>
                  <a:cubicBezTo>
                    <a:pt x="2045795" y="2884900"/>
                    <a:pt x="1942925" y="2989199"/>
                    <a:pt x="1842055" y="3095117"/>
                  </a:cubicBezTo>
                  <a:cubicBezTo>
                    <a:pt x="1741185" y="3201035"/>
                    <a:pt x="1643173" y="3309906"/>
                    <a:pt x="1549923" y="3422301"/>
                  </a:cubicBezTo>
                  <a:lnTo>
                    <a:pt x="1409334" y="3590703"/>
                  </a:lnTo>
                  <a:cubicBezTo>
                    <a:pt x="1361709" y="3646424"/>
                    <a:pt x="1314084" y="3701574"/>
                    <a:pt x="1264840" y="3755771"/>
                  </a:cubicBezTo>
                  <a:cubicBezTo>
                    <a:pt x="1166732" y="3864165"/>
                    <a:pt x="1064815" y="3969322"/>
                    <a:pt x="961850" y="4073049"/>
                  </a:cubicBezTo>
                  <a:cubicBezTo>
                    <a:pt x="858884" y="4176776"/>
                    <a:pt x="753442" y="4278408"/>
                    <a:pt x="644000" y="4375372"/>
                  </a:cubicBezTo>
                  <a:cubicBezTo>
                    <a:pt x="534558" y="4472337"/>
                    <a:pt x="422068" y="4565872"/>
                    <a:pt x="314530" y="4665123"/>
                  </a:cubicBezTo>
                  <a:cubicBezTo>
                    <a:pt x="206993" y="4764373"/>
                    <a:pt x="102599" y="4866767"/>
                    <a:pt x="15" y="497097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6C74EE25-8CB1-49EA-8A68-54F98297EF15}"/>
                </a:ext>
              </a:extLst>
            </p:cNvPr>
            <p:cNvSpPr/>
            <p:nvPr/>
          </p:nvSpPr>
          <p:spPr>
            <a:xfrm>
              <a:off x="2047493" y="723588"/>
              <a:ext cx="5051857" cy="5071801"/>
            </a:xfrm>
            <a:custGeom>
              <a:avLst/>
              <a:gdLst>
                <a:gd name="connsiteX0" fmla="*/ 15 w 5051857"/>
                <a:gd name="connsiteY0" fmla="*/ 5071840 h 5071801"/>
                <a:gd name="connsiteX1" fmla="*/ 320436 w 5051857"/>
                <a:gd name="connsiteY1" fmla="*/ 4759325 h 5071801"/>
                <a:gd name="connsiteX2" fmla="*/ 655811 w 5051857"/>
                <a:gd name="connsiteY2" fmla="*/ 4462812 h 5071801"/>
                <a:gd name="connsiteX3" fmla="*/ 979661 w 5051857"/>
                <a:gd name="connsiteY3" fmla="*/ 4153821 h 5071801"/>
                <a:gd name="connsiteX4" fmla="*/ 1288462 w 5051857"/>
                <a:gd name="connsiteY4" fmla="*/ 3829971 h 5071801"/>
                <a:gd name="connsiteX5" fmla="*/ 1435909 w 5051857"/>
                <a:gd name="connsiteY5" fmla="*/ 3661569 h 5071801"/>
                <a:gd name="connsiteX6" fmla="*/ 1579451 w 5051857"/>
                <a:gd name="connsiteY6" fmla="*/ 3490119 h 5071801"/>
                <a:gd name="connsiteX7" fmla="*/ 1877488 w 5051857"/>
                <a:gd name="connsiteY7" fmla="*/ 3156268 h 5071801"/>
                <a:gd name="connsiteX8" fmla="*/ 2191813 w 5051857"/>
                <a:gd name="connsiteY8" fmla="*/ 2837656 h 5071801"/>
                <a:gd name="connsiteX9" fmla="*/ 2354976 w 5051857"/>
                <a:gd name="connsiteY9" fmla="*/ 2684399 h 5071801"/>
                <a:gd name="connsiteX10" fmla="*/ 2522807 w 5051857"/>
                <a:gd name="connsiteY10" fmla="*/ 2536285 h 5071801"/>
                <a:gd name="connsiteX11" fmla="*/ 2690923 w 5051857"/>
                <a:gd name="connsiteY11" fmla="*/ 2387981 h 5071801"/>
                <a:gd name="connsiteX12" fmla="*/ 2853991 w 5051857"/>
                <a:gd name="connsiteY12" fmla="*/ 2234819 h 5071801"/>
                <a:gd name="connsiteX13" fmla="*/ 3168316 w 5051857"/>
                <a:gd name="connsiteY13" fmla="*/ 1916303 h 5071801"/>
                <a:gd name="connsiteX14" fmla="*/ 3466258 w 5051857"/>
                <a:gd name="connsiteY14" fmla="*/ 1582928 h 5071801"/>
                <a:gd name="connsiteX15" fmla="*/ 3609704 w 5051857"/>
                <a:gd name="connsiteY15" fmla="*/ 1411478 h 5071801"/>
                <a:gd name="connsiteX16" fmla="*/ 3757247 w 5051857"/>
                <a:gd name="connsiteY16" fmla="*/ 1242981 h 5071801"/>
                <a:gd name="connsiteX17" fmla="*/ 4066238 w 5051857"/>
                <a:gd name="connsiteY17" fmla="*/ 919131 h 5071801"/>
                <a:gd name="connsiteX18" fmla="*/ 4390088 w 5051857"/>
                <a:gd name="connsiteY18" fmla="*/ 609949 h 5071801"/>
                <a:gd name="connsiteX19" fmla="*/ 4725463 w 5051857"/>
                <a:gd name="connsiteY19" fmla="*/ 313531 h 5071801"/>
                <a:gd name="connsiteX20" fmla="*/ 5045693 w 5051857"/>
                <a:gd name="connsiteY20" fmla="*/ 1111 h 5071801"/>
                <a:gd name="connsiteX21" fmla="*/ 5050809 w 5051857"/>
                <a:gd name="connsiteY21" fmla="*/ 1086 h 5071801"/>
                <a:gd name="connsiteX22" fmla="*/ 5050837 w 5051857"/>
                <a:gd name="connsiteY22" fmla="*/ 1111 h 5071801"/>
                <a:gd name="connsiteX23" fmla="*/ 5050837 w 5051857"/>
                <a:gd name="connsiteY23" fmla="*/ 6255 h 5071801"/>
                <a:gd name="connsiteX24" fmla="*/ 5050837 w 5051857"/>
                <a:gd name="connsiteY24" fmla="*/ 6255 h 5071801"/>
                <a:gd name="connsiteX25" fmla="*/ 4729940 w 5051857"/>
                <a:gd name="connsiteY25" fmla="*/ 318579 h 5071801"/>
                <a:gd name="connsiteX26" fmla="*/ 4394184 w 5051857"/>
                <a:gd name="connsiteY26" fmla="*/ 613950 h 5071801"/>
                <a:gd name="connsiteX27" fmla="*/ 4070333 w 5051857"/>
                <a:gd name="connsiteY27" fmla="*/ 922560 h 5071801"/>
                <a:gd name="connsiteX28" fmla="*/ 3761247 w 5051857"/>
                <a:gd name="connsiteY28" fmla="*/ 1246410 h 5071801"/>
                <a:gd name="connsiteX29" fmla="*/ 3613610 w 5051857"/>
                <a:gd name="connsiteY29" fmla="*/ 1414526 h 5071801"/>
                <a:gd name="connsiteX30" fmla="*/ 3469973 w 5051857"/>
                <a:gd name="connsiteY30" fmla="*/ 1585976 h 5071801"/>
                <a:gd name="connsiteX31" fmla="*/ 3171459 w 5051857"/>
                <a:gd name="connsiteY31" fmla="*/ 1919351 h 5071801"/>
                <a:gd name="connsiteX32" fmla="*/ 2856563 w 5051857"/>
                <a:gd name="connsiteY32" fmla="*/ 2238153 h 5071801"/>
                <a:gd name="connsiteX33" fmla="*/ 2693304 w 5051857"/>
                <a:gd name="connsiteY33" fmla="*/ 2390553 h 5071801"/>
                <a:gd name="connsiteX34" fmla="*/ 2525283 w 5051857"/>
                <a:gd name="connsiteY34" fmla="*/ 2538476 h 5071801"/>
                <a:gd name="connsiteX35" fmla="*/ 2357548 w 5051857"/>
                <a:gd name="connsiteY35" fmla="*/ 2686685 h 5071801"/>
                <a:gd name="connsiteX36" fmla="*/ 2194289 w 5051857"/>
                <a:gd name="connsiteY36" fmla="*/ 2839656 h 5071801"/>
                <a:gd name="connsiteX37" fmla="*/ 1879964 w 5051857"/>
                <a:gd name="connsiteY37" fmla="*/ 3157791 h 5071801"/>
                <a:gd name="connsiteX38" fmla="*/ 1581641 w 5051857"/>
                <a:gd name="connsiteY38" fmla="*/ 3491166 h 5071801"/>
                <a:gd name="connsiteX39" fmla="*/ 1437909 w 5051857"/>
                <a:gd name="connsiteY39" fmla="*/ 3662616 h 5071801"/>
                <a:gd name="connsiteX40" fmla="*/ 1290272 w 5051857"/>
                <a:gd name="connsiteY40" fmla="*/ 3830923 h 5071801"/>
                <a:gd name="connsiteX41" fmla="*/ 981090 w 5051857"/>
                <a:gd name="connsiteY41" fmla="*/ 4154773 h 5071801"/>
                <a:gd name="connsiteX42" fmla="*/ 657240 w 5051857"/>
                <a:gd name="connsiteY42" fmla="*/ 4463479 h 5071801"/>
                <a:gd name="connsiteX43" fmla="*/ 321579 w 5051857"/>
                <a:gd name="connsiteY43" fmla="*/ 4759611 h 5071801"/>
                <a:gd name="connsiteX44" fmla="*/ 15 w 5051857"/>
                <a:gd name="connsiteY44" fmla="*/ 5071840 h 5071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051857" h="5071801">
                  <a:moveTo>
                    <a:pt x="15" y="5071840"/>
                  </a:moveTo>
                  <a:cubicBezTo>
                    <a:pt x="104790" y="4965351"/>
                    <a:pt x="210422" y="4860100"/>
                    <a:pt x="320436" y="4759325"/>
                  </a:cubicBezTo>
                  <a:cubicBezTo>
                    <a:pt x="430450" y="4658550"/>
                    <a:pt x="544750" y="4562253"/>
                    <a:pt x="655811" y="4462812"/>
                  </a:cubicBezTo>
                  <a:cubicBezTo>
                    <a:pt x="766873" y="4363371"/>
                    <a:pt x="874315" y="4259548"/>
                    <a:pt x="979661" y="4153821"/>
                  </a:cubicBezTo>
                  <a:cubicBezTo>
                    <a:pt x="1085008" y="4048093"/>
                    <a:pt x="1188449" y="3940651"/>
                    <a:pt x="1288462" y="3829971"/>
                  </a:cubicBezTo>
                  <a:cubicBezTo>
                    <a:pt x="1338659" y="3774726"/>
                    <a:pt x="1387617" y="3718433"/>
                    <a:pt x="1435909" y="3661569"/>
                  </a:cubicBezTo>
                  <a:lnTo>
                    <a:pt x="1579451" y="3490119"/>
                  </a:lnTo>
                  <a:cubicBezTo>
                    <a:pt x="1674701" y="3375819"/>
                    <a:pt x="1774808" y="3264471"/>
                    <a:pt x="1877488" y="3156268"/>
                  </a:cubicBezTo>
                  <a:cubicBezTo>
                    <a:pt x="1980167" y="3048063"/>
                    <a:pt x="2084847" y="2941574"/>
                    <a:pt x="2191813" y="2837656"/>
                  </a:cubicBezTo>
                  <a:cubicBezTo>
                    <a:pt x="2245343" y="2785650"/>
                    <a:pt x="2299731" y="2734567"/>
                    <a:pt x="2354976" y="2684399"/>
                  </a:cubicBezTo>
                  <a:cubicBezTo>
                    <a:pt x="2410221" y="2634297"/>
                    <a:pt x="2466419" y="2585148"/>
                    <a:pt x="2522807" y="2536285"/>
                  </a:cubicBezTo>
                  <a:cubicBezTo>
                    <a:pt x="2579194" y="2487422"/>
                    <a:pt x="2635392" y="2438178"/>
                    <a:pt x="2690923" y="2387981"/>
                  </a:cubicBezTo>
                  <a:cubicBezTo>
                    <a:pt x="2746453" y="2337784"/>
                    <a:pt x="2800556" y="2286730"/>
                    <a:pt x="2853991" y="2234819"/>
                  </a:cubicBezTo>
                  <a:cubicBezTo>
                    <a:pt x="2961052" y="2130930"/>
                    <a:pt x="3065827" y="2024764"/>
                    <a:pt x="3168316" y="1916303"/>
                  </a:cubicBezTo>
                  <a:cubicBezTo>
                    <a:pt x="3270995" y="1808099"/>
                    <a:pt x="3370722" y="1697228"/>
                    <a:pt x="3466258" y="1582928"/>
                  </a:cubicBezTo>
                  <a:lnTo>
                    <a:pt x="3609704" y="1411478"/>
                  </a:lnTo>
                  <a:cubicBezTo>
                    <a:pt x="3658091" y="1354328"/>
                    <a:pt x="3707050" y="1298226"/>
                    <a:pt x="3757247" y="1242981"/>
                  </a:cubicBezTo>
                  <a:cubicBezTo>
                    <a:pt x="3857354" y="1132300"/>
                    <a:pt x="3961082" y="1024953"/>
                    <a:pt x="4066238" y="919131"/>
                  </a:cubicBezTo>
                  <a:cubicBezTo>
                    <a:pt x="4171394" y="813308"/>
                    <a:pt x="4278550" y="709581"/>
                    <a:pt x="4390088" y="609949"/>
                  </a:cubicBezTo>
                  <a:cubicBezTo>
                    <a:pt x="4501626" y="510318"/>
                    <a:pt x="4616021" y="414877"/>
                    <a:pt x="4725463" y="313531"/>
                  </a:cubicBezTo>
                  <a:cubicBezTo>
                    <a:pt x="4834905" y="212185"/>
                    <a:pt x="4941204" y="107505"/>
                    <a:pt x="5045693" y="1111"/>
                  </a:cubicBezTo>
                  <a:cubicBezTo>
                    <a:pt x="5047103" y="-309"/>
                    <a:pt x="5049389" y="-320"/>
                    <a:pt x="5050809" y="1086"/>
                  </a:cubicBezTo>
                  <a:cubicBezTo>
                    <a:pt x="5050818" y="1094"/>
                    <a:pt x="5050827" y="1103"/>
                    <a:pt x="5050837" y="1111"/>
                  </a:cubicBezTo>
                  <a:cubicBezTo>
                    <a:pt x="5052218" y="2548"/>
                    <a:pt x="5052218" y="4817"/>
                    <a:pt x="5050837" y="6255"/>
                  </a:cubicBezTo>
                  <a:lnTo>
                    <a:pt x="5050837" y="6255"/>
                  </a:lnTo>
                  <a:cubicBezTo>
                    <a:pt x="4946062" y="112554"/>
                    <a:pt x="4840144" y="217805"/>
                    <a:pt x="4729940" y="318579"/>
                  </a:cubicBezTo>
                  <a:cubicBezTo>
                    <a:pt x="4619735" y="419354"/>
                    <a:pt x="4505340" y="514128"/>
                    <a:pt x="4394184" y="613950"/>
                  </a:cubicBezTo>
                  <a:cubicBezTo>
                    <a:pt x="4283027" y="713772"/>
                    <a:pt x="4175585" y="816927"/>
                    <a:pt x="4070333" y="922560"/>
                  </a:cubicBezTo>
                  <a:cubicBezTo>
                    <a:pt x="3965082" y="1028192"/>
                    <a:pt x="3861355" y="1135539"/>
                    <a:pt x="3761247" y="1246410"/>
                  </a:cubicBezTo>
                  <a:cubicBezTo>
                    <a:pt x="3711022" y="1301531"/>
                    <a:pt x="3661806" y="1357566"/>
                    <a:pt x="3613610" y="1414526"/>
                  </a:cubicBezTo>
                  <a:lnTo>
                    <a:pt x="3469973" y="1585976"/>
                  </a:lnTo>
                  <a:cubicBezTo>
                    <a:pt x="3374723" y="1700276"/>
                    <a:pt x="3274329" y="1811433"/>
                    <a:pt x="3171459" y="1919351"/>
                  </a:cubicBezTo>
                  <a:cubicBezTo>
                    <a:pt x="3068589" y="2027269"/>
                    <a:pt x="2963814" y="2133949"/>
                    <a:pt x="2856563" y="2238153"/>
                  </a:cubicBezTo>
                  <a:cubicBezTo>
                    <a:pt x="2803289" y="2289845"/>
                    <a:pt x="2748863" y="2340642"/>
                    <a:pt x="2693304" y="2390553"/>
                  </a:cubicBezTo>
                  <a:cubicBezTo>
                    <a:pt x="2637869" y="2440559"/>
                    <a:pt x="2581671" y="2489708"/>
                    <a:pt x="2525283" y="2538476"/>
                  </a:cubicBezTo>
                  <a:cubicBezTo>
                    <a:pt x="2468895" y="2587244"/>
                    <a:pt x="2412698" y="2636679"/>
                    <a:pt x="2357548" y="2686685"/>
                  </a:cubicBezTo>
                  <a:cubicBezTo>
                    <a:pt x="2302398" y="2736691"/>
                    <a:pt x="2247820" y="2787745"/>
                    <a:pt x="2194289" y="2839656"/>
                  </a:cubicBezTo>
                  <a:cubicBezTo>
                    <a:pt x="2087162" y="2943412"/>
                    <a:pt x="1982387" y="3049464"/>
                    <a:pt x="1879964" y="3157791"/>
                  </a:cubicBezTo>
                  <a:cubicBezTo>
                    <a:pt x="1777190" y="3265900"/>
                    <a:pt x="1677272" y="3376866"/>
                    <a:pt x="1581641" y="3491166"/>
                  </a:cubicBezTo>
                  <a:lnTo>
                    <a:pt x="1437909" y="3662616"/>
                  </a:lnTo>
                  <a:cubicBezTo>
                    <a:pt x="1389522" y="3719766"/>
                    <a:pt x="1340563" y="3775678"/>
                    <a:pt x="1290272" y="3830923"/>
                  </a:cubicBezTo>
                  <a:cubicBezTo>
                    <a:pt x="1190069" y="3941508"/>
                    <a:pt x="1086246" y="4048760"/>
                    <a:pt x="981090" y="4154773"/>
                  </a:cubicBezTo>
                  <a:cubicBezTo>
                    <a:pt x="875934" y="4260787"/>
                    <a:pt x="768587" y="4364323"/>
                    <a:pt x="657240" y="4463479"/>
                  </a:cubicBezTo>
                  <a:cubicBezTo>
                    <a:pt x="545893" y="4562634"/>
                    <a:pt x="431212" y="4658360"/>
                    <a:pt x="321579" y="4759611"/>
                  </a:cubicBezTo>
                  <a:cubicBezTo>
                    <a:pt x="211946" y="4860861"/>
                    <a:pt x="104695" y="4965446"/>
                    <a:pt x="15" y="5071840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E1CB4C92-7309-41E5-970F-81BE14363910}"/>
                </a:ext>
              </a:extLst>
            </p:cNvPr>
            <p:cNvSpPr/>
            <p:nvPr/>
          </p:nvSpPr>
          <p:spPr>
            <a:xfrm>
              <a:off x="2047493" y="722826"/>
              <a:ext cx="5151203" cy="5174099"/>
            </a:xfrm>
            <a:custGeom>
              <a:avLst/>
              <a:gdLst>
                <a:gd name="connsiteX0" fmla="*/ 15 w 5151203"/>
                <a:gd name="connsiteY0" fmla="*/ 5174139 h 5174099"/>
                <a:gd name="connsiteX1" fmla="*/ 326627 w 5151203"/>
                <a:gd name="connsiteY1" fmla="*/ 4855337 h 5174099"/>
                <a:gd name="connsiteX2" fmla="*/ 668289 w 5151203"/>
                <a:gd name="connsiteY2" fmla="*/ 4552442 h 5174099"/>
                <a:gd name="connsiteX3" fmla="*/ 998235 w 5151203"/>
                <a:gd name="connsiteY3" fmla="*/ 4237165 h 5174099"/>
                <a:gd name="connsiteX4" fmla="*/ 1313227 w 5151203"/>
                <a:gd name="connsiteY4" fmla="*/ 3906933 h 5174099"/>
                <a:gd name="connsiteX5" fmla="*/ 1463817 w 5151203"/>
                <a:gd name="connsiteY5" fmla="*/ 3735483 h 5174099"/>
                <a:gd name="connsiteX6" fmla="*/ 1610407 w 5151203"/>
                <a:gd name="connsiteY6" fmla="*/ 3560604 h 5174099"/>
                <a:gd name="connsiteX7" fmla="*/ 1914730 w 5151203"/>
                <a:gd name="connsiteY7" fmla="*/ 3220275 h 5174099"/>
                <a:gd name="connsiteX8" fmla="*/ 2235437 w 5151203"/>
                <a:gd name="connsiteY8" fmla="*/ 2895378 h 5174099"/>
                <a:gd name="connsiteX9" fmla="*/ 2401744 w 5151203"/>
                <a:gd name="connsiteY9" fmla="*/ 2738977 h 5174099"/>
                <a:gd name="connsiteX10" fmla="*/ 2572622 w 5151203"/>
                <a:gd name="connsiteY10" fmla="*/ 2587625 h 5174099"/>
                <a:gd name="connsiteX11" fmla="*/ 2743501 w 5151203"/>
                <a:gd name="connsiteY11" fmla="*/ 2436368 h 5174099"/>
                <a:gd name="connsiteX12" fmla="*/ 2909712 w 5151203"/>
                <a:gd name="connsiteY12" fmla="*/ 2280063 h 5174099"/>
                <a:gd name="connsiteX13" fmla="*/ 3230324 w 5151203"/>
                <a:gd name="connsiteY13" fmla="*/ 1955260 h 5174099"/>
                <a:gd name="connsiteX14" fmla="*/ 3534457 w 5151203"/>
                <a:gd name="connsiteY14" fmla="*/ 1615122 h 5174099"/>
                <a:gd name="connsiteX15" fmla="*/ 3681523 w 5151203"/>
                <a:gd name="connsiteY15" fmla="*/ 1440053 h 5174099"/>
                <a:gd name="connsiteX16" fmla="*/ 3832113 w 5151203"/>
                <a:gd name="connsiteY16" fmla="*/ 1268603 h 5174099"/>
                <a:gd name="connsiteX17" fmla="*/ 4147295 w 5151203"/>
                <a:gd name="connsiteY17" fmla="*/ 938276 h 5174099"/>
                <a:gd name="connsiteX18" fmla="*/ 4476956 w 5151203"/>
                <a:gd name="connsiteY18" fmla="*/ 622617 h 5174099"/>
                <a:gd name="connsiteX19" fmla="*/ 4818522 w 5151203"/>
                <a:gd name="connsiteY19" fmla="*/ 319913 h 5174099"/>
                <a:gd name="connsiteX20" fmla="*/ 5145039 w 5151203"/>
                <a:gd name="connsiteY20" fmla="*/ 1111 h 5174099"/>
                <a:gd name="connsiteX21" fmla="*/ 5150154 w 5151203"/>
                <a:gd name="connsiteY21" fmla="*/ 1086 h 5174099"/>
                <a:gd name="connsiteX22" fmla="*/ 5150183 w 5151203"/>
                <a:gd name="connsiteY22" fmla="*/ 1111 h 5174099"/>
                <a:gd name="connsiteX23" fmla="*/ 5150183 w 5151203"/>
                <a:gd name="connsiteY23" fmla="*/ 6255 h 5174099"/>
                <a:gd name="connsiteX24" fmla="*/ 5150183 w 5151203"/>
                <a:gd name="connsiteY24" fmla="*/ 6255 h 5174099"/>
                <a:gd name="connsiteX25" fmla="*/ 4823189 w 5151203"/>
                <a:gd name="connsiteY25" fmla="*/ 324866 h 5174099"/>
                <a:gd name="connsiteX26" fmla="*/ 4481242 w 5151203"/>
                <a:gd name="connsiteY26" fmla="*/ 627380 h 5174099"/>
                <a:gd name="connsiteX27" fmla="*/ 4151105 w 5151203"/>
                <a:gd name="connsiteY27" fmla="*/ 942372 h 5174099"/>
                <a:gd name="connsiteX28" fmla="*/ 3835733 w 5151203"/>
                <a:gd name="connsiteY28" fmla="*/ 1272127 h 5174099"/>
                <a:gd name="connsiteX29" fmla="*/ 3685142 w 5151203"/>
                <a:gd name="connsiteY29" fmla="*/ 1443577 h 5174099"/>
                <a:gd name="connsiteX30" fmla="*/ 3538648 w 5151203"/>
                <a:gd name="connsiteY30" fmla="*/ 1618266 h 5174099"/>
                <a:gd name="connsiteX31" fmla="*/ 3233848 w 5151203"/>
                <a:gd name="connsiteY31" fmla="*/ 1958308 h 5174099"/>
                <a:gd name="connsiteX32" fmla="*/ 2912760 w 5151203"/>
                <a:gd name="connsiteY32" fmla="*/ 2282920 h 5174099"/>
                <a:gd name="connsiteX33" fmla="*/ 2746168 w 5151203"/>
                <a:gd name="connsiteY33" fmla="*/ 2438940 h 5174099"/>
                <a:gd name="connsiteX34" fmla="*/ 2574718 w 5151203"/>
                <a:gd name="connsiteY34" fmla="*/ 2590006 h 5174099"/>
                <a:gd name="connsiteX35" fmla="*/ 2403744 w 5151203"/>
                <a:gd name="connsiteY35" fmla="*/ 2741073 h 5174099"/>
                <a:gd name="connsiteX36" fmla="*/ 2237342 w 5151203"/>
                <a:gd name="connsiteY36" fmla="*/ 2897283 h 5174099"/>
                <a:gd name="connsiteX37" fmla="*/ 1916445 w 5151203"/>
                <a:gd name="connsiteY37" fmla="*/ 3221799 h 5174099"/>
                <a:gd name="connsiteX38" fmla="*/ 1611645 w 5151203"/>
                <a:gd name="connsiteY38" fmla="*/ 3561651 h 5174099"/>
                <a:gd name="connsiteX39" fmla="*/ 1464865 w 5151203"/>
                <a:gd name="connsiteY39" fmla="*/ 3736435 h 5174099"/>
                <a:gd name="connsiteX40" fmla="*/ 1314179 w 5151203"/>
                <a:gd name="connsiteY40" fmla="*/ 3907885 h 5174099"/>
                <a:gd name="connsiteX41" fmla="*/ 998711 w 5151203"/>
                <a:gd name="connsiteY41" fmla="*/ 4237831 h 5174099"/>
                <a:gd name="connsiteX42" fmla="*/ 668860 w 5151203"/>
                <a:gd name="connsiteY42" fmla="*/ 4553490 h 5174099"/>
                <a:gd name="connsiteX43" fmla="*/ 327008 w 5151203"/>
                <a:gd name="connsiteY43" fmla="*/ 4855909 h 5174099"/>
                <a:gd name="connsiteX44" fmla="*/ 15 w 5151203"/>
                <a:gd name="connsiteY44" fmla="*/ 5174139 h 517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151203" h="5174099">
                  <a:moveTo>
                    <a:pt x="15" y="5174139"/>
                  </a:moveTo>
                  <a:cubicBezTo>
                    <a:pt x="106695" y="5065649"/>
                    <a:pt x="214423" y="4958302"/>
                    <a:pt x="326627" y="4855337"/>
                  </a:cubicBezTo>
                  <a:cubicBezTo>
                    <a:pt x="438832" y="4752372"/>
                    <a:pt x="555227" y="4654169"/>
                    <a:pt x="668289" y="4552442"/>
                  </a:cubicBezTo>
                  <a:cubicBezTo>
                    <a:pt x="781351" y="4450715"/>
                    <a:pt x="890888" y="4344987"/>
                    <a:pt x="998235" y="4237165"/>
                  </a:cubicBezTo>
                  <a:cubicBezTo>
                    <a:pt x="1105582" y="4129341"/>
                    <a:pt x="1211119" y="4019709"/>
                    <a:pt x="1313227" y="3906933"/>
                  </a:cubicBezTo>
                  <a:cubicBezTo>
                    <a:pt x="1364471" y="3850640"/>
                    <a:pt x="1414478" y="3793299"/>
                    <a:pt x="1463817" y="3735483"/>
                  </a:cubicBezTo>
                  <a:lnTo>
                    <a:pt x="1610407" y="3560604"/>
                  </a:lnTo>
                  <a:cubicBezTo>
                    <a:pt x="1708038" y="3443827"/>
                    <a:pt x="1809955" y="3330670"/>
                    <a:pt x="1914730" y="3220275"/>
                  </a:cubicBezTo>
                  <a:cubicBezTo>
                    <a:pt x="2019505" y="3109881"/>
                    <a:pt x="2126186" y="3001200"/>
                    <a:pt x="2235437" y="2895378"/>
                  </a:cubicBezTo>
                  <a:cubicBezTo>
                    <a:pt x="2289987" y="2842295"/>
                    <a:pt x="2345423" y="2790155"/>
                    <a:pt x="2401744" y="2738977"/>
                  </a:cubicBezTo>
                  <a:cubicBezTo>
                    <a:pt x="2458037" y="2687828"/>
                    <a:pt x="2515186" y="2637536"/>
                    <a:pt x="2572622" y="2587625"/>
                  </a:cubicBezTo>
                  <a:cubicBezTo>
                    <a:pt x="2630058" y="2537714"/>
                    <a:pt x="2686922" y="2487517"/>
                    <a:pt x="2743501" y="2436368"/>
                  </a:cubicBezTo>
                  <a:cubicBezTo>
                    <a:pt x="2800079" y="2385219"/>
                    <a:pt x="2855229" y="2333117"/>
                    <a:pt x="2909712" y="2280063"/>
                  </a:cubicBezTo>
                  <a:cubicBezTo>
                    <a:pt x="3018869" y="2174078"/>
                    <a:pt x="3125739" y="2065817"/>
                    <a:pt x="3230324" y="1955260"/>
                  </a:cubicBezTo>
                  <a:cubicBezTo>
                    <a:pt x="3335099" y="1844961"/>
                    <a:pt x="3436921" y="1731804"/>
                    <a:pt x="3534457" y="1615122"/>
                  </a:cubicBezTo>
                  <a:lnTo>
                    <a:pt x="3681523" y="1440053"/>
                  </a:lnTo>
                  <a:cubicBezTo>
                    <a:pt x="3730862" y="1382236"/>
                    <a:pt x="3780869" y="1324800"/>
                    <a:pt x="3832113" y="1268603"/>
                  </a:cubicBezTo>
                  <a:cubicBezTo>
                    <a:pt x="3934316" y="1155732"/>
                    <a:pt x="4040139" y="1046289"/>
                    <a:pt x="4147295" y="938276"/>
                  </a:cubicBezTo>
                  <a:cubicBezTo>
                    <a:pt x="4254452" y="830262"/>
                    <a:pt x="4363418" y="724440"/>
                    <a:pt x="4476956" y="622617"/>
                  </a:cubicBezTo>
                  <a:cubicBezTo>
                    <a:pt x="4590494" y="520795"/>
                    <a:pt x="4707080" y="423354"/>
                    <a:pt x="4818522" y="319913"/>
                  </a:cubicBezTo>
                  <a:cubicBezTo>
                    <a:pt x="4929965" y="216471"/>
                    <a:pt x="5038455" y="109696"/>
                    <a:pt x="5145039" y="1111"/>
                  </a:cubicBezTo>
                  <a:cubicBezTo>
                    <a:pt x="5146449" y="-309"/>
                    <a:pt x="5148735" y="-320"/>
                    <a:pt x="5150154" y="1086"/>
                  </a:cubicBezTo>
                  <a:cubicBezTo>
                    <a:pt x="5150164" y="1094"/>
                    <a:pt x="5150173" y="1103"/>
                    <a:pt x="5150183" y="1111"/>
                  </a:cubicBezTo>
                  <a:cubicBezTo>
                    <a:pt x="5151564" y="2548"/>
                    <a:pt x="5151564" y="4817"/>
                    <a:pt x="5150183" y="6255"/>
                  </a:cubicBezTo>
                  <a:lnTo>
                    <a:pt x="5150183" y="6255"/>
                  </a:lnTo>
                  <a:cubicBezTo>
                    <a:pt x="5043598" y="114840"/>
                    <a:pt x="4935394" y="221996"/>
                    <a:pt x="4823189" y="324866"/>
                  </a:cubicBezTo>
                  <a:cubicBezTo>
                    <a:pt x="4710985" y="427736"/>
                    <a:pt x="4594589" y="525843"/>
                    <a:pt x="4481242" y="627380"/>
                  </a:cubicBezTo>
                  <a:cubicBezTo>
                    <a:pt x="4367894" y="728916"/>
                    <a:pt x="4258452" y="834549"/>
                    <a:pt x="4151105" y="942372"/>
                  </a:cubicBezTo>
                  <a:cubicBezTo>
                    <a:pt x="4043759" y="1050195"/>
                    <a:pt x="3938031" y="1159542"/>
                    <a:pt x="3835733" y="1272127"/>
                  </a:cubicBezTo>
                  <a:cubicBezTo>
                    <a:pt x="3784555" y="1328448"/>
                    <a:pt x="3734358" y="1385598"/>
                    <a:pt x="3685142" y="1443577"/>
                  </a:cubicBezTo>
                  <a:lnTo>
                    <a:pt x="3538648" y="1618266"/>
                  </a:lnTo>
                  <a:cubicBezTo>
                    <a:pt x="3440921" y="1734947"/>
                    <a:pt x="3338623" y="1848009"/>
                    <a:pt x="3233848" y="1958308"/>
                  </a:cubicBezTo>
                  <a:cubicBezTo>
                    <a:pt x="3129073" y="2068608"/>
                    <a:pt x="3022107" y="2177383"/>
                    <a:pt x="2912760" y="2282920"/>
                  </a:cubicBezTo>
                  <a:cubicBezTo>
                    <a:pt x="2858086" y="2336136"/>
                    <a:pt x="2802556" y="2388143"/>
                    <a:pt x="2746168" y="2438940"/>
                  </a:cubicBezTo>
                  <a:cubicBezTo>
                    <a:pt x="2689780" y="2489993"/>
                    <a:pt x="2632535" y="2540190"/>
                    <a:pt x="2574718" y="2590006"/>
                  </a:cubicBezTo>
                  <a:cubicBezTo>
                    <a:pt x="2516901" y="2639822"/>
                    <a:pt x="2460418" y="2690018"/>
                    <a:pt x="2403744" y="2741073"/>
                  </a:cubicBezTo>
                  <a:cubicBezTo>
                    <a:pt x="2347070" y="2792127"/>
                    <a:pt x="2291921" y="2844324"/>
                    <a:pt x="2237342" y="2897283"/>
                  </a:cubicBezTo>
                  <a:cubicBezTo>
                    <a:pt x="2128091" y="3003105"/>
                    <a:pt x="2021411" y="3111690"/>
                    <a:pt x="1916445" y="3221799"/>
                  </a:cubicBezTo>
                  <a:cubicBezTo>
                    <a:pt x="1811480" y="3331908"/>
                    <a:pt x="1709562" y="3445065"/>
                    <a:pt x="1611645" y="3561651"/>
                  </a:cubicBezTo>
                  <a:lnTo>
                    <a:pt x="1464865" y="3736435"/>
                  </a:lnTo>
                  <a:cubicBezTo>
                    <a:pt x="1415430" y="3794252"/>
                    <a:pt x="1365424" y="3851592"/>
                    <a:pt x="1314179" y="3907885"/>
                  </a:cubicBezTo>
                  <a:cubicBezTo>
                    <a:pt x="1211881" y="4020566"/>
                    <a:pt x="1105963" y="4129913"/>
                    <a:pt x="998711" y="4237831"/>
                  </a:cubicBezTo>
                  <a:cubicBezTo>
                    <a:pt x="891460" y="4345750"/>
                    <a:pt x="782494" y="4451953"/>
                    <a:pt x="668860" y="4553490"/>
                  </a:cubicBezTo>
                  <a:cubicBezTo>
                    <a:pt x="555227" y="4655026"/>
                    <a:pt x="438641" y="4752562"/>
                    <a:pt x="327008" y="4855909"/>
                  </a:cubicBezTo>
                  <a:cubicBezTo>
                    <a:pt x="215375" y="4959255"/>
                    <a:pt x="106790" y="5065745"/>
                    <a:pt x="15" y="5174139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DB1C3020-93E7-4AB2-B108-A39303C9D322}"/>
                </a:ext>
              </a:extLst>
            </p:cNvPr>
            <p:cNvSpPr/>
            <p:nvPr/>
          </p:nvSpPr>
          <p:spPr>
            <a:xfrm>
              <a:off x="2047493" y="722826"/>
              <a:ext cx="5250739" cy="5275731"/>
            </a:xfrm>
            <a:custGeom>
              <a:avLst/>
              <a:gdLst>
                <a:gd name="connsiteX0" fmla="*/ 15 w 5250739"/>
                <a:gd name="connsiteY0" fmla="*/ 5275771 h 5275731"/>
                <a:gd name="connsiteX1" fmla="*/ 333390 w 5250739"/>
                <a:gd name="connsiteY1" fmla="*/ 4950587 h 5275731"/>
                <a:gd name="connsiteX2" fmla="*/ 681148 w 5250739"/>
                <a:gd name="connsiteY2" fmla="*/ 4641406 h 5275731"/>
                <a:gd name="connsiteX3" fmla="*/ 1017380 w 5250739"/>
                <a:gd name="connsiteY3" fmla="*/ 4319651 h 5275731"/>
                <a:gd name="connsiteX4" fmla="*/ 1338373 w 5250739"/>
                <a:gd name="connsiteY4" fmla="*/ 3983133 h 5275731"/>
                <a:gd name="connsiteX5" fmla="*/ 1492011 w 5250739"/>
                <a:gd name="connsiteY5" fmla="*/ 3808444 h 5275731"/>
                <a:gd name="connsiteX6" fmla="*/ 1641744 w 5250739"/>
                <a:gd name="connsiteY6" fmla="*/ 3630327 h 5275731"/>
                <a:gd name="connsiteX7" fmla="*/ 1952259 w 5250739"/>
                <a:gd name="connsiteY7" fmla="*/ 3283712 h 5275731"/>
                <a:gd name="connsiteX8" fmla="*/ 2279157 w 5250739"/>
                <a:gd name="connsiteY8" fmla="*/ 2952432 h 5275731"/>
                <a:gd name="connsiteX9" fmla="*/ 2448512 w 5250739"/>
                <a:gd name="connsiteY9" fmla="*/ 2792793 h 5275731"/>
                <a:gd name="connsiteX10" fmla="*/ 2622628 w 5250739"/>
                <a:gd name="connsiteY10" fmla="*/ 2638393 h 5275731"/>
                <a:gd name="connsiteX11" fmla="*/ 2796650 w 5250739"/>
                <a:gd name="connsiteY11" fmla="*/ 2483898 h 5275731"/>
                <a:gd name="connsiteX12" fmla="*/ 2965719 w 5250739"/>
                <a:gd name="connsiteY12" fmla="*/ 2324640 h 5275731"/>
                <a:gd name="connsiteX13" fmla="*/ 3292522 w 5250739"/>
                <a:gd name="connsiteY13" fmla="*/ 1993455 h 5275731"/>
                <a:gd name="connsiteX14" fmla="*/ 3602942 w 5250739"/>
                <a:gd name="connsiteY14" fmla="*/ 1646936 h 5275731"/>
                <a:gd name="connsiteX15" fmla="*/ 3752675 w 5250739"/>
                <a:gd name="connsiteY15" fmla="*/ 1468818 h 5275731"/>
                <a:gd name="connsiteX16" fmla="*/ 3906408 w 5250739"/>
                <a:gd name="connsiteY16" fmla="*/ 1294035 h 5275731"/>
                <a:gd name="connsiteX17" fmla="*/ 4227782 w 5250739"/>
                <a:gd name="connsiteY17" fmla="*/ 957421 h 5275731"/>
                <a:gd name="connsiteX18" fmla="*/ 4564110 w 5250739"/>
                <a:gd name="connsiteY18" fmla="*/ 635571 h 5275731"/>
                <a:gd name="connsiteX19" fmla="*/ 4911867 w 5250739"/>
                <a:gd name="connsiteY19" fmla="*/ 326390 h 5275731"/>
                <a:gd name="connsiteX20" fmla="*/ 5244575 w 5250739"/>
                <a:gd name="connsiteY20" fmla="*/ 1111 h 5275731"/>
                <a:gd name="connsiteX21" fmla="*/ 5249691 w 5250739"/>
                <a:gd name="connsiteY21" fmla="*/ 1086 h 5275731"/>
                <a:gd name="connsiteX22" fmla="*/ 5249719 w 5250739"/>
                <a:gd name="connsiteY22" fmla="*/ 1111 h 5275731"/>
                <a:gd name="connsiteX23" fmla="*/ 5249719 w 5250739"/>
                <a:gd name="connsiteY23" fmla="*/ 6255 h 5275731"/>
                <a:gd name="connsiteX24" fmla="*/ 5249719 w 5250739"/>
                <a:gd name="connsiteY24" fmla="*/ 6255 h 5275731"/>
                <a:gd name="connsiteX25" fmla="*/ 4916344 w 5250739"/>
                <a:gd name="connsiteY25" fmla="*/ 331248 h 5275731"/>
                <a:gd name="connsiteX26" fmla="*/ 4568205 w 5250739"/>
                <a:gd name="connsiteY26" fmla="*/ 640143 h 5275731"/>
                <a:gd name="connsiteX27" fmla="*/ 4231782 w 5250739"/>
                <a:gd name="connsiteY27" fmla="*/ 961422 h 5275731"/>
                <a:gd name="connsiteX28" fmla="*/ 3910123 w 5250739"/>
                <a:gd name="connsiteY28" fmla="*/ 1297559 h 5275731"/>
                <a:gd name="connsiteX29" fmla="*/ 3756389 w 5250739"/>
                <a:gd name="connsiteY29" fmla="*/ 1472057 h 5275731"/>
                <a:gd name="connsiteX30" fmla="*/ 3606466 w 5250739"/>
                <a:gd name="connsiteY30" fmla="*/ 1649984 h 5275731"/>
                <a:gd name="connsiteX31" fmla="*/ 3295570 w 5250739"/>
                <a:gd name="connsiteY31" fmla="*/ 1996408 h 5275731"/>
                <a:gd name="connsiteX32" fmla="*/ 2968291 w 5250739"/>
                <a:gd name="connsiteY32" fmla="*/ 2327402 h 5275731"/>
                <a:gd name="connsiteX33" fmla="*/ 2798746 w 5250739"/>
                <a:gd name="connsiteY33" fmla="*/ 2486755 h 5275731"/>
                <a:gd name="connsiteX34" fmla="*/ 2624534 w 5250739"/>
                <a:gd name="connsiteY34" fmla="*/ 2641060 h 5275731"/>
                <a:gd name="connsiteX35" fmla="*/ 2450702 w 5250739"/>
                <a:gd name="connsiteY35" fmla="*/ 2795365 h 5275731"/>
                <a:gd name="connsiteX36" fmla="*/ 2281157 w 5250739"/>
                <a:gd name="connsiteY36" fmla="*/ 2954718 h 5275731"/>
                <a:gd name="connsiteX37" fmla="*/ 1954069 w 5250739"/>
                <a:gd name="connsiteY37" fmla="*/ 3285617 h 5275731"/>
                <a:gd name="connsiteX38" fmla="*/ 1643268 w 5250739"/>
                <a:gd name="connsiteY38" fmla="*/ 3631755 h 5275731"/>
                <a:gd name="connsiteX39" fmla="*/ 1493345 w 5250739"/>
                <a:gd name="connsiteY39" fmla="*/ 3809778 h 5275731"/>
                <a:gd name="connsiteX40" fmla="*/ 1339516 w 5250739"/>
                <a:gd name="connsiteY40" fmla="*/ 3984371 h 5275731"/>
                <a:gd name="connsiteX41" fmla="*/ 1017856 w 5250739"/>
                <a:gd name="connsiteY41" fmla="*/ 4320603 h 5275731"/>
                <a:gd name="connsiteX42" fmla="*/ 681148 w 5250739"/>
                <a:gd name="connsiteY42" fmla="*/ 4642072 h 5275731"/>
                <a:gd name="connsiteX43" fmla="*/ 333009 w 5250739"/>
                <a:gd name="connsiteY43" fmla="*/ 4950872 h 5275731"/>
                <a:gd name="connsiteX44" fmla="*/ 15 w 5250739"/>
                <a:gd name="connsiteY44" fmla="*/ 5275771 h 527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250739" h="5275731">
                  <a:moveTo>
                    <a:pt x="15" y="5275771"/>
                  </a:moveTo>
                  <a:cubicBezTo>
                    <a:pt x="108790" y="5165090"/>
                    <a:pt x="219090" y="5055647"/>
                    <a:pt x="333390" y="4950587"/>
                  </a:cubicBezTo>
                  <a:cubicBezTo>
                    <a:pt x="447690" y="4845526"/>
                    <a:pt x="565419" y="4745228"/>
                    <a:pt x="681148" y="4641406"/>
                  </a:cubicBezTo>
                  <a:cubicBezTo>
                    <a:pt x="796877" y="4537583"/>
                    <a:pt x="907938" y="4429665"/>
                    <a:pt x="1017380" y="4319651"/>
                  </a:cubicBezTo>
                  <a:cubicBezTo>
                    <a:pt x="1126823" y="4209637"/>
                    <a:pt x="1233598" y="4098004"/>
                    <a:pt x="1338373" y="3983133"/>
                  </a:cubicBezTo>
                  <a:cubicBezTo>
                    <a:pt x="1390570" y="3925983"/>
                    <a:pt x="1441786" y="3867756"/>
                    <a:pt x="1492011" y="3808444"/>
                  </a:cubicBezTo>
                  <a:lnTo>
                    <a:pt x="1641744" y="3630327"/>
                  </a:lnTo>
                  <a:cubicBezTo>
                    <a:pt x="1741376" y="3511455"/>
                    <a:pt x="1845388" y="3396202"/>
                    <a:pt x="1952259" y="3283712"/>
                  </a:cubicBezTo>
                  <a:cubicBezTo>
                    <a:pt x="2059130" y="3171222"/>
                    <a:pt x="2167905" y="3060541"/>
                    <a:pt x="2279157" y="2952432"/>
                  </a:cubicBezTo>
                  <a:cubicBezTo>
                    <a:pt x="2334783" y="2898330"/>
                    <a:pt x="2391238" y="2845114"/>
                    <a:pt x="2448512" y="2792793"/>
                  </a:cubicBezTo>
                  <a:cubicBezTo>
                    <a:pt x="2505661" y="2740597"/>
                    <a:pt x="2564145" y="2689352"/>
                    <a:pt x="2622628" y="2638393"/>
                  </a:cubicBezTo>
                  <a:cubicBezTo>
                    <a:pt x="2681112" y="2587434"/>
                    <a:pt x="2739215" y="2536095"/>
                    <a:pt x="2796650" y="2483898"/>
                  </a:cubicBezTo>
                  <a:cubicBezTo>
                    <a:pt x="2854086" y="2431701"/>
                    <a:pt x="2909998" y="2378456"/>
                    <a:pt x="2965719" y="2324640"/>
                  </a:cubicBezTo>
                  <a:cubicBezTo>
                    <a:pt x="3076971" y="2216531"/>
                    <a:pt x="3185556" y="2105565"/>
                    <a:pt x="3292522" y="1993455"/>
                  </a:cubicBezTo>
                  <a:cubicBezTo>
                    <a:pt x="3399488" y="1881346"/>
                    <a:pt x="3503215" y="1765808"/>
                    <a:pt x="3602942" y="1646936"/>
                  </a:cubicBezTo>
                  <a:lnTo>
                    <a:pt x="3752675" y="1468818"/>
                  </a:lnTo>
                  <a:cubicBezTo>
                    <a:pt x="3803062" y="1409859"/>
                    <a:pt x="3854116" y="1351470"/>
                    <a:pt x="3906408" y="1294035"/>
                  </a:cubicBezTo>
                  <a:cubicBezTo>
                    <a:pt x="4010611" y="1179163"/>
                    <a:pt x="4118530" y="1067530"/>
                    <a:pt x="4227782" y="957421"/>
                  </a:cubicBezTo>
                  <a:cubicBezTo>
                    <a:pt x="4337034" y="847312"/>
                    <a:pt x="4448381" y="739108"/>
                    <a:pt x="4564110" y="635571"/>
                  </a:cubicBezTo>
                  <a:cubicBezTo>
                    <a:pt x="4679838" y="532035"/>
                    <a:pt x="4798329" y="432022"/>
                    <a:pt x="4911867" y="326390"/>
                  </a:cubicBezTo>
                  <a:cubicBezTo>
                    <a:pt x="5025405" y="220758"/>
                    <a:pt x="5135895" y="111792"/>
                    <a:pt x="5244575" y="1111"/>
                  </a:cubicBezTo>
                  <a:cubicBezTo>
                    <a:pt x="5245985" y="-309"/>
                    <a:pt x="5248271" y="-320"/>
                    <a:pt x="5249691" y="1086"/>
                  </a:cubicBezTo>
                  <a:cubicBezTo>
                    <a:pt x="5249700" y="1094"/>
                    <a:pt x="5249709" y="1103"/>
                    <a:pt x="5249719" y="1111"/>
                  </a:cubicBezTo>
                  <a:cubicBezTo>
                    <a:pt x="5251100" y="2548"/>
                    <a:pt x="5251100" y="4817"/>
                    <a:pt x="5249719" y="6255"/>
                  </a:cubicBezTo>
                  <a:lnTo>
                    <a:pt x="5249719" y="6255"/>
                  </a:lnTo>
                  <a:cubicBezTo>
                    <a:pt x="5140848" y="116840"/>
                    <a:pt x="5030644" y="226282"/>
                    <a:pt x="4916344" y="331248"/>
                  </a:cubicBezTo>
                  <a:cubicBezTo>
                    <a:pt x="4802044" y="436213"/>
                    <a:pt x="4683458" y="536416"/>
                    <a:pt x="4568205" y="640143"/>
                  </a:cubicBezTo>
                  <a:cubicBezTo>
                    <a:pt x="4452953" y="743871"/>
                    <a:pt x="4341225" y="851503"/>
                    <a:pt x="4231782" y="961422"/>
                  </a:cubicBezTo>
                  <a:cubicBezTo>
                    <a:pt x="4122340" y="1071340"/>
                    <a:pt x="4014898" y="1182783"/>
                    <a:pt x="3910123" y="1297559"/>
                  </a:cubicBezTo>
                  <a:cubicBezTo>
                    <a:pt x="3857831" y="1354709"/>
                    <a:pt x="3806777" y="1413192"/>
                    <a:pt x="3756389" y="1472057"/>
                  </a:cubicBezTo>
                  <a:lnTo>
                    <a:pt x="3606466" y="1649984"/>
                  </a:lnTo>
                  <a:cubicBezTo>
                    <a:pt x="3506644" y="1768856"/>
                    <a:pt x="3402536" y="1884013"/>
                    <a:pt x="3295570" y="1996408"/>
                  </a:cubicBezTo>
                  <a:cubicBezTo>
                    <a:pt x="3188604" y="2108803"/>
                    <a:pt x="3079638" y="2219293"/>
                    <a:pt x="2968291" y="2327402"/>
                  </a:cubicBezTo>
                  <a:cubicBezTo>
                    <a:pt x="2912665" y="2381437"/>
                    <a:pt x="2856153" y="2434558"/>
                    <a:pt x="2798746" y="2486755"/>
                  </a:cubicBezTo>
                  <a:cubicBezTo>
                    <a:pt x="2741596" y="2538952"/>
                    <a:pt x="2683017" y="2590197"/>
                    <a:pt x="2624534" y="2641060"/>
                  </a:cubicBezTo>
                  <a:cubicBezTo>
                    <a:pt x="2566050" y="2691924"/>
                    <a:pt x="2508043" y="2743740"/>
                    <a:pt x="2450702" y="2795365"/>
                  </a:cubicBezTo>
                  <a:cubicBezTo>
                    <a:pt x="2393362" y="2846991"/>
                    <a:pt x="2336402" y="2900712"/>
                    <a:pt x="2281157" y="2954718"/>
                  </a:cubicBezTo>
                  <a:cubicBezTo>
                    <a:pt x="2169839" y="3062665"/>
                    <a:pt x="2060815" y="3172965"/>
                    <a:pt x="1954069" y="3285617"/>
                  </a:cubicBezTo>
                  <a:cubicBezTo>
                    <a:pt x="1847103" y="3397917"/>
                    <a:pt x="1743090" y="3513074"/>
                    <a:pt x="1643268" y="3631755"/>
                  </a:cubicBezTo>
                  <a:lnTo>
                    <a:pt x="1493345" y="3809778"/>
                  </a:lnTo>
                  <a:cubicBezTo>
                    <a:pt x="1442862" y="3868642"/>
                    <a:pt x="1391808" y="3927030"/>
                    <a:pt x="1339516" y="3984371"/>
                  </a:cubicBezTo>
                  <a:cubicBezTo>
                    <a:pt x="1234741" y="4099147"/>
                    <a:pt x="1127204" y="4210590"/>
                    <a:pt x="1017856" y="4320603"/>
                  </a:cubicBezTo>
                  <a:cubicBezTo>
                    <a:pt x="908510" y="4430617"/>
                    <a:pt x="797067" y="4538726"/>
                    <a:pt x="681148" y="4642072"/>
                  </a:cubicBezTo>
                  <a:cubicBezTo>
                    <a:pt x="565229" y="4745418"/>
                    <a:pt x="446737" y="4845336"/>
                    <a:pt x="333009" y="4950872"/>
                  </a:cubicBezTo>
                  <a:cubicBezTo>
                    <a:pt x="219280" y="5056410"/>
                    <a:pt x="108886" y="5165185"/>
                    <a:pt x="15" y="527577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176FB623-C02C-4406-AB0D-F215F7F78FCF}"/>
                </a:ext>
              </a:extLst>
            </p:cNvPr>
            <p:cNvSpPr/>
            <p:nvPr/>
          </p:nvSpPr>
          <p:spPr>
            <a:xfrm>
              <a:off x="2047493" y="723969"/>
              <a:ext cx="5350942" cy="5376125"/>
            </a:xfrm>
            <a:custGeom>
              <a:avLst/>
              <a:gdLst>
                <a:gd name="connsiteX0" fmla="*/ 15 w 5350942"/>
                <a:gd name="connsiteY0" fmla="*/ 5376164 h 5376125"/>
                <a:gd name="connsiteX1" fmla="*/ 339105 w 5350942"/>
                <a:gd name="connsiteY1" fmla="*/ 5044694 h 5376125"/>
                <a:gd name="connsiteX2" fmla="*/ 693149 w 5350942"/>
                <a:gd name="connsiteY2" fmla="*/ 4729131 h 5376125"/>
                <a:gd name="connsiteX3" fmla="*/ 1035478 w 5350942"/>
                <a:gd name="connsiteY3" fmla="*/ 4401090 h 5376125"/>
                <a:gd name="connsiteX4" fmla="*/ 1363042 w 5350942"/>
                <a:gd name="connsiteY4" fmla="*/ 4058190 h 5376125"/>
                <a:gd name="connsiteX5" fmla="*/ 1519824 w 5350942"/>
                <a:gd name="connsiteY5" fmla="*/ 3880263 h 5376125"/>
                <a:gd name="connsiteX6" fmla="*/ 1672224 w 5350942"/>
                <a:gd name="connsiteY6" fmla="*/ 3699288 h 5376125"/>
                <a:gd name="connsiteX7" fmla="*/ 1989026 w 5350942"/>
                <a:gd name="connsiteY7" fmla="*/ 3346291 h 5376125"/>
                <a:gd name="connsiteX8" fmla="*/ 2322401 w 5350942"/>
                <a:gd name="connsiteY8" fmla="*/ 3008725 h 5376125"/>
                <a:gd name="connsiteX9" fmla="*/ 2494898 w 5350942"/>
                <a:gd name="connsiteY9" fmla="*/ 2845943 h 5376125"/>
                <a:gd name="connsiteX10" fmla="*/ 2672063 w 5350942"/>
                <a:gd name="connsiteY10" fmla="*/ 2688304 h 5376125"/>
                <a:gd name="connsiteX11" fmla="*/ 2849228 w 5350942"/>
                <a:gd name="connsiteY11" fmla="*/ 2530665 h 5376125"/>
                <a:gd name="connsiteX12" fmla="*/ 3021631 w 5350942"/>
                <a:gd name="connsiteY12" fmla="*/ 2367978 h 5376125"/>
                <a:gd name="connsiteX13" fmla="*/ 3355006 w 5350942"/>
                <a:gd name="connsiteY13" fmla="*/ 2030508 h 5376125"/>
                <a:gd name="connsiteX14" fmla="*/ 3671617 w 5350942"/>
                <a:gd name="connsiteY14" fmla="*/ 1678083 h 5376125"/>
                <a:gd name="connsiteX15" fmla="*/ 3824493 w 5350942"/>
                <a:gd name="connsiteY15" fmla="*/ 1497108 h 5376125"/>
                <a:gd name="connsiteX16" fmla="*/ 3981275 w 5350942"/>
                <a:gd name="connsiteY16" fmla="*/ 1319181 h 5376125"/>
                <a:gd name="connsiteX17" fmla="*/ 4308935 w 5350942"/>
                <a:gd name="connsiteY17" fmla="*/ 976281 h 5376125"/>
                <a:gd name="connsiteX18" fmla="*/ 4651835 w 5350942"/>
                <a:gd name="connsiteY18" fmla="*/ 648049 h 5376125"/>
                <a:gd name="connsiteX19" fmla="*/ 5005879 w 5350942"/>
                <a:gd name="connsiteY19" fmla="*/ 332581 h 5376125"/>
                <a:gd name="connsiteX20" fmla="*/ 5344778 w 5350942"/>
                <a:gd name="connsiteY20" fmla="*/ 1111 h 5376125"/>
                <a:gd name="connsiteX21" fmla="*/ 5349893 w 5350942"/>
                <a:gd name="connsiteY21" fmla="*/ 1086 h 5376125"/>
                <a:gd name="connsiteX22" fmla="*/ 5349922 w 5350942"/>
                <a:gd name="connsiteY22" fmla="*/ 1111 h 5376125"/>
                <a:gd name="connsiteX23" fmla="*/ 5349922 w 5350942"/>
                <a:gd name="connsiteY23" fmla="*/ 6255 h 5376125"/>
                <a:gd name="connsiteX24" fmla="*/ 5349922 w 5350942"/>
                <a:gd name="connsiteY24" fmla="*/ 6255 h 5376125"/>
                <a:gd name="connsiteX25" fmla="*/ 5010356 w 5350942"/>
                <a:gd name="connsiteY25" fmla="*/ 337629 h 5376125"/>
                <a:gd name="connsiteX26" fmla="*/ 4656026 w 5350942"/>
                <a:gd name="connsiteY26" fmla="*/ 652812 h 5376125"/>
                <a:gd name="connsiteX27" fmla="*/ 4313126 w 5350942"/>
                <a:gd name="connsiteY27" fmla="*/ 980472 h 5376125"/>
                <a:gd name="connsiteX28" fmla="*/ 3985370 w 5350942"/>
                <a:gd name="connsiteY28" fmla="*/ 1323372 h 5376125"/>
                <a:gd name="connsiteX29" fmla="*/ 3828494 w 5350942"/>
                <a:gd name="connsiteY29" fmla="*/ 1501013 h 5376125"/>
                <a:gd name="connsiteX30" fmla="*/ 3675427 w 5350942"/>
                <a:gd name="connsiteY30" fmla="*/ 1681988 h 5376125"/>
                <a:gd name="connsiteX31" fmla="*/ 3358340 w 5350942"/>
                <a:gd name="connsiteY31" fmla="*/ 2034413 h 5376125"/>
                <a:gd name="connsiteX32" fmla="*/ 3024965 w 5350942"/>
                <a:gd name="connsiteY32" fmla="*/ 2371693 h 5376125"/>
                <a:gd name="connsiteX33" fmla="*/ 2852276 w 5350942"/>
                <a:gd name="connsiteY33" fmla="*/ 2534285 h 5376125"/>
                <a:gd name="connsiteX34" fmla="*/ 2674921 w 5350942"/>
                <a:gd name="connsiteY34" fmla="*/ 2691829 h 5376125"/>
                <a:gd name="connsiteX35" fmla="*/ 2497661 w 5350942"/>
                <a:gd name="connsiteY35" fmla="*/ 2849277 h 5376125"/>
                <a:gd name="connsiteX36" fmla="*/ 2325068 w 5350942"/>
                <a:gd name="connsiteY36" fmla="*/ 3011773 h 5376125"/>
                <a:gd name="connsiteX37" fmla="*/ 1991692 w 5350942"/>
                <a:gd name="connsiteY37" fmla="*/ 3348958 h 5376125"/>
                <a:gd name="connsiteX38" fmla="*/ 1674701 w 5350942"/>
                <a:gd name="connsiteY38" fmla="*/ 3701383 h 5376125"/>
                <a:gd name="connsiteX39" fmla="*/ 1521634 w 5350942"/>
                <a:gd name="connsiteY39" fmla="*/ 3882358 h 5376125"/>
                <a:gd name="connsiteX40" fmla="*/ 1364662 w 5350942"/>
                <a:gd name="connsiteY40" fmla="*/ 4060190 h 5376125"/>
                <a:gd name="connsiteX41" fmla="*/ 1036811 w 5350942"/>
                <a:gd name="connsiteY41" fmla="*/ 4403090 h 5376125"/>
                <a:gd name="connsiteX42" fmla="*/ 693911 w 5350942"/>
                <a:gd name="connsiteY42" fmla="*/ 4730845 h 5376125"/>
                <a:gd name="connsiteX43" fmla="*/ 339581 w 5350942"/>
                <a:gd name="connsiteY43" fmla="*/ 5046028 h 5376125"/>
                <a:gd name="connsiteX44" fmla="*/ 15 w 5350942"/>
                <a:gd name="connsiteY44" fmla="*/ 5376164 h 5376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350942" h="5376125">
                  <a:moveTo>
                    <a:pt x="15" y="5376164"/>
                  </a:moveTo>
                  <a:cubicBezTo>
                    <a:pt x="110791" y="5263388"/>
                    <a:pt x="222900" y="5151850"/>
                    <a:pt x="339105" y="5044694"/>
                  </a:cubicBezTo>
                  <a:cubicBezTo>
                    <a:pt x="455310" y="4937538"/>
                    <a:pt x="575801" y="4835144"/>
                    <a:pt x="693149" y="4729131"/>
                  </a:cubicBezTo>
                  <a:cubicBezTo>
                    <a:pt x="810497" y="4623117"/>
                    <a:pt x="924035" y="4513199"/>
                    <a:pt x="1035478" y="4401090"/>
                  </a:cubicBezTo>
                  <a:cubicBezTo>
                    <a:pt x="1146920" y="4288981"/>
                    <a:pt x="1256744" y="4175157"/>
                    <a:pt x="1363042" y="4058190"/>
                  </a:cubicBezTo>
                  <a:cubicBezTo>
                    <a:pt x="1416287" y="3999801"/>
                    <a:pt x="1468389" y="3940270"/>
                    <a:pt x="1519824" y="3880263"/>
                  </a:cubicBezTo>
                  <a:lnTo>
                    <a:pt x="1672224" y="3699288"/>
                  </a:lnTo>
                  <a:cubicBezTo>
                    <a:pt x="1774046" y="3578320"/>
                    <a:pt x="1880059" y="3461163"/>
                    <a:pt x="1989026" y="3346291"/>
                  </a:cubicBezTo>
                  <a:cubicBezTo>
                    <a:pt x="2097992" y="3231420"/>
                    <a:pt x="2208767" y="3118929"/>
                    <a:pt x="2322401" y="3008725"/>
                  </a:cubicBezTo>
                  <a:cubicBezTo>
                    <a:pt x="2379103" y="2953547"/>
                    <a:pt x="2436605" y="2899283"/>
                    <a:pt x="2494898" y="2845943"/>
                  </a:cubicBezTo>
                  <a:cubicBezTo>
                    <a:pt x="2553286" y="2792698"/>
                    <a:pt x="2612627" y="2740311"/>
                    <a:pt x="2672063" y="2688304"/>
                  </a:cubicBezTo>
                  <a:cubicBezTo>
                    <a:pt x="2731499" y="2636298"/>
                    <a:pt x="2790840" y="2583529"/>
                    <a:pt x="2849228" y="2530665"/>
                  </a:cubicBezTo>
                  <a:cubicBezTo>
                    <a:pt x="2907617" y="2477802"/>
                    <a:pt x="2964957" y="2423128"/>
                    <a:pt x="3021631" y="2367978"/>
                  </a:cubicBezTo>
                  <a:cubicBezTo>
                    <a:pt x="3134883" y="2257774"/>
                    <a:pt x="3245659" y="2144903"/>
                    <a:pt x="3355006" y="2030508"/>
                  </a:cubicBezTo>
                  <a:cubicBezTo>
                    <a:pt x="3464353" y="1916112"/>
                    <a:pt x="3569890" y="1798669"/>
                    <a:pt x="3671617" y="1678083"/>
                  </a:cubicBezTo>
                  <a:lnTo>
                    <a:pt x="3824493" y="1497108"/>
                  </a:lnTo>
                  <a:cubicBezTo>
                    <a:pt x="3875928" y="1437100"/>
                    <a:pt x="3928030" y="1377569"/>
                    <a:pt x="3981275" y="1319181"/>
                  </a:cubicBezTo>
                  <a:cubicBezTo>
                    <a:pt x="4087669" y="1202118"/>
                    <a:pt x="4197587" y="1088390"/>
                    <a:pt x="4308935" y="976281"/>
                  </a:cubicBezTo>
                  <a:cubicBezTo>
                    <a:pt x="4420282" y="864171"/>
                    <a:pt x="4533725" y="753681"/>
                    <a:pt x="4651835" y="648049"/>
                  </a:cubicBezTo>
                  <a:cubicBezTo>
                    <a:pt x="4769945" y="542417"/>
                    <a:pt x="4889960" y="440214"/>
                    <a:pt x="5005879" y="332581"/>
                  </a:cubicBezTo>
                  <a:cubicBezTo>
                    <a:pt x="5121798" y="224949"/>
                    <a:pt x="5234003" y="113506"/>
                    <a:pt x="5344778" y="1111"/>
                  </a:cubicBezTo>
                  <a:cubicBezTo>
                    <a:pt x="5346188" y="-309"/>
                    <a:pt x="5348474" y="-320"/>
                    <a:pt x="5349893" y="1086"/>
                  </a:cubicBezTo>
                  <a:cubicBezTo>
                    <a:pt x="5349903" y="1094"/>
                    <a:pt x="5349912" y="1103"/>
                    <a:pt x="5349922" y="1111"/>
                  </a:cubicBezTo>
                  <a:cubicBezTo>
                    <a:pt x="5351303" y="2548"/>
                    <a:pt x="5351303" y="4817"/>
                    <a:pt x="5349922" y="6255"/>
                  </a:cubicBezTo>
                  <a:lnTo>
                    <a:pt x="5349922" y="6255"/>
                  </a:lnTo>
                  <a:cubicBezTo>
                    <a:pt x="5238956" y="118935"/>
                    <a:pt x="5126751" y="230473"/>
                    <a:pt x="5010356" y="337629"/>
                  </a:cubicBezTo>
                  <a:cubicBezTo>
                    <a:pt x="4893960" y="444786"/>
                    <a:pt x="4773374" y="547179"/>
                    <a:pt x="4656026" y="652812"/>
                  </a:cubicBezTo>
                  <a:cubicBezTo>
                    <a:pt x="4538678" y="758444"/>
                    <a:pt x="4424949" y="868458"/>
                    <a:pt x="4313126" y="980472"/>
                  </a:cubicBezTo>
                  <a:cubicBezTo>
                    <a:pt x="4201302" y="1092486"/>
                    <a:pt x="4091765" y="1206119"/>
                    <a:pt x="3985370" y="1323372"/>
                  </a:cubicBezTo>
                  <a:cubicBezTo>
                    <a:pt x="3932030" y="1381665"/>
                    <a:pt x="3879928" y="1441101"/>
                    <a:pt x="3828494" y="1501013"/>
                  </a:cubicBezTo>
                  <a:lnTo>
                    <a:pt x="3675427" y="1681988"/>
                  </a:lnTo>
                  <a:cubicBezTo>
                    <a:pt x="3573509" y="1802860"/>
                    <a:pt x="3467401" y="1920113"/>
                    <a:pt x="3358340" y="2034413"/>
                  </a:cubicBezTo>
                  <a:cubicBezTo>
                    <a:pt x="3249278" y="2148713"/>
                    <a:pt x="3138312" y="2261584"/>
                    <a:pt x="3024965" y="2371693"/>
                  </a:cubicBezTo>
                  <a:cubicBezTo>
                    <a:pt x="2968319" y="2426871"/>
                    <a:pt x="2910760" y="2481069"/>
                    <a:pt x="2852276" y="2534285"/>
                  </a:cubicBezTo>
                  <a:cubicBezTo>
                    <a:pt x="2793793" y="2587530"/>
                    <a:pt x="2734547" y="2639822"/>
                    <a:pt x="2674921" y="2691829"/>
                  </a:cubicBezTo>
                  <a:cubicBezTo>
                    <a:pt x="2615294" y="2743835"/>
                    <a:pt x="2556144" y="2796032"/>
                    <a:pt x="2497661" y="2849277"/>
                  </a:cubicBezTo>
                  <a:cubicBezTo>
                    <a:pt x="2439177" y="2902521"/>
                    <a:pt x="2381741" y="2956719"/>
                    <a:pt x="2325068" y="3011773"/>
                  </a:cubicBezTo>
                  <a:cubicBezTo>
                    <a:pt x="2211720" y="3121882"/>
                    <a:pt x="2100849" y="3234658"/>
                    <a:pt x="1991692" y="3348958"/>
                  </a:cubicBezTo>
                  <a:cubicBezTo>
                    <a:pt x="1882536" y="3463258"/>
                    <a:pt x="1776523" y="3580606"/>
                    <a:pt x="1674701" y="3701383"/>
                  </a:cubicBezTo>
                  <a:lnTo>
                    <a:pt x="1521634" y="3882358"/>
                  </a:lnTo>
                  <a:cubicBezTo>
                    <a:pt x="1470104" y="3942366"/>
                    <a:pt x="1418002" y="4001802"/>
                    <a:pt x="1364662" y="4060190"/>
                  </a:cubicBezTo>
                  <a:cubicBezTo>
                    <a:pt x="1258267" y="4177062"/>
                    <a:pt x="1148159" y="4290695"/>
                    <a:pt x="1036811" y="4403090"/>
                  </a:cubicBezTo>
                  <a:cubicBezTo>
                    <a:pt x="925464" y="4515485"/>
                    <a:pt x="811831" y="4625404"/>
                    <a:pt x="693911" y="4730845"/>
                  </a:cubicBezTo>
                  <a:cubicBezTo>
                    <a:pt x="575992" y="4836287"/>
                    <a:pt x="455786" y="4938395"/>
                    <a:pt x="339581" y="5046028"/>
                  </a:cubicBezTo>
                  <a:cubicBezTo>
                    <a:pt x="223376" y="5153660"/>
                    <a:pt x="110886" y="5263578"/>
                    <a:pt x="15" y="5376164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FF25996-43AA-45EE-B604-50ABF18C1944}"/>
                </a:ext>
              </a:extLst>
            </p:cNvPr>
            <p:cNvSpPr/>
            <p:nvPr/>
          </p:nvSpPr>
          <p:spPr>
            <a:xfrm>
              <a:off x="2047493" y="722826"/>
              <a:ext cx="5449812" cy="5478899"/>
            </a:xfrm>
            <a:custGeom>
              <a:avLst/>
              <a:gdLst>
                <a:gd name="connsiteX0" fmla="*/ 15 w 5449812"/>
                <a:gd name="connsiteY0" fmla="*/ 5478939 h 5478899"/>
                <a:gd name="connsiteX1" fmla="*/ 345296 w 5449812"/>
                <a:gd name="connsiteY1" fmla="*/ 5141087 h 5478899"/>
                <a:gd name="connsiteX2" fmla="*/ 705627 w 5449812"/>
                <a:gd name="connsiteY2" fmla="*/ 4819142 h 5478899"/>
                <a:gd name="connsiteX3" fmla="*/ 1054147 w 5449812"/>
                <a:gd name="connsiteY3" fmla="*/ 4484815 h 5478899"/>
                <a:gd name="connsiteX4" fmla="*/ 1387522 w 5449812"/>
                <a:gd name="connsiteY4" fmla="*/ 4135533 h 5478899"/>
                <a:gd name="connsiteX5" fmla="*/ 1547351 w 5449812"/>
                <a:gd name="connsiteY5" fmla="*/ 3954558 h 5478899"/>
                <a:gd name="connsiteX6" fmla="*/ 1703371 w 5449812"/>
                <a:gd name="connsiteY6" fmla="*/ 3770058 h 5478899"/>
                <a:gd name="connsiteX7" fmla="*/ 2026363 w 5449812"/>
                <a:gd name="connsiteY7" fmla="*/ 3410775 h 5478899"/>
                <a:gd name="connsiteX8" fmla="*/ 2365644 w 5449812"/>
                <a:gd name="connsiteY8" fmla="*/ 3066828 h 5478899"/>
                <a:gd name="connsiteX9" fmla="*/ 2541285 w 5449812"/>
                <a:gd name="connsiteY9" fmla="*/ 2900902 h 5478899"/>
                <a:gd name="connsiteX10" fmla="*/ 2721593 w 5449812"/>
                <a:gd name="connsiteY10" fmla="*/ 2740025 h 5478899"/>
                <a:gd name="connsiteX11" fmla="*/ 2901806 w 5449812"/>
                <a:gd name="connsiteY11" fmla="*/ 2579243 h 5478899"/>
                <a:gd name="connsiteX12" fmla="*/ 3077352 w 5449812"/>
                <a:gd name="connsiteY12" fmla="*/ 2413413 h 5478899"/>
                <a:gd name="connsiteX13" fmla="*/ 3416537 w 5449812"/>
                <a:gd name="connsiteY13" fmla="*/ 2069560 h 5478899"/>
                <a:gd name="connsiteX14" fmla="*/ 3739340 w 5449812"/>
                <a:gd name="connsiteY14" fmla="*/ 1710372 h 5478899"/>
                <a:gd name="connsiteX15" fmla="*/ 3895359 w 5449812"/>
                <a:gd name="connsiteY15" fmla="*/ 1525873 h 5478899"/>
                <a:gd name="connsiteX16" fmla="*/ 4055284 w 5449812"/>
                <a:gd name="connsiteY16" fmla="*/ 1344898 h 5478899"/>
                <a:gd name="connsiteX17" fmla="*/ 4389135 w 5449812"/>
                <a:gd name="connsiteY17" fmla="*/ 995521 h 5478899"/>
                <a:gd name="connsiteX18" fmla="*/ 4737845 w 5449812"/>
                <a:gd name="connsiteY18" fmla="*/ 661003 h 5478899"/>
                <a:gd name="connsiteX19" fmla="*/ 5098081 w 5449812"/>
                <a:gd name="connsiteY19" fmla="*/ 339153 h 5478899"/>
                <a:gd name="connsiteX20" fmla="*/ 5443648 w 5449812"/>
                <a:gd name="connsiteY20" fmla="*/ 1111 h 5478899"/>
                <a:gd name="connsiteX21" fmla="*/ 5448763 w 5449812"/>
                <a:gd name="connsiteY21" fmla="*/ 1086 h 5478899"/>
                <a:gd name="connsiteX22" fmla="*/ 5448791 w 5449812"/>
                <a:gd name="connsiteY22" fmla="*/ 1111 h 5478899"/>
                <a:gd name="connsiteX23" fmla="*/ 5448791 w 5449812"/>
                <a:gd name="connsiteY23" fmla="*/ 6255 h 5478899"/>
                <a:gd name="connsiteX24" fmla="*/ 5448791 w 5449812"/>
                <a:gd name="connsiteY24" fmla="*/ 6255 h 5478899"/>
                <a:gd name="connsiteX25" fmla="*/ 5103034 w 5449812"/>
                <a:gd name="connsiteY25" fmla="*/ 343916 h 5478899"/>
                <a:gd name="connsiteX26" fmla="*/ 4742418 w 5449812"/>
                <a:gd name="connsiteY26" fmla="*/ 665480 h 5478899"/>
                <a:gd name="connsiteX27" fmla="*/ 4393707 w 5449812"/>
                <a:gd name="connsiteY27" fmla="*/ 999522 h 5478899"/>
                <a:gd name="connsiteX28" fmla="*/ 4059761 w 5449812"/>
                <a:gd name="connsiteY28" fmla="*/ 1348327 h 5478899"/>
                <a:gd name="connsiteX29" fmla="*/ 3899741 w 5449812"/>
                <a:gd name="connsiteY29" fmla="*/ 1529302 h 5478899"/>
                <a:gd name="connsiteX30" fmla="*/ 3743626 w 5449812"/>
                <a:gd name="connsiteY30" fmla="*/ 1713611 h 5478899"/>
                <a:gd name="connsiteX31" fmla="*/ 3420252 w 5449812"/>
                <a:gd name="connsiteY31" fmla="*/ 2072703 h 5478899"/>
                <a:gd name="connsiteX32" fmla="*/ 3080591 w 5449812"/>
                <a:gd name="connsiteY32" fmla="*/ 2416270 h 5478899"/>
                <a:gd name="connsiteX33" fmla="*/ 2904759 w 5449812"/>
                <a:gd name="connsiteY33" fmla="*/ 2582005 h 5478899"/>
                <a:gd name="connsiteX34" fmla="*/ 2724356 w 5449812"/>
                <a:gd name="connsiteY34" fmla="*/ 2742692 h 5478899"/>
                <a:gd name="connsiteX35" fmla="*/ 2543952 w 5449812"/>
                <a:gd name="connsiteY35" fmla="*/ 2903283 h 5478899"/>
                <a:gd name="connsiteX36" fmla="*/ 2368216 w 5449812"/>
                <a:gd name="connsiteY36" fmla="*/ 3069018 h 5478899"/>
                <a:gd name="connsiteX37" fmla="*/ 2028745 w 5449812"/>
                <a:gd name="connsiteY37" fmla="*/ 3412585 h 5478899"/>
                <a:gd name="connsiteX38" fmla="*/ 1705466 w 5449812"/>
                <a:gd name="connsiteY38" fmla="*/ 3771487 h 5478899"/>
                <a:gd name="connsiteX39" fmla="*/ 1549351 w 5449812"/>
                <a:gd name="connsiteY39" fmla="*/ 3955796 h 5478899"/>
                <a:gd name="connsiteX40" fmla="*/ 1389236 w 5449812"/>
                <a:gd name="connsiteY40" fmla="*/ 4136771 h 5478899"/>
                <a:gd name="connsiteX41" fmla="*/ 1055195 w 5449812"/>
                <a:gd name="connsiteY41" fmla="*/ 4485767 h 5478899"/>
                <a:gd name="connsiteX42" fmla="*/ 706198 w 5449812"/>
                <a:gd name="connsiteY42" fmla="*/ 4820190 h 5478899"/>
                <a:gd name="connsiteX43" fmla="*/ 345582 w 5449812"/>
                <a:gd name="connsiteY43" fmla="*/ 5141372 h 5478899"/>
                <a:gd name="connsiteX44" fmla="*/ 15 w 5449812"/>
                <a:gd name="connsiteY44" fmla="*/ 5478939 h 5478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449812" h="5478899">
                  <a:moveTo>
                    <a:pt x="15" y="5478939"/>
                  </a:moveTo>
                  <a:cubicBezTo>
                    <a:pt x="112886" y="5364067"/>
                    <a:pt x="226996" y="5250339"/>
                    <a:pt x="345296" y="5141087"/>
                  </a:cubicBezTo>
                  <a:cubicBezTo>
                    <a:pt x="463597" y="5031835"/>
                    <a:pt x="585898" y="4927251"/>
                    <a:pt x="705627" y="4819142"/>
                  </a:cubicBezTo>
                  <a:cubicBezTo>
                    <a:pt x="825356" y="4711033"/>
                    <a:pt x="940704" y="4599019"/>
                    <a:pt x="1054147" y="4484815"/>
                  </a:cubicBezTo>
                  <a:cubicBezTo>
                    <a:pt x="1167590" y="4370610"/>
                    <a:pt x="1279508" y="4254595"/>
                    <a:pt x="1387522" y="4135533"/>
                  </a:cubicBezTo>
                  <a:cubicBezTo>
                    <a:pt x="1441814" y="4076097"/>
                    <a:pt x="1494964" y="4015518"/>
                    <a:pt x="1547351" y="3954558"/>
                  </a:cubicBezTo>
                  <a:lnTo>
                    <a:pt x="1703371" y="3770058"/>
                  </a:lnTo>
                  <a:cubicBezTo>
                    <a:pt x="1807193" y="3646995"/>
                    <a:pt x="1915302" y="3527457"/>
                    <a:pt x="2026363" y="3410775"/>
                  </a:cubicBezTo>
                  <a:cubicBezTo>
                    <a:pt x="2137425" y="3294094"/>
                    <a:pt x="2250296" y="3179223"/>
                    <a:pt x="2365644" y="3066828"/>
                  </a:cubicBezTo>
                  <a:cubicBezTo>
                    <a:pt x="2423366" y="3010630"/>
                    <a:pt x="2481916" y="2955319"/>
                    <a:pt x="2541285" y="2900902"/>
                  </a:cubicBezTo>
                  <a:cubicBezTo>
                    <a:pt x="2600721" y="2846514"/>
                    <a:pt x="2661014" y="2793174"/>
                    <a:pt x="2721593" y="2740025"/>
                  </a:cubicBezTo>
                  <a:cubicBezTo>
                    <a:pt x="2782172" y="2686875"/>
                    <a:pt x="2842370" y="2633535"/>
                    <a:pt x="2901806" y="2579243"/>
                  </a:cubicBezTo>
                  <a:cubicBezTo>
                    <a:pt x="2961242" y="2524950"/>
                    <a:pt x="3019631" y="2469610"/>
                    <a:pt x="3077352" y="2413413"/>
                  </a:cubicBezTo>
                  <a:cubicBezTo>
                    <a:pt x="3192729" y="2301084"/>
                    <a:pt x="3305790" y="2186460"/>
                    <a:pt x="3416537" y="2069560"/>
                  </a:cubicBezTo>
                  <a:cubicBezTo>
                    <a:pt x="3527503" y="1952879"/>
                    <a:pt x="3635612" y="1833435"/>
                    <a:pt x="3739340" y="1710372"/>
                  </a:cubicBezTo>
                  <a:lnTo>
                    <a:pt x="3895359" y="1525873"/>
                  </a:lnTo>
                  <a:cubicBezTo>
                    <a:pt x="3947842" y="1464818"/>
                    <a:pt x="4000991" y="1404239"/>
                    <a:pt x="4055284" y="1344898"/>
                  </a:cubicBezTo>
                  <a:cubicBezTo>
                    <a:pt x="4163774" y="1225645"/>
                    <a:pt x="4275693" y="1109916"/>
                    <a:pt x="4389135" y="995521"/>
                  </a:cubicBezTo>
                  <a:cubicBezTo>
                    <a:pt x="4502578" y="881126"/>
                    <a:pt x="4617735" y="768731"/>
                    <a:pt x="4737845" y="661003"/>
                  </a:cubicBezTo>
                  <a:cubicBezTo>
                    <a:pt x="4857956" y="553275"/>
                    <a:pt x="4980352" y="448881"/>
                    <a:pt x="5098081" y="339153"/>
                  </a:cubicBezTo>
                  <a:cubicBezTo>
                    <a:pt x="5215810" y="229425"/>
                    <a:pt x="5330777" y="115983"/>
                    <a:pt x="5443648" y="1111"/>
                  </a:cubicBezTo>
                  <a:cubicBezTo>
                    <a:pt x="5445058" y="-309"/>
                    <a:pt x="5447344" y="-320"/>
                    <a:pt x="5448763" y="1086"/>
                  </a:cubicBezTo>
                  <a:cubicBezTo>
                    <a:pt x="5448773" y="1094"/>
                    <a:pt x="5448782" y="1103"/>
                    <a:pt x="5448791" y="1111"/>
                  </a:cubicBezTo>
                  <a:cubicBezTo>
                    <a:pt x="5450173" y="2548"/>
                    <a:pt x="5450173" y="4817"/>
                    <a:pt x="5448791" y="6255"/>
                  </a:cubicBezTo>
                  <a:lnTo>
                    <a:pt x="5448791" y="6255"/>
                  </a:lnTo>
                  <a:cubicBezTo>
                    <a:pt x="5335730" y="121031"/>
                    <a:pt x="5221525" y="234855"/>
                    <a:pt x="5103034" y="343916"/>
                  </a:cubicBezTo>
                  <a:cubicBezTo>
                    <a:pt x="4984543" y="452977"/>
                    <a:pt x="4861861" y="557657"/>
                    <a:pt x="4742418" y="665480"/>
                  </a:cubicBezTo>
                  <a:cubicBezTo>
                    <a:pt x="4622974" y="773303"/>
                    <a:pt x="4507341" y="885412"/>
                    <a:pt x="4393707" y="999522"/>
                  </a:cubicBezTo>
                  <a:cubicBezTo>
                    <a:pt x="4280074" y="1113631"/>
                    <a:pt x="4168155" y="1229265"/>
                    <a:pt x="4059761" y="1348327"/>
                  </a:cubicBezTo>
                  <a:cubicBezTo>
                    <a:pt x="4005373" y="1407763"/>
                    <a:pt x="3952223" y="1468247"/>
                    <a:pt x="3899741" y="1529302"/>
                  </a:cubicBezTo>
                  <a:lnTo>
                    <a:pt x="3743626" y="1713611"/>
                  </a:lnTo>
                  <a:cubicBezTo>
                    <a:pt x="3639613" y="1836674"/>
                    <a:pt x="3531314" y="1956117"/>
                    <a:pt x="3420252" y="2072703"/>
                  </a:cubicBezTo>
                  <a:cubicBezTo>
                    <a:pt x="3309191" y="2189289"/>
                    <a:pt x="3195748" y="2303970"/>
                    <a:pt x="3080591" y="2416270"/>
                  </a:cubicBezTo>
                  <a:cubicBezTo>
                    <a:pt x="3022869" y="2472344"/>
                    <a:pt x="2964262" y="2527589"/>
                    <a:pt x="2904759" y="2582005"/>
                  </a:cubicBezTo>
                  <a:cubicBezTo>
                    <a:pt x="2845323" y="2636298"/>
                    <a:pt x="2784935" y="2689638"/>
                    <a:pt x="2724356" y="2742692"/>
                  </a:cubicBezTo>
                  <a:cubicBezTo>
                    <a:pt x="2663777" y="2795746"/>
                    <a:pt x="2603483" y="2849086"/>
                    <a:pt x="2543952" y="2903283"/>
                  </a:cubicBezTo>
                  <a:cubicBezTo>
                    <a:pt x="2484421" y="2957481"/>
                    <a:pt x="2425937" y="3012916"/>
                    <a:pt x="2368216" y="3069018"/>
                  </a:cubicBezTo>
                  <a:cubicBezTo>
                    <a:pt x="2252773" y="3181223"/>
                    <a:pt x="2139616" y="3295742"/>
                    <a:pt x="2028745" y="3412585"/>
                  </a:cubicBezTo>
                  <a:cubicBezTo>
                    <a:pt x="1917588" y="3529171"/>
                    <a:pt x="1809670" y="3648424"/>
                    <a:pt x="1705466" y="3771487"/>
                  </a:cubicBezTo>
                  <a:lnTo>
                    <a:pt x="1549351" y="3955796"/>
                  </a:lnTo>
                  <a:cubicBezTo>
                    <a:pt x="1496774" y="4016851"/>
                    <a:pt x="1443624" y="4077335"/>
                    <a:pt x="1389236" y="4136771"/>
                  </a:cubicBezTo>
                  <a:cubicBezTo>
                    <a:pt x="1280747" y="4255738"/>
                    <a:pt x="1168637" y="4371467"/>
                    <a:pt x="1055195" y="4485767"/>
                  </a:cubicBezTo>
                  <a:cubicBezTo>
                    <a:pt x="941752" y="4600067"/>
                    <a:pt x="826023" y="4712272"/>
                    <a:pt x="706198" y="4820190"/>
                  </a:cubicBezTo>
                  <a:cubicBezTo>
                    <a:pt x="586374" y="4928108"/>
                    <a:pt x="463502" y="5031645"/>
                    <a:pt x="345582" y="5141372"/>
                  </a:cubicBezTo>
                  <a:cubicBezTo>
                    <a:pt x="227662" y="5251101"/>
                    <a:pt x="112981" y="5364162"/>
                    <a:pt x="15" y="5478939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AEA94C49-AFD4-4308-ADFD-41FBEB1D56DA}"/>
                </a:ext>
              </a:extLst>
            </p:cNvPr>
            <p:cNvSpPr/>
            <p:nvPr/>
          </p:nvSpPr>
          <p:spPr>
            <a:xfrm>
              <a:off x="2047493" y="722826"/>
              <a:ext cx="5549348" cy="5580531"/>
            </a:xfrm>
            <a:custGeom>
              <a:avLst/>
              <a:gdLst>
                <a:gd name="connsiteX0" fmla="*/ 15 w 5549348"/>
                <a:gd name="connsiteY0" fmla="*/ 5580571 h 5580531"/>
                <a:gd name="connsiteX1" fmla="*/ 351487 w 5549348"/>
                <a:gd name="connsiteY1" fmla="*/ 5236242 h 5580531"/>
                <a:gd name="connsiteX2" fmla="*/ 718010 w 5549348"/>
                <a:gd name="connsiteY2" fmla="*/ 4908010 h 5580531"/>
                <a:gd name="connsiteX3" fmla="*/ 1072816 w 5549348"/>
                <a:gd name="connsiteY3" fmla="*/ 4567301 h 5580531"/>
                <a:gd name="connsiteX4" fmla="*/ 1412763 w 5549348"/>
                <a:gd name="connsiteY4" fmla="*/ 4211733 h 5580531"/>
                <a:gd name="connsiteX5" fmla="*/ 1575736 w 5549348"/>
                <a:gd name="connsiteY5" fmla="*/ 4027519 h 5580531"/>
                <a:gd name="connsiteX6" fmla="*/ 1734899 w 5549348"/>
                <a:gd name="connsiteY6" fmla="*/ 3839877 h 5580531"/>
                <a:gd name="connsiteX7" fmla="*/ 2064083 w 5549348"/>
                <a:gd name="connsiteY7" fmla="*/ 3474212 h 5580531"/>
                <a:gd name="connsiteX8" fmla="*/ 2409554 w 5549348"/>
                <a:gd name="connsiteY8" fmla="*/ 3123882 h 5580531"/>
                <a:gd name="connsiteX9" fmla="*/ 2588339 w 5549348"/>
                <a:gd name="connsiteY9" fmla="*/ 2954718 h 5580531"/>
                <a:gd name="connsiteX10" fmla="*/ 2771695 w 5549348"/>
                <a:gd name="connsiteY10" fmla="*/ 2790793 h 5580531"/>
                <a:gd name="connsiteX11" fmla="*/ 2955051 w 5549348"/>
                <a:gd name="connsiteY11" fmla="*/ 2626773 h 5580531"/>
                <a:gd name="connsiteX12" fmla="*/ 3133740 w 5549348"/>
                <a:gd name="connsiteY12" fmla="*/ 2457990 h 5580531"/>
                <a:gd name="connsiteX13" fmla="*/ 3479117 w 5549348"/>
                <a:gd name="connsiteY13" fmla="*/ 2107755 h 5580531"/>
                <a:gd name="connsiteX14" fmla="*/ 3808205 w 5549348"/>
                <a:gd name="connsiteY14" fmla="*/ 1742186 h 5580531"/>
                <a:gd name="connsiteX15" fmla="*/ 3967273 w 5549348"/>
                <a:gd name="connsiteY15" fmla="*/ 1554543 h 5580531"/>
                <a:gd name="connsiteX16" fmla="*/ 4130341 w 5549348"/>
                <a:gd name="connsiteY16" fmla="*/ 1370235 h 5580531"/>
                <a:gd name="connsiteX17" fmla="*/ 4470384 w 5549348"/>
                <a:gd name="connsiteY17" fmla="*/ 1014571 h 5580531"/>
                <a:gd name="connsiteX18" fmla="*/ 4825380 w 5549348"/>
                <a:gd name="connsiteY18" fmla="*/ 673671 h 5580531"/>
                <a:gd name="connsiteX19" fmla="*/ 5191807 w 5549348"/>
                <a:gd name="connsiteY19" fmla="*/ 345249 h 5580531"/>
                <a:gd name="connsiteX20" fmla="*/ 5543184 w 5549348"/>
                <a:gd name="connsiteY20" fmla="*/ 1111 h 5580531"/>
                <a:gd name="connsiteX21" fmla="*/ 5548299 w 5549348"/>
                <a:gd name="connsiteY21" fmla="*/ 1086 h 5580531"/>
                <a:gd name="connsiteX22" fmla="*/ 5548328 w 5549348"/>
                <a:gd name="connsiteY22" fmla="*/ 1111 h 5580531"/>
                <a:gd name="connsiteX23" fmla="*/ 5548328 w 5549348"/>
                <a:gd name="connsiteY23" fmla="*/ 6255 h 5580531"/>
                <a:gd name="connsiteX24" fmla="*/ 5548328 w 5549348"/>
                <a:gd name="connsiteY24" fmla="*/ 6255 h 5580531"/>
                <a:gd name="connsiteX25" fmla="*/ 5195903 w 5549348"/>
                <a:gd name="connsiteY25" fmla="*/ 350298 h 5580531"/>
                <a:gd name="connsiteX26" fmla="*/ 4829667 w 5549348"/>
                <a:gd name="connsiteY26" fmla="*/ 678243 h 5580531"/>
                <a:gd name="connsiteX27" fmla="*/ 4474575 w 5549348"/>
                <a:gd name="connsiteY27" fmla="*/ 1018476 h 5580531"/>
                <a:gd name="connsiteX28" fmla="*/ 4134436 w 5549348"/>
                <a:gd name="connsiteY28" fmla="*/ 1373759 h 5580531"/>
                <a:gd name="connsiteX29" fmla="*/ 3971273 w 5549348"/>
                <a:gd name="connsiteY29" fmla="*/ 1557782 h 5580531"/>
                <a:gd name="connsiteX30" fmla="*/ 3812015 w 5549348"/>
                <a:gd name="connsiteY30" fmla="*/ 1745234 h 5580531"/>
                <a:gd name="connsiteX31" fmla="*/ 3482450 w 5549348"/>
                <a:gd name="connsiteY31" fmla="*/ 2110708 h 5580531"/>
                <a:gd name="connsiteX32" fmla="*/ 3136598 w 5549348"/>
                <a:gd name="connsiteY32" fmla="*/ 2460657 h 5580531"/>
                <a:gd name="connsiteX33" fmla="*/ 2957718 w 5549348"/>
                <a:gd name="connsiteY33" fmla="*/ 2629630 h 5580531"/>
                <a:gd name="connsiteX34" fmla="*/ 2774076 w 5549348"/>
                <a:gd name="connsiteY34" fmla="*/ 2793460 h 5580531"/>
                <a:gd name="connsiteX35" fmla="*/ 2590625 w 5549348"/>
                <a:gd name="connsiteY35" fmla="*/ 2957290 h 5580531"/>
                <a:gd name="connsiteX36" fmla="*/ 2411840 w 5549348"/>
                <a:gd name="connsiteY36" fmla="*/ 3126168 h 5580531"/>
                <a:gd name="connsiteX37" fmla="*/ 2065988 w 5549348"/>
                <a:gd name="connsiteY37" fmla="*/ 3476022 h 5580531"/>
                <a:gd name="connsiteX38" fmla="*/ 1736613 w 5549348"/>
                <a:gd name="connsiteY38" fmla="*/ 3841305 h 5580531"/>
                <a:gd name="connsiteX39" fmla="*/ 1577355 w 5549348"/>
                <a:gd name="connsiteY39" fmla="*/ 4028853 h 5580531"/>
                <a:gd name="connsiteX40" fmla="*/ 1414097 w 5549348"/>
                <a:gd name="connsiteY40" fmla="*/ 4212971 h 5580531"/>
                <a:gd name="connsiteX41" fmla="*/ 1073864 w 5549348"/>
                <a:gd name="connsiteY41" fmla="*/ 4568253 h 5580531"/>
                <a:gd name="connsiteX42" fmla="*/ 718676 w 5549348"/>
                <a:gd name="connsiteY42" fmla="*/ 4908677 h 5580531"/>
                <a:gd name="connsiteX43" fmla="*/ 351868 w 5549348"/>
                <a:gd name="connsiteY43" fmla="*/ 5236622 h 5580531"/>
                <a:gd name="connsiteX44" fmla="*/ 15 w 5549348"/>
                <a:gd name="connsiteY44" fmla="*/ 5580571 h 5580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49348" h="5580531">
                  <a:moveTo>
                    <a:pt x="15" y="5580571"/>
                  </a:moveTo>
                  <a:cubicBezTo>
                    <a:pt x="114982" y="5463508"/>
                    <a:pt x="231187" y="5347684"/>
                    <a:pt x="351487" y="5236242"/>
                  </a:cubicBezTo>
                  <a:cubicBezTo>
                    <a:pt x="471788" y="5124799"/>
                    <a:pt x="596566" y="5018214"/>
                    <a:pt x="718010" y="4908010"/>
                  </a:cubicBezTo>
                  <a:cubicBezTo>
                    <a:pt x="839453" y="4797806"/>
                    <a:pt x="957373" y="4683601"/>
                    <a:pt x="1072816" y="4567301"/>
                  </a:cubicBezTo>
                  <a:cubicBezTo>
                    <a:pt x="1188259" y="4451001"/>
                    <a:pt x="1302368" y="4332891"/>
                    <a:pt x="1412763" y="4211733"/>
                  </a:cubicBezTo>
                  <a:cubicBezTo>
                    <a:pt x="1468132" y="4151154"/>
                    <a:pt x="1522462" y="4089746"/>
                    <a:pt x="1575736" y="4027519"/>
                  </a:cubicBezTo>
                  <a:lnTo>
                    <a:pt x="1734899" y="3839877"/>
                  </a:lnTo>
                  <a:cubicBezTo>
                    <a:pt x="1840817" y="3714623"/>
                    <a:pt x="1951021" y="3592989"/>
                    <a:pt x="2064083" y="3474212"/>
                  </a:cubicBezTo>
                  <a:cubicBezTo>
                    <a:pt x="2177144" y="3355435"/>
                    <a:pt x="2292111" y="3238373"/>
                    <a:pt x="2409554" y="3123882"/>
                  </a:cubicBezTo>
                  <a:cubicBezTo>
                    <a:pt x="2468295" y="3066732"/>
                    <a:pt x="2527883" y="3010344"/>
                    <a:pt x="2588339" y="2954718"/>
                  </a:cubicBezTo>
                  <a:cubicBezTo>
                    <a:pt x="2648822" y="2899378"/>
                    <a:pt x="2710163" y="2844895"/>
                    <a:pt x="2771695" y="2790793"/>
                  </a:cubicBezTo>
                  <a:cubicBezTo>
                    <a:pt x="2833226" y="2736691"/>
                    <a:pt x="2894567" y="2682113"/>
                    <a:pt x="2955051" y="2626773"/>
                  </a:cubicBezTo>
                  <a:cubicBezTo>
                    <a:pt x="3015535" y="2571432"/>
                    <a:pt x="3074971" y="2515140"/>
                    <a:pt x="3133740" y="2457990"/>
                  </a:cubicBezTo>
                  <a:cubicBezTo>
                    <a:pt x="3251088" y="2343690"/>
                    <a:pt x="3366217" y="2226942"/>
                    <a:pt x="3479117" y="2107755"/>
                  </a:cubicBezTo>
                  <a:cubicBezTo>
                    <a:pt x="3592178" y="1988979"/>
                    <a:pt x="3702287" y="1867440"/>
                    <a:pt x="3808205" y="1742186"/>
                  </a:cubicBezTo>
                  <a:lnTo>
                    <a:pt x="3967273" y="1554543"/>
                  </a:lnTo>
                  <a:cubicBezTo>
                    <a:pt x="4020803" y="1492440"/>
                    <a:pt x="4075162" y="1431004"/>
                    <a:pt x="4130341" y="1370235"/>
                  </a:cubicBezTo>
                  <a:cubicBezTo>
                    <a:pt x="4240831" y="1248981"/>
                    <a:pt x="4354941" y="1131062"/>
                    <a:pt x="4470384" y="1014571"/>
                  </a:cubicBezTo>
                  <a:cubicBezTo>
                    <a:pt x="4585826" y="898080"/>
                    <a:pt x="4703460" y="783495"/>
                    <a:pt x="4825380" y="673671"/>
                  </a:cubicBezTo>
                  <a:cubicBezTo>
                    <a:pt x="4947300" y="563848"/>
                    <a:pt x="5072173" y="457168"/>
                    <a:pt x="5191807" y="345249"/>
                  </a:cubicBezTo>
                  <a:cubicBezTo>
                    <a:pt x="5311441" y="233331"/>
                    <a:pt x="5428313" y="118078"/>
                    <a:pt x="5543184" y="1111"/>
                  </a:cubicBezTo>
                  <a:cubicBezTo>
                    <a:pt x="5544594" y="-309"/>
                    <a:pt x="5546880" y="-320"/>
                    <a:pt x="5548299" y="1086"/>
                  </a:cubicBezTo>
                  <a:cubicBezTo>
                    <a:pt x="5548308" y="1094"/>
                    <a:pt x="5548318" y="1103"/>
                    <a:pt x="5548328" y="1111"/>
                  </a:cubicBezTo>
                  <a:cubicBezTo>
                    <a:pt x="5549709" y="2548"/>
                    <a:pt x="5549709" y="4817"/>
                    <a:pt x="5548328" y="6255"/>
                  </a:cubicBezTo>
                  <a:lnTo>
                    <a:pt x="5548328" y="6255"/>
                  </a:lnTo>
                  <a:cubicBezTo>
                    <a:pt x="5433265" y="123126"/>
                    <a:pt x="5316870" y="238950"/>
                    <a:pt x="5195903" y="350298"/>
                  </a:cubicBezTo>
                  <a:cubicBezTo>
                    <a:pt x="5074935" y="461645"/>
                    <a:pt x="4951110" y="568230"/>
                    <a:pt x="4829667" y="678243"/>
                  </a:cubicBezTo>
                  <a:cubicBezTo>
                    <a:pt x="4708223" y="788257"/>
                    <a:pt x="4590303" y="902367"/>
                    <a:pt x="4474575" y="1018476"/>
                  </a:cubicBezTo>
                  <a:cubicBezTo>
                    <a:pt x="4358846" y="1134586"/>
                    <a:pt x="4244927" y="1252696"/>
                    <a:pt x="4134436" y="1373759"/>
                  </a:cubicBezTo>
                  <a:cubicBezTo>
                    <a:pt x="4079001" y="1434271"/>
                    <a:pt x="4024613" y="1495612"/>
                    <a:pt x="3971273" y="1557782"/>
                  </a:cubicBezTo>
                  <a:lnTo>
                    <a:pt x="3812015" y="1745234"/>
                  </a:lnTo>
                  <a:cubicBezTo>
                    <a:pt x="3705907" y="1870392"/>
                    <a:pt x="3595607" y="1991931"/>
                    <a:pt x="3482450" y="2110708"/>
                  </a:cubicBezTo>
                  <a:cubicBezTo>
                    <a:pt x="3369293" y="2229485"/>
                    <a:pt x="3253850" y="2346261"/>
                    <a:pt x="3136598" y="2460657"/>
                  </a:cubicBezTo>
                  <a:cubicBezTo>
                    <a:pt x="3077800" y="2517807"/>
                    <a:pt x="3018173" y="2574128"/>
                    <a:pt x="2957718" y="2629630"/>
                  </a:cubicBezTo>
                  <a:cubicBezTo>
                    <a:pt x="2897139" y="2684970"/>
                    <a:pt x="2835798" y="2739358"/>
                    <a:pt x="2774076" y="2793460"/>
                  </a:cubicBezTo>
                  <a:cubicBezTo>
                    <a:pt x="2712354" y="2847562"/>
                    <a:pt x="2651108" y="2901950"/>
                    <a:pt x="2590625" y="2957290"/>
                  </a:cubicBezTo>
                  <a:cubicBezTo>
                    <a:pt x="2530141" y="3012630"/>
                    <a:pt x="2470514" y="3068923"/>
                    <a:pt x="2411840" y="3126168"/>
                  </a:cubicBezTo>
                  <a:cubicBezTo>
                    <a:pt x="2294302" y="3240468"/>
                    <a:pt x="2179021" y="3357083"/>
                    <a:pt x="2065988" y="3476022"/>
                  </a:cubicBezTo>
                  <a:cubicBezTo>
                    <a:pt x="1952830" y="3594703"/>
                    <a:pt x="1842626" y="3716147"/>
                    <a:pt x="1736613" y="3841305"/>
                  </a:cubicBezTo>
                  <a:lnTo>
                    <a:pt x="1577355" y="4028853"/>
                  </a:lnTo>
                  <a:cubicBezTo>
                    <a:pt x="1523729" y="4090860"/>
                    <a:pt x="1469532" y="4152678"/>
                    <a:pt x="1414097" y="4212971"/>
                  </a:cubicBezTo>
                  <a:cubicBezTo>
                    <a:pt x="1303511" y="4334129"/>
                    <a:pt x="1189402" y="4451858"/>
                    <a:pt x="1073864" y="4568253"/>
                  </a:cubicBezTo>
                  <a:cubicBezTo>
                    <a:pt x="958325" y="4684649"/>
                    <a:pt x="840596" y="4799044"/>
                    <a:pt x="718676" y="4908677"/>
                  </a:cubicBezTo>
                  <a:cubicBezTo>
                    <a:pt x="596756" y="5018310"/>
                    <a:pt x="471598" y="5124990"/>
                    <a:pt x="351868" y="5236622"/>
                  </a:cubicBezTo>
                  <a:cubicBezTo>
                    <a:pt x="232139" y="5348256"/>
                    <a:pt x="115077" y="5463603"/>
                    <a:pt x="15" y="558057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211BA304-82C7-45AD-A207-0E59C5D7DF72}"/>
                </a:ext>
              </a:extLst>
            </p:cNvPr>
            <p:cNvSpPr/>
            <p:nvPr/>
          </p:nvSpPr>
          <p:spPr>
            <a:xfrm>
              <a:off x="2099309" y="722826"/>
              <a:ext cx="5597068" cy="5629204"/>
            </a:xfrm>
            <a:custGeom>
              <a:avLst/>
              <a:gdLst>
                <a:gd name="connsiteX0" fmla="*/ 15 w 5597068"/>
                <a:gd name="connsiteY0" fmla="*/ 5629243 h 5629204"/>
                <a:gd name="connsiteX1" fmla="*/ 354440 w 5597068"/>
                <a:gd name="connsiteY1" fmla="*/ 5281962 h 5629204"/>
                <a:gd name="connsiteX2" fmla="*/ 724010 w 5597068"/>
                <a:gd name="connsiteY2" fmla="*/ 4950682 h 5629204"/>
                <a:gd name="connsiteX3" fmla="*/ 1081769 w 5597068"/>
                <a:gd name="connsiteY3" fmla="*/ 4606925 h 5629204"/>
                <a:gd name="connsiteX4" fmla="*/ 1424669 w 5597068"/>
                <a:gd name="connsiteY4" fmla="*/ 4248309 h 5629204"/>
                <a:gd name="connsiteX5" fmla="*/ 1589166 w 5597068"/>
                <a:gd name="connsiteY5" fmla="*/ 4062476 h 5629204"/>
                <a:gd name="connsiteX6" fmla="*/ 1749758 w 5597068"/>
                <a:gd name="connsiteY6" fmla="*/ 3873309 h 5629204"/>
                <a:gd name="connsiteX7" fmla="*/ 2081894 w 5597068"/>
                <a:gd name="connsiteY7" fmla="*/ 3504597 h 5629204"/>
                <a:gd name="connsiteX8" fmla="*/ 2430414 w 5597068"/>
                <a:gd name="connsiteY8" fmla="*/ 3151314 h 5629204"/>
                <a:gd name="connsiteX9" fmla="*/ 2610627 w 5597068"/>
                <a:gd name="connsiteY9" fmla="*/ 2980626 h 5629204"/>
                <a:gd name="connsiteX10" fmla="*/ 2795507 w 5597068"/>
                <a:gd name="connsiteY10" fmla="*/ 2815082 h 5629204"/>
                <a:gd name="connsiteX11" fmla="*/ 2980387 w 5597068"/>
                <a:gd name="connsiteY11" fmla="*/ 2649633 h 5629204"/>
                <a:gd name="connsiteX12" fmla="*/ 3160505 w 5597068"/>
                <a:gd name="connsiteY12" fmla="*/ 2479040 h 5629204"/>
                <a:gd name="connsiteX13" fmla="*/ 3508930 w 5597068"/>
                <a:gd name="connsiteY13" fmla="*/ 2125853 h 5629204"/>
                <a:gd name="connsiteX14" fmla="*/ 3840971 w 5597068"/>
                <a:gd name="connsiteY14" fmla="*/ 1757235 h 5629204"/>
                <a:gd name="connsiteX15" fmla="*/ 4001182 w 5597068"/>
                <a:gd name="connsiteY15" fmla="*/ 1568069 h 5629204"/>
                <a:gd name="connsiteX16" fmla="*/ 4165774 w 5597068"/>
                <a:gd name="connsiteY16" fmla="*/ 1382236 h 5629204"/>
                <a:gd name="connsiteX17" fmla="*/ 4508674 w 5597068"/>
                <a:gd name="connsiteY17" fmla="*/ 1023525 h 5629204"/>
                <a:gd name="connsiteX18" fmla="*/ 4867100 w 5597068"/>
                <a:gd name="connsiteY18" fmla="*/ 679577 h 5629204"/>
                <a:gd name="connsiteX19" fmla="*/ 5236575 w 5597068"/>
                <a:gd name="connsiteY19" fmla="*/ 348297 h 5629204"/>
                <a:gd name="connsiteX20" fmla="*/ 5590905 w 5597068"/>
                <a:gd name="connsiteY20" fmla="*/ 1111 h 5629204"/>
                <a:gd name="connsiteX21" fmla="*/ 5596020 w 5597068"/>
                <a:gd name="connsiteY21" fmla="*/ 1086 h 5629204"/>
                <a:gd name="connsiteX22" fmla="*/ 5596048 w 5597068"/>
                <a:gd name="connsiteY22" fmla="*/ 1111 h 5629204"/>
                <a:gd name="connsiteX23" fmla="*/ 5596048 w 5597068"/>
                <a:gd name="connsiteY23" fmla="*/ 6255 h 5629204"/>
                <a:gd name="connsiteX24" fmla="*/ 5596048 w 5597068"/>
                <a:gd name="connsiteY24" fmla="*/ 6255 h 5629204"/>
                <a:gd name="connsiteX25" fmla="*/ 5241242 w 5597068"/>
                <a:gd name="connsiteY25" fmla="*/ 352965 h 5629204"/>
                <a:gd name="connsiteX26" fmla="*/ 4871386 w 5597068"/>
                <a:gd name="connsiteY26" fmla="*/ 683958 h 5629204"/>
                <a:gd name="connsiteX27" fmla="*/ 4513341 w 5597068"/>
                <a:gd name="connsiteY27" fmla="*/ 1026858 h 5629204"/>
                <a:gd name="connsiteX28" fmla="*/ 4170441 w 5597068"/>
                <a:gd name="connsiteY28" fmla="*/ 1385189 h 5629204"/>
                <a:gd name="connsiteX29" fmla="*/ 4005849 w 5597068"/>
                <a:gd name="connsiteY29" fmla="*/ 1570736 h 5629204"/>
                <a:gd name="connsiteX30" fmla="*/ 3845067 w 5597068"/>
                <a:gd name="connsiteY30" fmla="*/ 1759712 h 5629204"/>
                <a:gd name="connsiteX31" fmla="*/ 3512549 w 5597068"/>
                <a:gd name="connsiteY31" fmla="*/ 2128234 h 5629204"/>
                <a:gd name="connsiteX32" fmla="*/ 3162982 w 5597068"/>
                <a:gd name="connsiteY32" fmla="*/ 2481993 h 5629204"/>
                <a:gd name="connsiteX33" fmla="*/ 2982674 w 5597068"/>
                <a:gd name="connsiteY33" fmla="*/ 2652490 h 5629204"/>
                <a:gd name="connsiteX34" fmla="*/ 2797603 w 5597068"/>
                <a:gd name="connsiteY34" fmla="*/ 2817844 h 5629204"/>
                <a:gd name="connsiteX35" fmla="*/ 2612532 w 5597068"/>
                <a:gd name="connsiteY35" fmla="*/ 2983198 h 5629204"/>
                <a:gd name="connsiteX36" fmla="*/ 2432700 w 5597068"/>
                <a:gd name="connsiteY36" fmla="*/ 3153315 h 5629204"/>
                <a:gd name="connsiteX37" fmla="*/ 2083895 w 5597068"/>
                <a:gd name="connsiteY37" fmla="*/ 3506216 h 5629204"/>
                <a:gd name="connsiteX38" fmla="*/ 1751472 w 5597068"/>
                <a:gd name="connsiteY38" fmla="*/ 3874548 h 5629204"/>
                <a:gd name="connsiteX39" fmla="*/ 1590690 w 5597068"/>
                <a:gd name="connsiteY39" fmla="*/ 4063905 h 5629204"/>
                <a:gd name="connsiteX40" fmla="*/ 1426003 w 5597068"/>
                <a:gd name="connsiteY40" fmla="*/ 4249452 h 5629204"/>
                <a:gd name="connsiteX41" fmla="*/ 1083103 w 5597068"/>
                <a:gd name="connsiteY41" fmla="*/ 4607877 h 5629204"/>
                <a:gd name="connsiteX42" fmla="*/ 724582 w 5597068"/>
                <a:gd name="connsiteY42" fmla="*/ 4951349 h 5629204"/>
                <a:gd name="connsiteX43" fmla="*/ 354821 w 5597068"/>
                <a:gd name="connsiteY43" fmla="*/ 5282343 h 5629204"/>
                <a:gd name="connsiteX44" fmla="*/ 15 w 5597068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7068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4010" y="4950682"/>
                  </a:cubicBezTo>
                  <a:cubicBezTo>
                    <a:pt x="846502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8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60" y="3093526"/>
                    <a:pt x="2549734" y="3036633"/>
                    <a:pt x="2610627" y="2980626"/>
                  </a:cubicBezTo>
                  <a:cubicBezTo>
                    <a:pt x="2671682" y="2924715"/>
                    <a:pt x="2733500" y="2869755"/>
                    <a:pt x="2795507" y="2815082"/>
                  </a:cubicBezTo>
                  <a:cubicBezTo>
                    <a:pt x="2857515" y="2760408"/>
                    <a:pt x="2919332" y="2705544"/>
                    <a:pt x="2980387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996" y="2363406"/>
                    <a:pt x="3395135" y="2245677"/>
                    <a:pt x="3508930" y="2125853"/>
                  </a:cubicBezTo>
                  <a:cubicBezTo>
                    <a:pt x="3623230" y="2006028"/>
                    <a:pt x="3734101" y="1883442"/>
                    <a:pt x="3840971" y="1757235"/>
                  </a:cubicBezTo>
                  <a:lnTo>
                    <a:pt x="4001182" y="1568069"/>
                  </a:lnTo>
                  <a:cubicBezTo>
                    <a:pt x="4055160" y="1505394"/>
                    <a:pt x="4110024" y="1443453"/>
                    <a:pt x="4165774" y="1382236"/>
                  </a:cubicBezTo>
                  <a:cubicBezTo>
                    <a:pt x="4277217" y="1259935"/>
                    <a:pt x="4392278" y="1140968"/>
                    <a:pt x="4508674" y="1023525"/>
                  </a:cubicBezTo>
                  <a:cubicBezTo>
                    <a:pt x="4625069" y="906081"/>
                    <a:pt x="4744132" y="790448"/>
                    <a:pt x="4867100" y="679577"/>
                  </a:cubicBezTo>
                  <a:cubicBezTo>
                    <a:pt x="4990068" y="568706"/>
                    <a:pt x="5115607" y="461264"/>
                    <a:pt x="5236575" y="348297"/>
                  </a:cubicBezTo>
                  <a:cubicBezTo>
                    <a:pt x="5357542" y="235331"/>
                    <a:pt x="5474700" y="119126"/>
                    <a:pt x="5590905" y="1111"/>
                  </a:cubicBezTo>
                  <a:cubicBezTo>
                    <a:pt x="5592314" y="-309"/>
                    <a:pt x="5594600" y="-320"/>
                    <a:pt x="5596020" y="1086"/>
                  </a:cubicBezTo>
                  <a:cubicBezTo>
                    <a:pt x="5596029" y="1094"/>
                    <a:pt x="5596039" y="1103"/>
                    <a:pt x="5596048" y="1111"/>
                  </a:cubicBezTo>
                  <a:cubicBezTo>
                    <a:pt x="5597429" y="2548"/>
                    <a:pt x="5597429" y="4817"/>
                    <a:pt x="5596048" y="6255"/>
                  </a:cubicBezTo>
                  <a:lnTo>
                    <a:pt x="5596048" y="6255"/>
                  </a:lnTo>
                  <a:cubicBezTo>
                    <a:pt x="5480034" y="124365"/>
                    <a:pt x="5362685" y="240951"/>
                    <a:pt x="5241242" y="352965"/>
                  </a:cubicBezTo>
                  <a:cubicBezTo>
                    <a:pt x="5119798" y="464979"/>
                    <a:pt x="4993592" y="572897"/>
                    <a:pt x="4871386" y="683958"/>
                  </a:cubicBezTo>
                  <a:cubicBezTo>
                    <a:pt x="4749180" y="795020"/>
                    <a:pt x="4630022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01" y="1446149"/>
                    <a:pt x="4059637" y="1507995"/>
                    <a:pt x="4005849" y="1570736"/>
                  </a:cubicBezTo>
                  <a:lnTo>
                    <a:pt x="3845067" y="1759712"/>
                  </a:lnTo>
                  <a:cubicBezTo>
                    <a:pt x="3738006" y="1885918"/>
                    <a:pt x="3626754" y="2008505"/>
                    <a:pt x="3512549" y="2128234"/>
                  </a:cubicBezTo>
                  <a:cubicBezTo>
                    <a:pt x="3398345" y="2247963"/>
                    <a:pt x="3281949" y="2366645"/>
                    <a:pt x="3162982" y="2481993"/>
                  </a:cubicBezTo>
                  <a:cubicBezTo>
                    <a:pt x="3103736" y="2539714"/>
                    <a:pt x="3043634" y="2596550"/>
                    <a:pt x="2982674" y="2652490"/>
                  </a:cubicBezTo>
                  <a:cubicBezTo>
                    <a:pt x="2921618" y="2708307"/>
                    <a:pt x="2859706" y="2763266"/>
                    <a:pt x="2797603" y="2817844"/>
                  </a:cubicBezTo>
                  <a:cubicBezTo>
                    <a:pt x="2735500" y="2872422"/>
                    <a:pt x="2673778" y="2927382"/>
                    <a:pt x="2612532" y="2983198"/>
                  </a:cubicBezTo>
                  <a:cubicBezTo>
                    <a:pt x="2551286" y="3039015"/>
                    <a:pt x="2491945" y="3096165"/>
                    <a:pt x="2432700" y="3153315"/>
                  </a:cubicBezTo>
                  <a:cubicBezTo>
                    <a:pt x="2314142" y="3268691"/>
                    <a:pt x="2197880" y="3386325"/>
                    <a:pt x="2083895" y="3506216"/>
                  </a:cubicBezTo>
                  <a:cubicBezTo>
                    <a:pt x="1969595" y="3625945"/>
                    <a:pt x="1858533" y="3748437"/>
                    <a:pt x="1751472" y="3874548"/>
                  </a:cubicBezTo>
                  <a:lnTo>
                    <a:pt x="1590690" y="4063905"/>
                  </a:lnTo>
                  <a:cubicBezTo>
                    <a:pt x="1536588" y="4126484"/>
                    <a:pt x="1481914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550" y="4840668"/>
                    <a:pt x="724582" y="4951349"/>
                  </a:cubicBezTo>
                  <a:cubicBezTo>
                    <a:pt x="601614" y="5062030"/>
                    <a:pt x="475693" y="5169471"/>
                    <a:pt x="354821" y="5282343"/>
                  </a:cubicBezTo>
                  <a:cubicBezTo>
                    <a:pt x="233949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9B9E8708-963C-4F7F-BF84-1E86A07BA0AE}"/>
                </a:ext>
              </a:extLst>
            </p:cNvPr>
            <p:cNvSpPr/>
            <p:nvPr/>
          </p:nvSpPr>
          <p:spPr>
            <a:xfrm>
              <a:off x="2198845" y="722826"/>
              <a:ext cx="5597449" cy="5629204"/>
            </a:xfrm>
            <a:custGeom>
              <a:avLst/>
              <a:gdLst>
                <a:gd name="connsiteX0" fmla="*/ 15 w 5597449"/>
                <a:gd name="connsiteY0" fmla="*/ 5629243 h 5629204"/>
                <a:gd name="connsiteX1" fmla="*/ 354440 w 5597449"/>
                <a:gd name="connsiteY1" fmla="*/ 5281962 h 5629204"/>
                <a:gd name="connsiteX2" fmla="*/ 724010 w 5597449"/>
                <a:gd name="connsiteY2" fmla="*/ 4950682 h 5629204"/>
                <a:gd name="connsiteX3" fmla="*/ 1081769 w 5597449"/>
                <a:gd name="connsiteY3" fmla="*/ 4606925 h 5629204"/>
                <a:gd name="connsiteX4" fmla="*/ 1424669 w 5597449"/>
                <a:gd name="connsiteY4" fmla="*/ 4248309 h 5629204"/>
                <a:gd name="connsiteX5" fmla="*/ 1589166 w 5597449"/>
                <a:gd name="connsiteY5" fmla="*/ 4062476 h 5629204"/>
                <a:gd name="connsiteX6" fmla="*/ 1749758 w 5597449"/>
                <a:gd name="connsiteY6" fmla="*/ 3873309 h 5629204"/>
                <a:gd name="connsiteX7" fmla="*/ 2082371 w 5597449"/>
                <a:gd name="connsiteY7" fmla="*/ 3504597 h 5629204"/>
                <a:gd name="connsiteX8" fmla="*/ 2430890 w 5597449"/>
                <a:gd name="connsiteY8" fmla="*/ 3151314 h 5629204"/>
                <a:gd name="connsiteX9" fmla="*/ 2611103 w 5597449"/>
                <a:gd name="connsiteY9" fmla="*/ 2980626 h 5629204"/>
                <a:gd name="connsiteX10" fmla="*/ 2795984 w 5597449"/>
                <a:gd name="connsiteY10" fmla="*/ 2815082 h 5629204"/>
                <a:gd name="connsiteX11" fmla="*/ 2980864 w 5597449"/>
                <a:gd name="connsiteY11" fmla="*/ 2649633 h 5629204"/>
                <a:gd name="connsiteX12" fmla="*/ 3160982 w 5597449"/>
                <a:gd name="connsiteY12" fmla="*/ 2479040 h 5629204"/>
                <a:gd name="connsiteX13" fmla="*/ 3509406 w 5597449"/>
                <a:gd name="connsiteY13" fmla="*/ 2125853 h 5629204"/>
                <a:gd name="connsiteX14" fmla="*/ 3841448 w 5597449"/>
                <a:gd name="connsiteY14" fmla="*/ 1757235 h 5629204"/>
                <a:gd name="connsiteX15" fmla="*/ 4002039 w 5597449"/>
                <a:gd name="connsiteY15" fmla="*/ 1568069 h 5629204"/>
                <a:gd name="connsiteX16" fmla="*/ 4166631 w 5597449"/>
                <a:gd name="connsiteY16" fmla="*/ 1382236 h 5629204"/>
                <a:gd name="connsiteX17" fmla="*/ 4509531 w 5597449"/>
                <a:gd name="connsiteY17" fmla="*/ 1023525 h 5629204"/>
                <a:gd name="connsiteX18" fmla="*/ 4867481 w 5597449"/>
                <a:gd name="connsiteY18" fmla="*/ 679577 h 5629204"/>
                <a:gd name="connsiteX19" fmla="*/ 5236955 w 5597449"/>
                <a:gd name="connsiteY19" fmla="*/ 348297 h 5629204"/>
                <a:gd name="connsiteX20" fmla="*/ 5591286 w 5597449"/>
                <a:gd name="connsiteY20" fmla="*/ 1111 h 5629204"/>
                <a:gd name="connsiteX21" fmla="*/ 5596400 w 5597449"/>
                <a:gd name="connsiteY21" fmla="*/ 1086 h 5629204"/>
                <a:gd name="connsiteX22" fmla="*/ 5596429 w 5597449"/>
                <a:gd name="connsiteY22" fmla="*/ 1111 h 5629204"/>
                <a:gd name="connsiteX23" fmla="*/ 5596429 w 5597449"/>
                <a:gd name="connsiteY23" fmla="*/ 6255 h 5629204"/>
                <a:gd name="connsiteX24" fmla="*/ 5596429 w 5597449"/>
                <a:gd name="connsiteY24" fmla="*/ 6255 h 5629204"/>
                <a:gd name="connsiteX25" fmla="*/ 5241242 w 5597449"/>
                <a:gd name="connsiteY25" fmla="*/ 352965 h 5629204"/>
                <a:gd name="connsiteX26" fmla="*/ 4871386 w 5597449"/>
                <a:gd name="connsiteY26" fmla="*/ 683958 h 5629204"/>
                <a:gd name="connsiteX27" fmla="*/ 4513341 w 5597449"/>
                <a:gd name="connsiteY27" fmla="*/ 1026858 h 5629204"/>
                <a:gd name="connsiteX28" fmla="*/ 4170441 w 5597449"/>
                <a:gd name="connsiteY28" fmla="*/ 1385189 h 5629204"/>
                <a:gd name="connsiteX29" fmla="*/ 4005849 w 5597449"/>
                <a:gd name="connsiteY29" fmla="*/ 1570736 h 5629204"/>
                <a:gd name="connsiteX30" fmla="*/ 3844496 w 5597449"/>
                <a:gd name="connsiteY30" fmla="*/ 1760474 h 5629204"/>
                <a:gd name="connsiteX31" fmla="*/ 3511978 w 5597449"/>
                <a:gd name="connsiteY31" fmla="*/ 2128996 h 5629204"/>
                <a:gd name="connsiteX32" fmla="*/ 3163077 w 5597449"/>
                <a:gd name="connsiteY32" fmla="*/ 2481993 h 5629204"/>
                <a:gd name="connsiteX33" fmla="*/ 2982769 w 5597449"/>
                <a:gd name="connsiteY33" fmla="*/ 2652490 h 5629204"/>
                <a:gd name="connsiteX34" fmla="*/ 2797698 w 5597449"/>
                <a:gd name="connsiteY34" fmla="*/ 2817844 h 5629204"/>
                <a:gd name="connsiteX35" fmla="*/ 2612627 w 5597449"/>
                <a:gd name="connsiteY35" fmla="*/ 2983198 h 5629204"/>
                <a:gd name="connsiteX36" fmla="*/ 2432700 w 5597449"/>
                <a:gd name="connsiteY36" fmla="*/ 3153315 h 5629204"/>
                <a:gd name="connsiteX37" fmla="*/ 2083895 w 5597449"/>
                <a:gd name="connsiteY37" fmla="*/ 3506216 h 5629204"/>
                <a:gd name="connsiteX38" fmla="*/ 1751472 w 5597449"/>
                <a:gd name="connsiteY38" fmla="*/ 3874548 h 5629204"/>
                <a:gd name="connsiteX39" fmla="*/ 1590690 w 5597449"/>
                <a:gd name="connsiteY39" fmla="*/ 4063905 h 5629204"/>
                <a:gd name="connsiteX40" fmla="*/ 1426003 w 5597449"/>
                <a:gd name="connsiteY40" fmla="*/ 4249452 h 5629204"/>
                <a:gd name="connsiteX41" fmla="*/ 1083103 w 5597449"/>
                <a:gd name="connsiteY41" fmla="*/ 4607877 h 5629204"/>
                <a:gd name="connsiteX42" fmla="*/ 724963 w 5597449"/>
                <a:gd name="connsiteY42" fmla="*/ 4951349 h 5629204"/>
                <a:gd name="connsiteX43" fmla="*/ 355202 w 5597449"/>
                <a:gd name="connsiteY43" fmla="*/ 5282343 h 5629204"/>
                <a:gd name="connsiteX44" fmla="*/ 15 w 5597449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7449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4010" y="4950682"/>
                  </a:cubicBezTo>
                  <a:cubicBezTo>
                    <a:pt x="846502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8" y="3873309"/>
                  </a:lnTo>
                  <a:cubicBezTo>
                    <a:pt x="1856628" y="3747103"/>
                    <a:pt x="1968071" y="3624516"/>
                    <a:pt x="2082371" y="3504597"/>
                  </a:cubicBezTo>
                  <a:cubicBezTo>
                    <a:pt x="2196671" y="3384677"/>
                    <a:pt x="2312399" y="3266472"/>
                    <a:pt x="2430890" y="3151314"/>
                  </a:cubicBezTo>
                  <a:cubicBezTo>
                    <a:pt x="2490136" y="3093526"/>
                    <a:pt x="2550210" y="3036633"/>
                    <a:pt x="2611103" y="2980626"/>
                  </a:cubicBezTo>
                  <a:cubicBezTo>
                    <a:pt x="2672159" y="2924715"/>
                    <a:pt x="2733976" y="2869755"/>
                    <a:pt x="2795984" y="2815082"/>
                  </a:cubicBezTo>
                  <a:cubicBezTo>
                    <a:pt x="2857991" y="2760408"/>
                    <a:pt x="2919809" y="2705544"/>
                    <a:pt x="2980864" y="2649633"/>
                  </a:cubicBezTo>
                  <a:cubicBezTo>
                    <a:pt x="3041919" y="2593721"/>
                    <a:pt x="3101831" y="2536857"/>
                    <a:pt x="3160982" y="2479040"/>
                  </a:cubicBezTo>
                  <a:cubicBezTo>
                    <a:pt x="3279473" y="2363597"/>
                    <a:pt x="3395611" y="2245868"/>
                    <a:pt x="3509406" y="2125853"/>
                  </a:cubicBezTo>
                  <a:cubicBezTo>
                    <a:pt x="3623706" y="2006028"/>
                    <a:pt x="3734577" y="1883442"/>
                    <a:pt x="3841448" y="1757235"/>
                  </a:cubicBezTo>
                  <a:lnTo>
                    <a:pt x="4002039" y="1568069"/>
                  </a:lnTo>
                  <a:cubicBezTo>
                    <a:pt x="4056017" y="1505394"/>
                    <a:pt x="4110881" y="1443453"/>
                    <a:pt x="4166631" y="1382236"/>
                  </a:cubicBezTo>
                  <a:cubicBezTo>
                    <a:pt x="4278074" y="1259935"/>
                    <a:pt x="4393136" y="1140968"/>
                    <a:pt x="4509531" y="1023525"/>
                  </a:cubicBezTo>
                  <a:cubicBezTo>
                    <a:pt x="4625927" y="906081"/>
                    <a:pt x="4744608" y="790448"/>
                    <a:pt x="4867481" y="679577"/>
                  </a:cubicBezTo>
                  <a:cubicBezTo>
                    <a:pt x="4990353" y="568706"/>
                    <a:pt x="5116179" y="461264"/>
                    <a:pt x="5236955" y="348297"/>
                  </a:cubicBezTo>
                  <a:cubicBezTo>
                    <a:pt x="5357732" y="235331"/>
                    <a:pt x="5475080" y="119126"/>
                    <a:pt x="5591286" y="1111"/>
                  </a:cubicBezTo>
                  <a:cubicBezTo>
                    <a:pt x="5592695" y="-309"/>
                    <a:pt x="5594981" y="-320"/>
                    <a:pt x="5596400" y="1086"/>
                  </a:cubicBezTo>
                  <a:cubicBezTo>
                    <a:pt x="5596410" y="1094"/>
                    <a:pt x="5596420" y="1103"/>
                    <a:pt x="5596429" y="1111"/>
                  </a:cubicBezTo>
                  <a:cubicBezTo>
                    <a:pt x="5597810" y="2548"/>
                    <a:pt x="5597810" y="4817"/>
                    <a:pt x="5596429" y="6255"/>
                  </a:cubicBezTo>
                  <a:lnTo>
                    <a:pt x="5596429" y="6255"/>
                  </a:lnTo>
                  <a:cubicBezTo>
                    <a:pt x="5480034" y="124365"/>
                    <a:pt x="5362686" y="240951"/>
                    <a:pt x="5241242" y="352965"/>
                  </a:cubicBezTo>
                  <a:cubicBezTo>
                    <a:pt x="5119798" y="464979"/>
                    <a:pt x="4993592" y="572897"/>
                    <a:pt x="4871386" y="683958"/>
                  </a:cubicBezTo>
                  <a:cubicBezTo>
                    <a:pt x="4749180" y="795020"/>
                    <a:pt x="4630022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01" y="1446149"/>
                    <a:pt x="4059637" y="1507995"/>
                    <a:pt x="4005849" y="1570736"/>
                  </a:cubicBezTo>
                  <a:lnTo>
                    <a:pt x="3844496" y="1760474"/>
                  </a:lnTo>
                  <a:cubicBezTo>
                    <a:pt x="3737435" y="1886680"/>
                    <a:pt x="3626182" y="2009267"/>
                    <a:pt x="3511978" y="2128996"/>
                  </a:cubicBezTo>
                  <a:cubicBezTo>
                    <a:pt x="3397773" y="2248725"/>
                    <a:pt x="3281663" y="2366645"/>
                    <a:pt x="3163077" y="2481993"/>
                  </a:cubicBezTo>
                  <a:cubicBezTo>
                    <a:pt x="3103832" y="2539714"/>
                    <a:pt x="3043729" y="2596550"/>
                    <a:pt x="2982769" y="2652490"/>
                  </a:cubicBezTo>
                  <a:cubicBezTo>
                    <a:pt x="2921714" y="2708307"/>
                    <a:pt x="2859801" y="2763266"/>
                    <a:pt x="2797698" y="2817844"/>
                  </a:cubicBezTo>
                  <a:cubicBezTo>
                    <a:pt x="2735595" y="2872422"/>
                    <a:pt x="2673873" y="2927382"/>
                    <a:pt x="2612627" y="2983198"/>
                  </a:cubicBezTo>
                  <a:cubicBezTo>
                    <a:pt x="2551382" y="3039015"/>
                    <a:pt x="2491946" y="3096165"/>
                    <a:pt x="2432700" y="3153315"/>
                  </a:cubicBezTo>
                  <a:cubicBezTo>
                    <a:pt x="2314142" y="3268691"/>
                    <a:pt x="2197880" y="3386325"/>
                    <a:pt x="2083895" y="3506216"/>
                  </a:cubicBezTo>
                  <a:cubicBezTo>
                    <a:pt x="1969595" y="3625945"/>
                    <a:pt x="1858533" y="3748437"/>
                    <a:pt x="1751472" y="3874548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1" y="4840668"/>
                    <a:pt x="724963" y="4951349"/>
                  </a:cubicBezTo>
                  <a:cubicBezTo>
                    <a:pt x="601995" y="5062030"/>
                    <a:pt x="476074" y="5169471"/>
                    <a:pt x="355202" y="5282343"/>
                  </a:cubicBezTo>
                  <a:cubicBezTo>
                    <a:pt x="234330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D412F0D2-16F1-4612-90BF-787CF1E0425D}"/>
                </a:ext>
              </a:extLst>
            </p:cNvPr>
            <p:cNvSpPr/>
            <p:nvPr/>
          </p:nvSpPr>
          <p:spPr>
            <a:xfrm>
              <a:off x="2298381" y="722826"/>
              <a:ext cx="5596973" cy="5629204"/>
            </a:xfrm>
            <a:custGeom>
              <a:avLst/>
              <a:gdLst>
                <a:gd name="connsiteX0" fmla="*/ 15 w 5596973"/>
                <a:gd name="connsiteY0" fmla="*/ 5629243 h 5629204"/>
                <a:gd name="connsiteX1" fmla="*/ 354059 w 5596973"/>
                <a:gd name="connsiteY1" fmla="*/ 5281962 h 5629204"/>
                <a:gd name="connsiteX2" fmla="*/ 723915 w 5596973"/>
                <a:gd name="connsiteY2" fmla="*/ 4950682 h 5629204"/>
                <a:gd name="connsiteX3" fmla="*/ 1081769 w 5596973"/>
                <a:gd name="connsiteY3" fmla="*/ 4606925 h 5629204"/>
                <a:gd name="connsiteX4" fmla="*/ 1424669 w 5596973"/>
                <a:gd name="connsiteY4" fmla="*/ 4248309 h 5629204"/>
                <a:gd name="connsiteX5" fmla="*/ 1589166 w 5596973"/>
                <a:gd name="connsiteY5" fmla="*/ 4062476 h 5629204"/>
                <a:gd name="connsiteX6" fmla="*/ 1749758 w 5596973"/>
                <a:gd name="connsiteY6" fmla="*/ 3873309 h 5629204"/>
                <a:gd name="connsiteX7" fmla="*/ 2081894 w 5596973"/>
                <a:gd name="connsiteY7" fmla="*/ 3504597 h 5629204"/>
                <a:gd name="connsiteX8" fmla="*/ 2430414 w 5596973"/>
                <a:gd name="connsiteY8" fmla="*/ 3151314 h 5629204"/>
                <a:gd name="connsiteX9" fmla="*/ 2610627 w 5596973"/>
                <a:gd name="connsiteY9" fmla="*/ 2980626 h 5629204"/>
                <a:gd name="connsiteX10" fmla="*/ 2795507 w 5596973"/>
                <a:gd name="connsiteY10" fmla="*/ 2815082 h 5629204"/>
                <a:gd name="connsiteX11" fmla="*/ 2980388 w 5596973"/>
                <a:gd name="connsiteY11" fmla="*/ 2649633 h 5629204"/>
                <a:gd name="connsiteX12" fmla="*/ 3160505 w 5596973"/>
                <a:gd name="connsiteY12" fmla="*/ 2479040 h 5629204"/>
                <a:gd name="connsiteX13" fmla="*/ 3508930 w 5596973"/>
                <a:gd name="connsiteY13" fmla="*/ 2125853 h 5629204"/>
                <a:gd name="connsiteX14" fmla="*/ 3840971 w 5596973"/>
                <a:gd name="connsiteY14" fmla="*/ 1757235 h 5629204"/>
                <a:gd name="connsiteX15" fmla="*/ 4001563 w 5596973"/>
                <a:gd name="connsiteY15" fmla="*/ 1568069 h 5629204"/>
                <a:gd name="connsiteX16" fmla="*/ 4166155 w 5596973"/>
                <a:gd name="connsiteY16" fmla="*/ 1382236 h 5629204"/>
                <a:gd name="connsiteX17" fmla="*/ 4509055 w 5596973"/>
                <a:gd name="connsiteY17" fmla="*/ 1023525 h 5629204"/>
                <a:gd name="connsiteX18" fmla="*/ 4867004 w 5596973"/>
                <a:gd name="connsiteY18" fmla="*/ 679577 h 5629204"/>
                <a:gd name="connsiteX19" fmla="*/ 5236479 w 5596973"/>
                <a:gd name="connsiteY19" fmla="*/ 348297 h 5629204"/>
                <a:gd name="connsiteX20" fmla="*/ 5590809 w 5596973"/>
                <a:gd name="connsiteY20" fmla="*/ 1111 h 5629204"/>
                <a:gd name="connsiteX21" fmla="*/ 5595924 w 5596973"/>
                <a:gd name="connsiteY21" fmla="*/ 1086 h 5629204"/>
                <a:gd name="connsiteX22" fmla="*/ 5595953 w 5596973"/>
                <a:gd name="connsiteY22" fmla="*/ 1111 h 5629204"/>
                <a:gd name="connsiteX23" fmla="*/ 5595953 w 5596973"/>
                <a:gd name="connsiteY23" fmla="*/ 6255 h 5629204"/>
                <a:gd name="connsiteX24" fmla="*/ 5595953 w 5596973"/>
                <a:gd name="connsiteY24" fmla="*/ 6255 h 5629204"/>
                <a:gd name="connsiteX25" fmla="*/ 5241242 w 5596973"/>
                <a:gd name="connsiteY25" fmla="*/ 352965 h 5629204"/>
                <a:gd name="connsiteX26" fmla="*/ 4871386 w 5596973"/>
                <a:gd name="connsiteY26" fmla="*/ 683958 h 5629204"/>
                <a:gd name="connsiteX27" fmla="*/ 4513341 w 5596973"/>
                <a:gd name="connsiteY27" fmla="*/ 1026858 h 5629204"/>
                <a:gd name="connsiteX28" fmla="*/ 4170441 w 5596973"/>
                <a:gd name="connsiteY28" fmla="*/ 1385189 h 5629204"/>
                <a:gd name="connsiteX29" fmla="*/ 4005849 w 5596973"/>
                <a:gd name="connsiteY29" fmla="*/ 1570736 h 5629204"/>
                <a:gd name="connsiteX30" fmla="*/ 3845067 w 5596973"/>
                <a:gd name="connsiteY30" fmla="*/ 1759712 h 5629204"/>
                <a:gd name="connsiteX31" fmla="*/ 3512549 w 5596973"/>
                <a:gd name="connsiteY31" fmla="*/ 2128234 h 5629204"/>
                <a:gd name="connsiteX32" fmla="*/ 3163649 w 5596973"/>
                <a:gd name="connsiteY32" fmla="*/ 2481231 h 5629204"/>
                <a:gd name="connsiteX33" fmla="*/ 2983340 w 5596973"/>
                <a:gd name="connsiteY33" fmla="*/ 2651728 h 5629204"/>
                <a:gd name="connsiteX34" fmla="*/ 2798269 w 5596973"/>
                <a:gd name="connsiteY34" fmla="*/ 2817082 h 5629204"/>
                <a:gd name="connsiteX35" fmla="*/ 2613199 w 5596973"/>
                <a:gd name="connsiteY35" fmla="*/ 2982436 h 5629204"/>
                <a:gd name="connsiteX36" fmla="*/ 2432605 w 5596973"/>
                <a:gd name="connsiteY36" fmla="*/ 3153315 h 5629204"/>
                <a:gd name="connsiteX37" fmla="*/ 2083895 w 5596973"/>
                <a:gd name="connsiteY37" fmla="*/ 3506216 h 5629204"/>
                <a:gd name="connsiteX38" fmla="*/ 1751472 w 5596973"/>
                <a:gd name="connsiteY38" fmla="*/ 3874548 h 5629204"/>
                <a:gd name="connsiteX39" fmla="*/ 1590690 w 5596973"/>
                <a:gd name="connsiteY39" fmla="*/ 4063905 h 5629204"/>
                <a:gd name="connsiteX40" fmla="*/ 1426003 w 5596973"/>
                <a:gd name="connsiteY40" fmla="*/ 4249452 h 5629204"/>
                <a:gd name="connsiteX41" fmla="*/ 1083103 w 5596973"/>
                <a:gd name="connsiteY41" fmla="*/ 4607877 h 5629204"/>
                <a:gd name="connsiteX42" fmla="*/ 724963 w 5596973"/>
                <a:gd name="connsiteY42" fmla="*/ 4951349 h 5629204"/>
                <a:gd name="connsiteX43" fmla="*/ 355202 w 5596973"/>
                <a:gd name="connsiteY43" fmla="*/ 5282343 h 5629204"/>
                <a:gd name="connsiteX44" fmla="*/ 15 w 5596973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6973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059" y="5281962"/>
                  </a:cubicBezTo>
                  <a:cubicBezTo>
                    <a:pt x="475027" y="5169471"/>
                    <a:pt x="601709" y="5061934"/>
                    <a:pt x="723915" y="4950682"/>
                  </a:cubicBezTo>
                  <a:cubicBezTo>
                    <a:pt x="84612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8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60" y="3093526"/>
                    <a:pt x="2549734" y="3036633"/>
                    <a:pt x="2610627" y="2980626"/>
                  </a:cubicBezTo>
                  <a:cubicBezTo>
                    <a:pt x="2671682" y="2924715"/>
                    <a:pt x="2733500" y="2869755"/>
                    <a:pt x="2795507" y="2815082"/>
                  </a:cubicBezTo>
                  <a:cubicBezTo>
                    <a:pt x="2857515" y="2760408"/>
                    <a:pt x="2919332" y="2705544"/>
                    <a:pt x="2980388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872" y="2363597"/>
                    <a:pt x="3395011" y="2245868"/>
                    <a:pt x="3508930" y="2125853"/>
                  </a:cubicBezTo>
                  <a:cubicBezTo>
                    <a:pt x="3623230" y="2006028"/>
                    <a:pt x="3734101" y="1883442"/>
                    <a:pt x="3840971" y="1757235"/>
                  </a:cubicBezTo>
                  <a:lnTo>
                    <a:pt x="4001563" y="1568069"/>
                  </a:lnTo>
                  <a:cubicBezTo>
                    <a:pt x="4055598" y="1505394"/>
                    <a:pt x="4110462" y="1443453"/>
                    <a:pt x="4166155" y="1382236"/>
                  </a:cubicBezTo>
                  <a:cubicBezTo>
                    <a:pt x="4277598" y="1259935"/>
                    <a:pt x="4392659" y="1140968"/>
                    <a:pt x="4509055" y="1023525"/>
                  </a:cubicBezTo>
                  <a:cubicBezTo>
                    <a:pt x="4625450" y="906081"/>
                    <a:pt x="4744132" y="790448"/>
                    <a:pt x="4867004" y="679577"/>
                  </a:cubicBezTo>
                  <a:cubicBezTo>
                    <a:pt x="4989877" y="568706"/>
                    <a:pt x="5115702" y="461264"/>
                    <a:pt x="5236479" y="348297"/>
                  </a:cubicBezTo>
                  <a:cubicBezTo>
                    <a:pt x="5357256" y="235331"/>
                    <a:pt x="5474604" y="119126"/>
                    <a:pt x="5590809" y="1111"/>
                  </a:cubicBezTo>
                  <a:cubicBezTo>
                    <a:pt x="5592219" y="-309"/>
                    <a:pt x="5594505" y="-320"/>
                    <a:pt x="5595924" y="1086"/>
                  </a:cubicBezTo>
                  <a:cubicBezTo>
                    <a:pt x="5595934" y="1094"/>
                    <a:pt x="5595943" y="1103"/>
                    <a:pt x="5595953" y="1111"/>
                  </a:cubicBezTo>
                  <a:cubicBezTo>
                    <a:pt x="5597334" y="2548"/>
                    <a:pt x="5597334" y="4817"/>
                    <a:pt x="5595953" y="6255"/>
                  </a:cubicBezTo>
                  <a:lnTo>
                    <a:pt x="5595953" y="6255"/>
                  </a:lnTo>
                  <a:cubicBezTo>
                    <a:pt x="5480033" y="124365"/>
                    <a:pt x="5362686" y="240951"/>
                    <a:pt x="5241242" y="352965"/>
                  </a:cubicBezTo>
                  <a:cubicBezTo>
                    <a:pt x="5119798" y="464979"/>
                    <a:pt x="4993592" y="572897"/>
                    <a:pt x="4871386" y="683958"/>
                  </a:cubicBezTo>
                  <a:cubicBezTo>
                    <a:pt x="4749180" y="795020"/>
                    <a:pt x="4630023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01" y="1446149"/>
                    <a:pt x="4059637" y="1507995"/>
                    <a:pt x="4005849" y="1570736"/>
                  </a:cubicBezTo>
                  <a:lnTo>
                    <a:pt x="3845067" y="1759712"/>
                  </a:lnTo>
                  <a:cubicBezTo>
                    <a:pt x="3738006" y="1885918"/>
                    <a:pt x="3626754" y="2008505"/>
                    <a:pt x="3512549" y="2128234"/>
                  </a:cubicBezTo>
                  <a:cubicBezTo>
                    <a:pt x="3398344" y="2247963"/>
                    <a:pt x="3282235" y="2365883"/>
                    <a:pt x="3163649" y="2481231"/>
                  </a:cubicBezTo>
                  <a:cubicBezTo>
                    <a:pt x="3104403" y="2538952"/>
                    <a:pt x="3044300" y="2595788"/>
                    <a:pt x="2983340" y="2651728"/>
                  </a:cubicBezTo>
                  <a:cubicBezTo>
                    <a:pt x="2922285" y="2707545"/>
                    <a:pt x="2860373" y="2762504"/>
                    <a:pt x="2798269" y="2817082"/>
                  </a:cubicBezTo>
                  <a:cubicBezTo>
                    <a:pt x="2736167" y="2871660"/>
                    <a:pt x="2674444" y="2926620"/>
                    <a:pt x="2613199" y="2982436"/>
                  </a:cubicBezTo>
                  <a:cubicBezTo>
                    <a:pt x="2551953" y="3038253"/>
                    <a:pt x="2491946" y="3096165"/>
                    <a:pt x="2432605" y="3153315"/>
                  </a:cubicBezTo>
                  <a:cubicBezTo>
                    <a:pt x="2314114" y="3268691"/>
                    <a:pt x="2197880" y="3386325"/>
                    <a:pt x="2083895" y="3506216"/>
                  </a:cubicBezTo>
                  <a:cubicBezTo>
                    <a:pt x="1969595" y="3625945"/>
                    <a:pt x="1858533" y="3748437"/>
                    <a:pt x="1751472" y="3874548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0" y="4840668"/>
                    <a:pt x="724963" y="4951349"/>
                  </a:cubicBezTo>
                  <a:cubicBezTo>
                    <a:pt x="601995" y="5062030"/>
                    <a:pt x="476074" y="5169471"/>
                    <a:pt x="355202" y="5282343"/>
                  </a:cubicBezTo>
                  <a:cubicBezTo>
                    <a:pt x="234330" y="5395214"/>
                    <a:pt x="115934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1761D37D-7020-41F4-86F7-86C159DD09E5}"/>
                </a:ext>
              </a:extLst>
            </p:cNvPr>
            <p:cNvSpPr/>
            <p:nvPr/>
          </p:nvSpPr>
          <p:spPr>
            <a:xfrm>
              <a:off x="2397918" y="722826"/>
              <a:ext cx="5597163" cy="5629204"/>
            </a:xfrm>
            <a:custGeom>
              <a:avLst/>
              <a:gdLst>
                <a:gd name="connsiteX0" fmla="*/ 15 w 5597163"/>
                <a:gd name="connsiteY0" fmla="*/ 5629243 h 5629204"/>
                <a:gd name="connsiteX1" fmla="*/ 354440 w 5597163"/>
                <a:gd name="connsiteY1" fmla="*/ 5281962 h 5629204"/>
                <a:gd name="connsiteX2" fmla="*/ 723915 w 5597163"/>
                <a:gd name="connsiteY2" fmla="*/ 4950682 h 5629204"/>
                <a:gd name="connsiteX3" fmla="*/ 1081769 w 5597163"/>
                <a:gd name="connsiteY3" fmla="*/ 4606925 h 5629204"/>
                <a:gd name="connsiteX4" fmla="*/ 1424669 w 5597163"/>
                <a:gd name="connsiteY4" fmla="*/ 4248309 h 5629204"/>
                <a:gd name="connsiteX5" fmla="*/ 1589166 w 5597163"/>
                <a:gd name="connsiteY5" fmla="*/ 4062476 h 5629204"/>
                <a:gd name="connsiteX6" fmla="*/ 1749948 w 5597163"/>
                <a:gd name="connsiteY6" fmla="*/ 3873309 h 5629204"/>
                <a:gd name="connsiteX7" fmla="*/ 2082085 w 5597163"/>
                <a:gd name="connsiteY7" fmla="*/ 3504597 h 5629204"/>
                <a:gd name="connsiteX8" fmla="*/ 2430605 w 5597163"/>
                <a:gd name="connsiteY8" fmla="*/ 3151314 h 5629204"/>
                <a:gd name="connsiteX9" fmla="*/ 2610818 w 5597163"/>
                <a:gd name="connsiteY9" fmla="*/ 2980626 h 5629204"/>
                <a:gd name="connsiteX10" fmla="*/ 2795698 w 5597163"/>
                <a:gd name="connsiteY10" fmla="*/ 2815082 h 5629204"/>
                <a:gd name="connsiteX11" fmla="*/ 2980578 w 5597163"/>
                <a:gd name="connsiteY11" fmla="*/ 2649633 h 5629204"/>
                <a:gd name="connsiteX12" fmla="*/ 3160696 w 5597163"/>
                <a:gd name="connsiteY12" fmla="*/ 2479040 h 5629204"/>
                <a:gd name="connsiteX13" fmla="*/ 3509120 w 5597163"/>
                <a:gd name="connsiteY13" fmla="*/ 2125853 h 5629204"/>
                <a:gd name="connsiteX14" fmla="*/ 3841162 w 5597163"/>
                <a:gd name="connsiteY14" fmla="*/ 1757235 h 5629204"/>
                <a:gd name="connsiteX15" fmla="*/ 4001753 w 5597163"/>
                <a:gd name="connsiteY15" fmla="*/ 1568069 h 5629204"/>
                <a:gd name="connsiteX16" fmla="*/ 4166345 w 5597163"/>
                <a:gd name="connsiteY16" fmla="*/ 1382236 h 5629204"/>
                <a:gd name="connsiteX17" fmla="*/ 4509246 w 5597163"/>
                <a:gd name="connsiteY17" fmla="*/ 1023525 h 5629204"/>
                <a:gd name="connsiteX18" fmla="*/ 4867195 w 5597163"/>
                <a:gd name="connsiteY18" fmla="*/ 679577 h 5629204"/>
                <a:gd name="connsiteX19" fmla="*/ 5236670 w 5597163"/>
                <a:gd name="connsiteY19" fmla="*/ 348297 h 5629204"/>
                <a:gd name="connsiteX20" fmla="*/ 5591000 w 5597163"/>
                <a:gd name="connsiteY20" fmla="*/ 1111 h 5629204"/>
                <a:gd name="connsiteX21" fmla="*/ 5596115 w 5597163"/>
                <a:gd name="connsiteY21" fmla="*/ 1086 h 5629204"/>
                <a:gd name="connsiteX22" fmla="*/ 5596143 w 5597163"/>
                <a:gd name="connsiteY22" fmla="*/ 1111 h 5629204"/>
                <a:gd name="connsiteX23" fmla="*/ 5596143 w 5597163"/>
                <a:gd name="connsiteY23" fmla="*/ 6255 h 5629204"/>
                <a:gd name="connsiteX24" fmla="*/ 5596143 w 5597163"/>
                <a:gd name="connsiteY24" fmla="*/ 6255 h 5629204"/>
                <a:gd name="connsiteX25" fmla="*/ 5241242 w 5597163"/>
                <a:gd name="connsiteY25" fmla="*/ 352965 h 5629204"/>
                <a:gd name="connsiteX26" fmla="*/ 4871386 w 5597163"/>
                <a:gd name="connsiteY26" fmla="*/ 683958 h 5629204"/>
                <a:gd name="connsiteX27" fmla="*/ 4513341 w 5597163"/>
                <a:gd name="connsiteY27" fmla="*/ 1026858 h 5629204"/>
                <a:gd name="connsiteX28" fmla="*/ 4170441 w 5597163"/>
                <a:gd name="connsiteY28" fmla="*/ 1385189 h 5629204"/>
                <a:gd name="connsiteX29" fmla="*/ 4005849 w 5597163"/>
                <a:gd name="connsiteY29" fmla="*/ 1570736 h 5629204"/>
                <a:gd name="connsiteX30" fmla="*/ 3845067 w 5597163"/>
                <a:gd name="connsiteY30" fmla="*/ 1759712 h 5629204"/>
                <a:gd name="connsiteX31" fmla="*/ 3512073 w 5597163"/>
                <a:gd name="connsiteY31" fmla="*/ 2128996 h 5629204"/>
                <a:gd name="connsiteX32" fmla="*/ 3163172 w 5597163"/>
                <a:gd name="connsiteY32" fmla="*/ 2481993 h 5629204"/>
                <a:gd name="connsiteX33" fmla="*/ 2982864 w 5597163"/>
                <a:gd name="connsiteY33" fmla="*/ 2652490 h 5629204"/>
                <a:gd name="connsiteX34" fmla="*/ 2797793 w 5597163"/>
                <a:gd name="connsiteY34" fmla="*/ 2817844 h 5629204"/>
                <a:gd name="connsiteX35" fmla="*/ 2612722 w 5597163"/>
                <a:gd name="connsiteY35" fmla="*/ 2983198 h 5629204"/>
                <a:gd name="connsiteX36" fmla="*/ 2432605 w 5597163"/>
                <a:gd name="connsiteY36" fmla="*/ 3153315 h 5629204"/>
                <a:gd name="connsiteX37" fmla="*/ 2083895 w 5597163"/>
                <a:gd name="connsiteY37" fmla="*/ 3506502 h 5629204"/>
                <a:gd name="connsiteX38" fmla="*/ 1751472 w 5597163"/>
                <a:gd name="connsiteY38" fmla="*/ 3874833 h 5629204"/>
                <a:gd name="connsiteX39" fmla="*/ 1590690 w 5597163"/>
                <a:gd name="connsiteY39" fmla="*/ 4063905 h 5629204"/>
                <a:gd name="connsiteX40" fmla="*/ 1426003 w 5597163"/>
                <a:gd name="connsiteY40" fmla="*/ 4249452 h 5629204"/>
                <a:gd name="connsiteX41" fmla="*/ 1083103 w 5597163"/>
                <a:gd name="connsiteY41" fmla="*/ 4607877 h 5629204"/>
                <a:gd name="connsiteX42" fmla="*/ 724963 w 5597163"/>
                <a:gd name="connsiteY42" fmla="*/ 4951349 h 5629204"/>
                <a:gd name="connsiteX43" fmla="*/ 355202 w 5597163"/>
                <a:gd name="connsiteY43" fmla="*/ 5282343 h 5629204"/>
                <a:gd name="connsiteX44" fmla="*/ 15 w 5597163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7163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948" y="3873309"/>
                  </a:lnTo>
                  <a:cubicBezTo>
                    <a:pt x="1856819" y="3747103"/>
                    <a:pt x="1968070" y="3624516"/>
                    <a:pt x="2082085" y="3504597"/>
                  </a:cubicBezTo>
                  <a:cubicBezTo>
                    <a:pt x="2196099" y="3384677"/>
                    <a:pt x="2312114" y="3266472"/>
                    <a:pt x="2430605" y="3151314"/>
                  </a:cubicBezTo>
                  <a:cubicBezTo>
                    <a:pt x="2489850" y="3093526"/>
                    <a:pt x="2549924" y="3036633"/>
                    <a:pt x="2610818" y="2980626"/>
                  </a:cubicBezTo>
                  <a:cubicBezTo>
                    <a:pt x="2671873" y="2924715"/>
                    <a:pt x="2733690" y="2869755"/>
                    <a:pt x="2795698" y="2815082"/>
                  </a:cubicBezTo>
                  <a:cubicBezTo>
                    <a:pt x="2857705" y="2760408"/>
                    <a:pt x="2919523" y="2705544"/>
                    <a:pt x="2980578" y="2649633"/>
                  </a:cubicBezTo>
                  <a:cubicBezTo>
                    <a:pt x="3041633" y="2593721"/>
                    <a:pt x="3101546" y="2536857"/>
                    <a:pt x="3160696" y="2479040"/>
                  </a:cubicBezTo>
                  <a:cubicBezTo>
                    <a:pt x="3279120" y="2363597"/>
                    <a:pt x="3395268" y="2245868"/>
                    <a:pt x="3509120" y="2125853"/>
                  </a:cubicBezTo>
                  <a:cubicBezTo>
                    <a:pt x="3623420" y="2006028"/>
                    <a:pt x="3734291" y="1883442"/>
                    <a:pt x="3841162" y="1757235"/>
                  </a:cubicBezTo>
                  <a:lnTo>
                    <a:pt x="4001753" y="1568069"/>
                  </a:lnTo>
                  <a:cubicBezTo>
                    <a:pt x="4055731" y="1505394"/>
                    <a:pt x="4110596" y="1443453"/>
                    <a:pt x="4166345" y="1382236"/>
                  </a:cubicBezTo>
                  <a:cubicBezTo>
                    <a:pt x="4277788" y="1259935"/>
                    <a:pt x="4392850" y="1140968"/>
                    <a:pt x="4509246" y="1023525"/>
                  </a:cubicBezTo>
                  <a:cubicBezTo>
                    <a:pt x="4625641" y="906081"/>
                    <a:pt x="4744322" y="790448"/>
                    <a:pt x="4867195" y="679577"/>
                  </a:cubicBezTo>
                  <a:cubicBezTo>
                    <a:pt x="4990067" y="568706"/>
                    <a:pt x="5115893" y="461264"/>
                    <a:pt x="5236670" y="348297"/>
                  </a:cubicBezTo>
                  <a:cubicBezTo>
                    <a:pt x="5357447" y="235331"/>
                    <a:pt x="5474795" y="119126"/>
                    <a:pt x="5591000" y="1111"/>
                  </a:cubicBezTo>
                  <a:cubicBezTo>
                    <a:pt x="5592410" y="-309"/>
                    <a:pt x="5594696" y="-320"/>
                    <a:pt x="5596115" y="1086"/>
                  </a:cubicBezTo>
                  <a:cubicBezTo>
                    <a:pt x="5596124" y="1094"/>
                    <a:pt x="5596134" y="1103"/>
                    <a:pt x="5596143" y="1111"/>
                  </a:cubicBezTo>
                  <a:cubicBezTo>
                    <a:pt x="5597524" y="2548"/>
                    <a:pt x="5597524" y="4817"/>
                    <a:pt x="5596143" y="6255"/>
                  </a:cubicBezTo>
                  <a:lnTo>
                    <a:pt x="5596143" y="6255"/>
                  </a:lnTo>
                  <a:cubicBezTo>
                    <a:pt x="5480033" y="124365"/>
                    <a:pt x="5362685" y="240951"/>
                    <a:pt x="5241242" y="352965"/>
                  </a:cubicBezTo>
                  <a:cubicBezTo>
                    <a:pt x="5119798" y="464979"/>
                    <a:pt x="4993592" y="572897"/>
                    <a:pt x="4871386" y="683958"/>
                  </a:cubicBezTo>
                  <a:cubicBezTo>
                    <a:pt x="4749180" y="795020"/>
                    <a:pt x="4630022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58" y="1446149"/>
                    <a:pt x="4059694" y="1507995"/>
                    <a:pt x="4005849" y="1570736"/>
                  </a:cubicBezTo>
                  <a:lnTo>
                    <a:pt x="3845067" y="1759712"/>
                  </a:lnTo>
                  <a:cubicBezTo>
                    <a:pt x="3737720" y="1886490"/>
                    <a:pt x="3626373" y="2009267"/>
                    <a:pt x="3512073" y="2128996"/>
                  </a:cubicBezTo>
                  <a:cubicBezTo>
                    <a:pt x="3397773" y="2248725"/>
                    <a:pt x="3281759" y="2366645"/>
                    <a:pt x="3163172" y="2481993"/>
                  </a:cubicBezTo>
                  <a:cubicBezTo>
                    <a:pt x="3103927" y="2539714"/>
                    <a:pt x="3043824" y="2596550"/>
                    <a:pt x="2982864" y="2652490"/>
                  </a:cubicBezTo>
                  <a:cubicBezTo>
                    <a:pt x="2921809" y="2708307"/>
                    <a:pt x="2859896" y="2763266"/>
                    <a:pt x="2797793" y="2817844"/>
                  </a:cubicBezTo>
                  <a:cubicBezTo>
                    <a:pt x="2735690" y="2872422"/>
                    <a:pt x="2673968" y="2927382"/>
                    <a:pt x="2612722" y="2983198"/>
                  </a:cubicBezTo>
                  <a:cubicBezTo>
                    <a:pt x="2551477" y="3039015"/>
                    <a:pt x="2491946" y="3096165"/>
                    <a:pt x="2432605" y="3153315"/>
                  </a:cubicBezTo>
                  <a:cubicBezTo>
                    <a:pt x="2314047" y="3268881"/>
                    <a:pt x="2197814" y="3386611"/>
                    <a:pt x="2083895" y="3506502"/>
                  </a:cubicBezTo>
                  <a:cubicBezTo>
                    <a:pt x="1969595" y="3626231"/>
                    <a:pt x="1858438" y="3748722"/>
                    <a:pt x="1751472" y="3874833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1" y="4840668"/>
                    <a:pt x="724963" y="4951349"/>
                  </a:cubicBezTo>
                  <a:cubicBezTo>
                    <a:pt x="601995" y="5062030"/>
                    <a:pt x="476075" y="5169471"/>
                    <a:pt x="355202" y="5282343"/>
                  </a:cubicBezTo>
                  <a:cubicBezTo>
                    <a:pt x="234330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04FF79C-2F24-489E-BB00-90A7F28C3802}"/>
                </a:ext>
              </a:extLst>
            </p:cNvPr>
            <p:cNvSpPr/>
            <p:nvPr/>
          </p:nvSpPr>
          <p:spPr>
            <a:xfrm>
              <a:off x="2497454" y="722826"/>
              <a:ext cx="5596973" cy="5629204"/>
            </a:xfrm>
            <a:custGeom>
              <a:avLst/>
              <a:gdLst>
                <a:gd name="connsiteX0" fmla="*/ 15 w 5596973"/>
                <a:gd name="connsiteY0" fmla="*/ 5629243 h 5629204"/>
                <a:gd name="connsiteX1" fmla="*/ 354440 w 5596973"/>
                <a:gd name="connsiteY1" fmla="*/ 5281962 h 5629204"/>
                <a:gd name="connsiteX2" fmla="*/ 723915 w 5596973"/>
                <a:gd name="connsiteY2" fmla="*/ 4950682 h 5629204"/>
                <a:gd name="connsiteX3" fmla="*/ 1081769 w 5596973"/>
                <a:gd name="connsiteY3" fmla="*/ 4606925 h 5629204"/>
                <a:gd name="connsiteX4" fmla="*/ 1424669 w 5596973"/>
                <a:gd name="connsiteY4" fmla="*/ 4248309 h 5629204"/>
                <a:gd name="connsiteX5" fmla="*/ 1589166 w 5596973"/>
                <a:gd name="connsiteY5" fmla="*/ 4062476 h 5629204"/>
                <a:gd name="connsiteX6" fmla="*/ 1749757 w 5596973"/>
                <a:gd name="connsiteY6" fmla="*/ 3873309 h 5629204"/>
                <a:gd name="connsiteX7" fmla="*/ 2081894 w 5596973"/>
                <a:gd name="connsiteY7" fmla="*/ 3504597 h 5629204"/>
                <a:gd name="connsiteX8" fmla="*/ 2430414 w 5596973"/>
                <a:gd name="connsiteY8" fmla="*/ 3151314 h 5629204"/>
                <a:gd name="connsiteX9" fmla="*/ 2610627 w 5596973"/>
                <a:gd name="connsiteY9" fmla="*/ 2980626 h 5629204"/>
                <a:gd name="connsiteX10" fmla="*/ 2795507 w 5596973"/>
                <a:gd name="connsiteY10" fmla="*/ 2815082 h 5629204"/>
                <a:gd name="connsiteX11" fmla="*/ 2980388 w 5596973"/>
                <a:gd name="connsiteY11" fmla="*/ 2649633 h 5629204"/>
                <a:gd name="connsiteX12" fmla="*/ 3160505 w 5596973"/>
                <a:gd name="connsiteY12" fmla="*/ 2479040 h 5629204"/>
                <a:gd name="connsiteX13" fmla="*/ 3508930 w 5596973"/>
                <a:gd name="connsiteY13" fmla="*/ 2125853 h 5629204"/>
                <a:gd name="connsiteX14" fmla="*/ 3840971 w 5596973"/>
                <a:gd name="connsiteY14" fmla="*/ 1757235 h 5629204"/>
                <a:gd name="connsiteX15" fmla="*/ 4001563 w 5596973"/>
                <a:gd name="connsiteY15" fmla="*/ 1568069 h 5629204"/>
                <a:gd name="connsiteX16" fmla="*/ 4166155 w 5596973"/>
                <a:gd name="connsiteY16" fmla="*/ 1382236 h 5629204"/>
                <a:gd name="connsiteX17" fmla="*/ 4509055 w 5596973"/>
                <a:gd name="connsiteY17" fmla="*/ 1023525 h 5629204"/>
                <a:gd name="connsiteX18" fmla="*/ 4867005 w 5596973"/>
                <a:gd name="connsiteY18" fmla="*/ 679577 h 5629204"/>
                <a:gd name="connsiteX19" fmla="*/ 5236479 w 5596973"/>
                <a:gd name="connsiteY19" fmla="*/ 348297 h 5629204"/>
                <a:gd name="connsiteX20" fmla="*/ 5590809 w 5596973"/>
                <a:gd name="connsiteY20" fmla="*/ 1111 h 5629204"/>
                <a:gd name="connsiteX21" fmla="*/ 5595924 w 5596973"/>
                <a:gd name="connsiteY21" fmla="*/ 1086 h 5629204"/>
                <a:gd name="connsiteX22" fmla="*/ 5595953 w 5596973"/>
                <a:gd name="connsiteY22" fmla="*/ 1111 h 5629204"/>
                <a:gd name="connsiteX23" fmla="*/ 5595953 w 5596973"/>
                <a:gd name="connsiteY23" fmla="*/ 6255 h 5629204"/>
                <a:gd name="connsiteX24" fmla="*/ 5595953 w 5596973"/>
                <a:gd name="connsiteY24" fmla="*/ 6255 h 5629204"/>
                <a:gd name="connsiteX25" fmla="*/ 5241337 w 5596973"/>
                <a:gd name="connsiteY25" fmla="*/ 352965 h 5629204"/>
                <a:gd name="connsiteX26" fmla="*/ 4871481 w 5596973"/>
                <a:gd name="connsiteY26" fmla="*/ 683958 h 5629204"/>
                <a:gd name="connsiteX27" fmla="*/ 4513437 w 5596973"/>
                <a:gd name="connsiteY27" fmla="*/ 1026858 h 5629204"/>
                <a:gd name="connsiteX28" fmla="*/ 4170536 w 5596973"/>
                <a:gd name="connsiteY28" fmla="*/ 1385189 h 5629204"/>
                <a:gd name="connsiteX29" fmla="*/ 4005944 w 5596973"/>
                <a:gd name="connsiteY29" fmla="*/ 1570736 h 5629204"/>
                <a:gd name="connsiteX30" fmla="*/ 3845162 w 5596973"/>
                <a:gd name="connsiteY30" fmla="*/ 1759712 h 5629204"/>
                <a:gd name="connsiteX31" fmla="*/ 3512645 w 5596973"/>
                <a:gd name="connsiteY31" fmla="*/ 2128234 h 5629204"/>
                <a:gd name="connsiteX32" fmla="*/ 3163744 w 5596973"/>
                <a:gd name="connsiteY32" fmla="*/ 2481231 h 5629204"/>
                <a:gd name="connsiteX33" fmla="*/ 2983340 w 5596973"/>
                <a:gd name="connsiteY33" fmla="*/ 2651728 h 5629204"/>
                <a:gd name="connsiteX34" fmla="*/ 2798365 w 5596973"/>
                <a:gd name="connsiteY34" fmla="*/ 2817082 h 5629204"/>
                <a:gd name="connsiteX35" fmla="*/ 2613294 w 5596973"/>
                <a:gd name="connsiteY35" fmla="*/ 2982436 h 5629204"/>
                <a:gd name="connsiteX36" fmla="*/ 2432605 w 5596973"/>
                <a:gd name="connsiteY36" fmla="*/ 3153315 h 5629204"/>
                <a:gd name="connsiteX37" fmla="*/ 2083895 w 5596973"/>
                <a:gd name="connsiteY37" fmla="*/ 3506216 h 5629204"/>
                <a:gd name="connsiteX38" fmla="*/ 1751472 w 5596973"/>
                <a:gd name="connsiteY38" fmla="*/ 3874548 h 5629204"/>
                <a:gd name="connsiteX39" fmla="*/ 1590690 w 5596973"/>
                <a:gd name="connsiteY39" fmla="*/ 4063905 h 5629204"/>
                <a:gd name="connsiteX40" fmla="*/ 1426003 w 5596973"/>
                <a:gd name="connsiteY40" fmla="*/ 4249452 h 5629204"/>
                <a:gd name="connsiteX41" fmla="*/ 1083103 w 5596973"/>
                <a:gd name="connsiteY41" fmla="*/ 4607877 h 5629204"/>
                <a:gd name="connsiteX42" fmla="*/ 724963 w 5596973"/>
                <a:gd name="connsiteY42" fmla="*/ 4951349 h 5629204"/>
                <a:gd name="connsiteX43" fmla="*/ 355012 w 5596973"/>
                <a:gd name="connsiteY43" fmla="*/ 5282343 h 5629204"/>
                <a:gd name="connsiteX44" fmla="*/ 15 w 5596973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6973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7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8" y="3384677"/>
                    <a:pt x="2311923" y="3266472"/>
                    <a:pt x="2430414" y="3151314"/>
                  </a:cubicBezTo>
                  <a:cubicBezTo>
                    <a:pt x="2489659" y="3093526"/>
                    <a:pt x="2549734" y="3036633"/>
                    <a:pt x="2610627" y="2980626"/>
                  </a:cubicBezTo>
                  <a:cubicBezTo>
                    <a:pt x="2671682" y="2924715"/>
                    <a:pt x="2733500" y="2869755"/>
                    <a:pt x="2795507" y="2815082"/>
                  </a:cubicBezTo>
                  <a:cubicBezTo>
                    <a:pt x="2857515" y="2760408"/>
                    <a:pt x="2919332" y="2705544"/>
                    <a:pt x="2980388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930" y="2363597"/>
                    <a:pt x="3395077" y="2245868"/>
                    <a:pt x="3508930" y="2125853"/>
                  </a:cubicBezTo>
                  <a:cubicBezTo>
                    <a:pt x="3623230" y="2006028"/>
                    <a:pt x="3734101" y="1883442"/>
                    <a:pt x="3840971" y="1757235"/>
                  </a:cubicBezTo>
                  <a:lnTo>
                    <a:pt x="4001563" y="1568069"/>
                  </a:lnTo>
                  <a:cubicBezTo>
                    <a:pt x="4055598" y="1505394"/>
                    <a:pt x="4110462" y="1443453"/>
                    <a:pt x="4166155" y="1382236"/>
                  </a:cubicBezTo>
                  <a:cubicBezTo>
                    <a:pt x="4277598" y="1259935"/>
                    <a:pt x="4392659" y="1140968"/>
                    <a:pt x="4509055" y="1023525"/>
                  </a:cubicBezTo>
                  <a:cubicBezTo>
                    <a:pt x="4625451" y="906081"/>
                    <a:pt x="4744132" y="790448"/>
                    <a:pt x="4867005" y="679577"/>
                  </a:cubicBezTo>
                  <a:cubicBezTo>
                    <a:pt x="4989877" y="568706"/>
                    <a:pt x="5115702" y="461264"/>
                    <a:pt x="5236479" y="348297"/>
                  </a:cubicBezTo>
                  <a:cubicBezTo>
                    <a:pt x="5357256" y="235331"/>
                    <a:pt x="5474604" y="119126"/>
                    <a:pt x="5590809" y="1111"/>
                  </a:cubicBezTo>
                  <a:cubicBezTo>
                    <a:pt x="5592219" y="-309"/>
                    <a:pt x="5594505" y="-320"/>
                    <a:pt x="5595924" y="1086"/>
                  </a:cubicBezTo>
                  <a:cubicBezTo>
                    <a:pt x="5595934" y="1094"/>
                    <a:pt x="5595943" y="1103"/>
                    <a:pt x="5595953" y="1111"/>
                  </a:cubicBezTo>
                  <a:cubicBezTo>
                    <a:pt x="5597334" y="2548"/>
                    <a:pt x="5597334" y="4817"/>
                    <a:pt x="5595953" y="6255"/>
                  </a:cubicBezTo>
                  <a:lnTo>
                    <a:pt x="5595953" y="6255"/>
                  </a:lnTo>
                  <a:cubicBezTo>
                    <a:pt x="5480033" y="124365"/>
                    <a:pt x="5362685" y="240951"/>
                    <a:pt x="5241337" y="352965"/>
                  </a:cubicBezTo>
                  <a:cubicBezTo>
                    <a:pt x="5119989" y="464979"/>
                    <a:pt x="4993687" y="572897"/>
                    <a:pt x="4871481" y="683958"/>
                  </a:cubicBezTo>
                  <a:cubicBezTo>
                    <a:pt x="4749276" y="795020"/>
                    <a:pt x="4630118" y="910082"/>
                    <a:pt x="4513437" y="1026858"/>
                  </a:cubicBezTo>
                  <a:cubicBezTo>
                    <a:pt x="4396755" y="1143635"/>
                    <a:pt x="4281789" y="1263078"/>
                    <a:pt x="4170536" y="1385189"/>
                  </a:cubicBezTo>
                  <a:cubicBezTo>
                    <a:pt x="4114596" y="1446149"/>
                    <a:pt x="4059732" y="1507995"/>
                    <a:pt x="4005944" y="1570736"/>
                  </a:cubicBezTo>
                  <a:lnTo>
                    <a:pt x="3845162" y="1759712"/>
                  </a:lnTo>
                  <a:cubicBezTo>
                    <a:pt x="3738101" y="1885918"/>
                    <a:pt x="3626849" y="2008505"/>
                    <a:pt x="3512645" y="2128234"/>
                  </a:cubicBezTo>
                  <a:cubicBezTo>
                    <a:pt x="3398440" y="2247963"/>
                    <a:pt x="3282330" y="2365883"/>
                    <a:pt x="3163744" y="2481231"/>
                  </a:cubicBezTo>
                  <a:cubicBezTo>
                    <a:pt x="3104498" y="2538952"/>
                    <a:pt x="3044367" y="2595788"/>
                    <a:pt x="2983340" y="2651728"/>
                  </a:cubicBezTo>
                  <a:cubicBezTo>
                    <a:pt x="2922380" y="2707545"/>
                    <a:pt x="2860468" y="2762504"/>
                    <a:pt x="2798365" y="2817082"/>
                  </a:cubicBezTo>
                  <a:cubicBezTo>
                    <a:pt x="2736262" y="2871660"/>
                    <a:pt x="2674540" y="2926620"/>
                    <a:pt x="2613294" y="2982436"/>
                  </a:cubicBezTo>
                  <a:cubicBezTo>
                    <a:pt x="2552048" y="3038253"/>
                    <a:pt x="2491946" y="3096165"/>
                    <a:pt x="2432605" y="3153315"/>
                  </a:cubicBezTo>
                  <a:cubicBezTo>
                    <a:pt x="2314114" y="3268691"/>
                    <a:pt x="2197880" y="3386325"/>
                    <a:pt x="2083895" y="3506216"/>
                  </a:cubicBezTo>
                  <a:cubicBezTo>
                    <a:pt x="1969594" y="3625945"/>
                    <a:pt x="1858438" y="3748437"/>
                    <a:pt x="1751472" y="3874548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1" y="4840668"/>
                    <a:pt x="724963" y="4951349"/>
                  </a:cubicBezTo>
                  <a:cubicBezTo>
                    <a:pt x="601995" y="5062030"/>
                    <a:pt x="475693" y="5169471"/>
                    <a:pt x="355012" y="5282343"/>
                  </a:cubicBezTo>
                  <a:cubicBezTo>
                    <a:pt x="234330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106ED19C-D6D6-4C1D-B953-77E75D941587}"/>
                </a:ext>
              </a:extLst>
            </p:cNvPr>
            <p:cNvSpPr/>
            <p:nvPr/>
          </p:nvSpPr>
          <p:spPr>
            <a:xfrm>
              <a:off x="2596990" y="722826"/>
              <a:ext cx="5597544" cy="5629204"/>
            </a:xfrm>
            <a:custGeom>
              <a:avLst/>
              <a:gdLst>
                <a:gd name="connsiteX0" fmla="*/ 15 w 5597544"/>
                <a:gd name="connsiteY0" fmla="*/ 5629243 h 5629204"/>
                <a:gd name="connsiteX1" fmla="*/ 354440 w 5597544"/>
                <a:gd name="connsiteY1" fmla="*/ 5281962 h 5629204"/>
                <a:gd name="connsiteX2" fmla="*/ 723915 w 5597544"/>
                <a:gd name="connsiteY2" fmla="*/ 4950682 h 5629204"/>
                <a:gd name="connsiteX3" fmla="*/ 1081769 w 5597544"/>
                <a:gd name="connsiteY3" fmla="*/ 4606925 h 5629204"/>
                <a:gd name="connsiteX4" fmla="*/ 1424669 w 5597544"/>
                <a:gd name="connsiteY4" fmla="*/ 4248309 h 5629204"/>
                <a:gd name="connsiteX5" fmla="*/ 1589166 w 5597544"/>
                <a:gd name="connsiteY5" fmla="*/ 4062476 h 5629204"/>
                <a:gd name="connsiteX6" fmla="*/ 1749758 w 5597544"/>
                <a:gd name="connsiteY6" fmla="*/ 3873309 h 5629204"/>
                <a:gd name="connsiteX7" fmla="*/ 2081894 w 5597544"/>
                <a:gd name="connsiteY7" fmla="*/ 3504597 h 5629204"/>
                <a:gd name="connsiteX8" fmla="*/ 2430414 w 5597544"/>
                <a:gd name="connsiteY8" fmla="*/ 3151314 h 5629204"/>
                <a:gd name="connsiteX9" fmla="*/ 2610627 w 5597544"/>
                <a:gd name="connsiteY9" fmla="*/ 2980626 h 5629204"/>
                <a:gd name="connsiteX10" fmla="*/ 2795507 w 5597544"/>
                <a:gd name="connsiteY10" fmla="*/ 2815082 h 5629204"/>
                <a:gd name="connsiteX11" fmla="*/ 2980387 w 5597544"/>
                <a:gd name="connsiteY11" fmla="*/ 2649633 h 5629204"/>
                <a:gd name="connsiteX12" fmla="*/ 3160505 w 5597544"/>
                <a:gd name="connsiteY12" fmla="*/ 2479040 h 5629204"/>
                <a:gd name="connsiteX13" fmla="*/ 3508930 w 5597544"/>
                <a:gd name="connsiteY13" fmla="*/ 2125853 h 5629204"/>
                <a:gd name="connsiteX14" fmla="*/ 3840971 w 5597544"/>
                <a:gd name="connsiteY14" fmla="*/ 1757235 h 5629204"/>
                <a:gd name="connsiteX15" fmla="*/ 4001563 w 5597544"/>
                <a:gd name="connsiteY15" fmla="*/ 1568069 h 5629204"/>
                <a:gd name="connsiteX16" fmla="*/ 4166155 w 5597544"/>
                <a:gd name="connsiteY16" fmla="*/ 1382236 h 5629204"/>
                <a:gd name="connsiteX17" fmla="*/ 4509055 w 5597544"/>
                <a:gd name="connsiteY17" fmla="*/ 1023525 h 5629204"/>
                <a:gd name="connsiteX18" fmla="*/ 4867005 w 5597544"/>
                <a:gd name="connsiteY18" fmla="*/ 679577 h 5629204"/>
                <a:gd name="connsiteX19" fmla="*/ 5237051 w 5597544"/>
                <a:gd name="connsiteY19" fmla="*/ 348297 h 5629204"/>
                <a:gd name="connsiteX20" fmla="*/ 5591381 w 5597544"/>
                <a:gd name="connsiteY20" fmla="*/ 1111 h 5629204"/>
                <a:gd name="connsiteX21" fmla="*/ 5596496 w 5597544"/>
                <a:gd name="connsiteY21" fmla="*/ 1086 h 5629204"/>
                <a:gd name="connsiteX22" fmla="*/ 5596524 w 5597544"/>
                <a:gd name="connsiteY22" fmla="*/ 1111 h 5629204"/>
                <a:gd name="connsiteX23" fmla="*/ 5596524 w 5597544"/>
                <a:gd name="connsiteY23" fmla="*/ 6255 h 5629204"/>
                <a:gd name="connsiteX24" fmla="*/ 5596524 w 5597544"/>
                <a:gd name="connsiteY24" fmla="*/ 6255 h 5629204"/>
                <a:gd name="connsiteX25" fmla="*/ 5241242 w 5597544"/>
                <a:gd name="connsiteY25" fmla="*/ 352965 h 5629204"/>
                <a:gd name="connsiteX26" fmla="*/ 4871386 w 5597544"/>
                <a:gd name="connsiteY26" fmla="*/ 683958 h 5629204"/>
                <a:gd name="connsiteX27" fmla="*/ 4513341 w 5597544"/>
                <a:gd name="connsiteY27" fmla="*/ 1026858 h 5629204"/>
                <a:gd name="connsiteX28" fmla="*/ 4170441 w 5597544"/>
                <a:gd name="connsiteY28" fmla="*/ 1385189 h 5629204"/>
                <a:gd name="connsiteX29" fmla="*/ 4005849 w 5597544"/>
                <a:gd name="connsiteY29" fmla="*/ 1570736 h 5629204"/>
                <a:gd name="connsiteX30" fmla="*/ 3845067 w 5597544"/>
                <a:gd name="connsiteY30" fmla="*/ 1759712 h 5629204"/>
                <a:gd name="connsiteX31" fmla="*/ 3512549 w 5597544"/>
                <a:gd name="connsiteY31" fmla="*/ 2128234 h 5629204"/>
                <a:gd name="connsiteX32" fmla="*/ 3163649 w 5597544"/>
                <a:gd name="connsiteY32" fmla="*/ 2481231 h 5629204"/>
                <a:gd name="connsiteX33" fmla="*/ 2983245 w 5597544"/>
                <a:gd name="connsiteY33" fmla="*/ 2651728 h 5629204"/>
                <a:gd name="connsiteX34" fmla="*/ 2798270 w 5597544"/>
                <a:gd name="connsiteY34" fmla="*/ 2817082 h 5629204"/>
                <a:gd name="connsiteX35" fmla="*/ 2613199 w 5597544"/>
                <a:gd name="connsiteY35" fmla="*/ 2982436 h 5629204"/>
                <a:gd name="connsiteX36" fmla="*/ 2432605 w 5597544"/>
                <a:gd name="connsiteY36" fmla="*/ 3153315 h 5629204"/>
                <a:gd name="connsiteX37" fmla="*/ 2084276 w 5597544"/>
                <a:gd name="connsiteY37" fmla="*/ 3506502 h 5629204"/>
                <a:gd name="connsiteX38" fmla="*/ 1751853 w 5597544"/>
                <a:gd name="connsiteY38" fmla="*/ 3874833 h 5629204"/>
                <a:gd name="connsiteX39" fmla="*/ 1590690 w 5597544"/>
                <a:gd name="connsiteY39" fmla="*/ 4063905 h 5629204"/>
                <a:gd name="connsiteX40" fmla="*/ 1426003 w 5597544"/>
                <a:gd name="connsiteY40" fmla="*/ 4249452 h 5629204"/>
                <a:gd name="connsiteX41" fmla="*/ 1083103 w 5597544"/>
                <a:gd name="connsiteY41" fmla="*/ 4607877 h 5629204"/>
                <a:gd name="connsiteX42" fmla="*/ 724963 w 5597544"/>
                <a:gd name="connsiteY42" fmla="*/ 4951349 h 5629204"/>
                <a:gd name="connsiteX43" fmla="*/ 355202 w 5597544"/>
                <a:gd name="connsiteY43" fmla="*/ 5282343 h 5629204"/>
                <a:gd name="connsiteX44" fmla="*/ 15 w 5597544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7544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8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60" y="3093526"/>
                    <a:pt x="2549734" y="3036633"/>
                    <a:pt x="2610627" y="2980626"/>
                  </a:cubicBezTo>
                  <a:cubicBezTo>
                    <a:pt x="2671682" y="2924715"/>
                    <a:pt x="2733500" y="2869755"/>
                    <a:pt x="2795507" y="2815082"/>
                  </a:cubicBezTo>
                  <a:cubicBezTo>
                    <a:pt x="2857515" y="2760408"/>
                    <a:pt x="2919332" y="2705544"/>
                    <a:pt x="2980387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872" y="2363597"/>
                    <a:pt x="3395011" y="2245868"/>
                    <a:pt x="3508930" y="2125853"/>
                  </a:cubicBezTo>
                  <a:cubicBezTo>
                    <a:pt x="3623230" y="2006028"/>
                    <a:pt x="3734101" y="1883442"/>
                    <a:pt x="3840971" y="1757235"/>
                  </a:cubicBezTo>
                  <a:lnTo>
                    <a:pt x="4001563" y="1568069"/>
                  </a:lnTo>
                  <a:cubicBezTo>
                    <a:pt x="4055541" y="1505394"/>
                    <a:pt x="4110405" y="1443453"/>
                    <a:pt x="4166155" y="1382236"/>
                  </a:cubicBezTo>
                  <a:cubicBezTo>
                    <a:pt x="4277597" y="1259935"/>
                    <a:pt x="4392659" y="1140968"/>
                    <a:pt x="4509055" y="1023525"/>
                  </a:cubicBezTo>
                  <a:cubicBezTo>
                    <a:pt x="4625450" y="906081"/>
                    <a:pt x="4744132" y="790448"/>
                    <a:pt x="4867005" y="679577"/>
                  </a:cubicBezTo>
                  <a:cubicBezTo>
                    <a:pt x="4989877" y="568706"/>
                    <a:pt x="5115798" y="461264"/>
                    <a:pt x="5237051" y="348297"/>
                  </a:cubicBezTo>
                  <a:cubicBezTo>
                    <a:pt x="5358304" y="235331"/>
                    <a:pt x="5475176" y="119126"/>
                    <a:pt x="5591381" y="1111"/>
                  </a:cubicBezTo>
                  <a:cubicBezTo>
                    <a:pt x="5592791" y="-309"/>
                    <a:pt x="5595077" y="-320"/>
                    <a:pt x="5596496" y="1086"/>
                  </a:cubicBezTo>
                  <a:cubicBezTo>
                    <a:pt x="5596505" y="1094"/>
                    <a:pt x="5596515" y="1103"/>
                    <a:pt x="5596524" y="1111"/>
                  </a:cubicBezTo>
                  <a:cubicBezTo>
                    <a:pt x="5597905" y="2548"/>
                    <a:pt x="5597905" y="4817"/>
                    <a:pt x="5596524" y="6255"/>
                  </a:cubicBezTo>
                  <a:lnTo>
                    <a:pt x="5596524" y="6255"/>
                  </a:lnTo>
                  <a:cubicBezTo>
                    <a:pt x="5480034" y="124365"/>
                    <a:pt x="5362685" y="240951"/>
                    <a:pt x="5241242" y="352965"/>
                  </a:cubicBezTo>
                  <a:cubicBezTo>
                    <a:pt x="5119798" y="464979"/>
                    <a:pt x="4993592" y="572897"/>
                    <a:pt x="4871386" y="683958"/>
                  </a:cubicBezTo>
                  <a:cubicBezTo>
                    <a:pt x="4749180" y="795020"/>
                    <a:pt x="4630023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01" y="1446149"/>
                    <a:pt x="4059637" y="1507995"/>
                    <a:pt x="4005849" y="1570736"/>
                  </a:cubicBezTo>
                  <a:lnTo>
                    <a:pt x="3845067" y="1759712"/>
                  </a:lnTo>
                  <a:cubicBezTo>
                    <a:pt x="3738006" y="1885918"/>
                    <a:pt x="3626754" y="2008505"/>
                    <a:pt x="3512549" y="2128234"/>
                  </a:cubicBezTo>
                  <a:cubicBezTo>
                    <a:pt x="3398345" y="2247963"/>
                    <a:pt x="3282235" y="2365883"/>
                    <a:pt x="3163649" y="2481231"/>
                  </a:cubicBezTo>
                  <a:cubicBezTo>
                    <a:pt x="3104403" y="2538952"/>
                    <a:pt x="3044272" y="2595788"/>
                    <a:pt x="2983245" y="2651728"/>
                  </a:cubicBezTo>
                  <a:cubicBezTo>
                    <a:pt x="2922285" y="2707545"/>
                    <a:pt x="2860373" y="2762504"/>
                    <a:pt x="2798270" y="2817082"/>
                  </a:cubicBezTo>
                  <a:cubicBezTo>
                    <a:pt x="2736167" y="2871660"/>
                    <a:pt x="2674445" y="2926620"/>
                    <a:pt x="2613199" y="2982436"/>
                  </a:cubicBezTo>
                  <a:cubicBezTo>
                    <a:pt x="2551953" y="3038253"/>
                    <a:pt x="2491945" y="3096165"/>
                    <a:pt x="2432605" y="3153315"/>
                  </a:cubicBezTo>
                  <a:cubicBezTo>
                    <a:pt x="2314114" y="3268881"/>
                    <a:pt x="2198004" y="3386611"/>
                    <a:pt x="2084276" y="3506502"/>
                  </a:cubicBezTo>
                  <a:cubicBezTo>
                    <a:pt x="1969976" y="3626231"/>
                    <a:pt x="1858819" y="3748722"/>
                    <a:pt x="1751853" y="3874833"/>
                  </a:cubicBezTo>
                  <a:lnTo>
                    <a:pt x="1590690" y="4063905"/>
                  </a:lnTo>
                  <a:cubicBezTo>
                    <a:pt x="1536588" y="4126484"/>
                    <a:pt x="1481914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0" y="4840668"/>
                    <a:pt x="724963" y="4951349"/>
                  </a:cubicBezTo>
                  <a:cubicBezTo>
                    <a:pt x="601995" y="5062030"/>
                    <a:pt x="476075" y="5169471"/>
                    <a:pt x="355202" y="5282343"/>
                  </a:cubicBezTo>
                  <a:cubicBezTo>
                    <a:pt x="234330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83BF8AB-FC3D-4FE2-84A7-9AFF174889C2}"/>
                </a:ext>
              </a:extLst>
            </p:cNvPr>
            <p:cNvSpPr/>
            <p:nvPr/>
          </p:nvSpPr>
          <p:spPr>
            <a:xfrm>
              <a:off x="2696527" y="722826"/>
              <a:ext cx="5596782" cy="5629204"/>
            </a:xfrm>
            <a:custGeom>
              <a:avLst/>
              <a:gdLst>
                <a:gd name="connsiteX0" fmla="*/ 15 w 5596782"/>
                <a:gd name="connsiteY0" fmla="*/ 5629243 h 5629204"/>
                <a:gd name="connsiteX1" fmla="*/ 354440 w 5596782"/>
                <a:gd name="connsiteY1" fmla="*/ 5281962 h 5629204"/>
                <a:gd name="connsiteX2" fmla="*/ 723915 w 5596782"/>
                <a:gd name="connsiteY2" fmla="*/ 4950682 h 5629204"/>
                <a:gd name="connsiteX3" fmla="*/ 1081769 w 5596782"/>
                <a:gd name="connsiteY3" fmla="*/ 4606925 h 5629204"/>
                <a:gd name="connsiteX4" fmla="*/ 1424669 w 5596782"/>
                <a:gd name="connsiteY4" fmla="*/ 4248309 h 5629204"/>
                <a:gd name="connsiteX5" fmla="*/ 1589166 w 5596782"/>
                <a:gd name="connsiteY5" fmla="*/ 4062476 h 5629204"/>
                <a:gd name="connsiteX6" fmla="*/ 1749758 w 5596782"/>
                <a:gd name="connsiteY6" fmla="*/ 3873309 h 5629204"/>
                <a:gd name="connsiteX7" fmla="*/ 2081894 w 5596782"/>
                <a:gd name="connsiteY7" fmla="*/ 3504597 h 5629204"/>
                <a:gd name="connsiteX8" fmla="*/ 2430414 w 5596782"/>
                <a:gd name="connsiteY8" fmla="*/ 3151314 h 5629204"/>
                <a:gd name="connsiteX9" fmla="*/ 2610627 w 5596782"/>
                <a:gd name="connsiteY9" fmla="*/ 2980626 h 5629204"/>
                <a:gd name="connsiteX10" fmla="*/ 2795507 w 5596782"/>
                <a:gd name="connsiteY10" fmla="*/ 2815082 h 5629204"/>
                <a:gd name="connsiteX11" fmla="*/ 2980388 w 5596782"/>
                <a:gd name="connsiteY11" fmla="*/ 2649633 h 5629204"/>
                <a:gd name="connsiteX12" fmla="*/ 3160505 w 5596782"/>
                <a:gd name="connsiteY12" fmla="*/ 2479040 h 5629204"/>
                <a:gd name="connsiteX13" fmla="*/ 3508739 w 5596782"/>
                <a:gd name="connsiteY13" fmla="*/ 2125853 h 5629204"/>
                <a:gd name="connsiteX14" fmla="*/ 3840781 w 5596782"/>
                <a:gd name="connsiteY14" fmla="*/ 1757235 h 5629204"/>
                <a:gd name="connsiteX15" fmla="*/ 4001372 w 5596782"/>
                <a:gd name="connsiteY15" fmla="*/ 1568069 h 5629204"/>
                <a:gd name="connsiteX16" fmla="*/ 4165964 w 5596782"/>
                <a:gd name="connsiteY16" fmla="*/ 1382236 h 5629204"/>
                <a:gd name="connsiteX17" fmla="*/ 4508864 w 5596782"/>
                <a:gd name="connsiteY17" fmla="*/ 1023525 h 5629204"/>
                <a:gd name="connsiteX18" fmla="*/ 4866814 w 5596782"/>
                <a:gd name="connsiteY18" fmla="*/ 679577 h 5629204"/>
                <a:gd name="connsiteX19" fmla="*/ 5236289 w 5596782"/>
                <a:gd name="connsiteY19" fmla="*/ 348297 h 5629204"/>
                <a:gd name="connsiteX20" fmla="*/ 5590619 w 5596782"/>
                <a:gd name="connsiteY20" fmla="*/ 1111 h 5629204"/>
                <a:gd name="connsiteX21" fmla="*/ 5595734 w 5596782"/>
                <a:gd name="connsiteY21" fmla="*/ 1086 h 5629204"/>
                <a:gd name="connsiteX22" fmla="*/ 5595762 w 5596782"/>
                <a:gd name="connsiteY22" fmla="*/ 1111 h 5629204"/>
                <a:gd name="connsiteX23" fmla="*/ 5595762 w 5596782"/>
                <a:gd name="connsiteY23" fmla="*/ 6255 h 5629204"/>
                <a:gd name="connsiteX24" fmla="*/ 5595762 w 5596782"/>
                <a:gd name="connsiteY24" fmla="*/ 6255 h 5629204"/>
                <a:gd name="connsiteX25" fmla="*/ 5241242 w 5596782"/>
                <a:gd name="connsiteY25" fmla="*/ 352965 h 5629204"/>
                <a:gd name="connsiteX26" fmla="*/ 4871386 w 5596782"/>
                <a:gd name="connsiteY26" fmla="*/ 683958 h 5629204"/>
                <a:gd name="connsiteX27" fmla="*/ 4513341 w 5596782"/>
                <a:gd name="connsiteY27" fmla="*/ 1026858 h 5629204"/>
                <a:gd name="connsiteX28" fmla="*/ 4170441 w 5596782"/>
                <a:gd name="connsiteY28" fmla="*/ 1385189 h 5629204"/>
                <a:gd name="connsiteX29" fmla="*/ 4005849 w 5596782"/>
                <a:gd name="connsiteY29" fmla="*/ 1570736 h 5629204"/>
                <a:gd name="connsiteX30" fmla="*/ 3845067 w 5596782"/>
                <a:gd name="connsiteY30" fmla="*/ 1759712 h 5629204"/>
                <a:gd name="connsiteX31" fmla="*/ 3512264 w 5596782"/>
                <a:gd name="connsiteY31" fmla="*/ 2128996 h 5629204"/>
                <a:gd name="connsiteX32" fmla="*/ 3163363 w 5596782"/>
                <a:gd name="connsiteY32" fmla="*/ 2481993 h 5629204"/>
                <a:gd name="connsiteX33" fmla="*/ 2982959 w 5596782"/>
                <a:gd name="connsiteY33" fmla="*/ 2652490 h 5629204"/>
                <a:gd name="connsiteX34" fmla="*/ 2797984 w 5596782"/>
                <a:gd name="connsiteY34" fmla="*/ 2817844 h 5629204"/>
                <a:gd name="connsiteX35" fmla="*/ 2612913 w 5596782"/>
                <a:gd name="connsiteY35" fmla="*/ 2983198 h 5629204"/>
                <a:gd name="connsiteX36" fmla="*/ 2432414 w 5596782"/>
                <a:gd name="connsiteY36" fmla="*/ 3153315 h 5629204"/>
                <a:gd name="connsiteX37" fmla="*/ 2083704 w 5596782"/>
                <a:gd name="connsiteY37" fmla="*/ 3506216 h 5629204"/>
                <a:gd name="connsiteX38" fmla="*/ 1751282 w 5596782"/>
                <a:gd name="connsiteY38" fmla="*/ 3874548 h 5629204"/>
                <a:gd name="connsiteX39" fmla="*/ 1590690 w 5596782"/>
                <a:gd name="connsiteY39" fmla="*/ 4063905 h 5629204"/>
                <a:gd name="connsiteX40" fmla="*/ 1426003 w 5596782"/>
                <a:gd name="connsiteY40" fmla="*/ 4249452 h 5629204"/>
                <a:gd name="connsiteX41" fmla="*/ 1083103 w 5596782"/>
                <a:gd name="connsiteY41" fmla="*/ 4607877 h 5629204"/>
                <a:gd name="connsiteX42" fmla="*/ 724963 w 5596782"/>
                <a:gd name="connsiteY42" fmla="*/ 4951349 h 5629204"/>
                <a:gd name="connsiteX43" fmla="*/ 355107 w 5596782"/>
                <a:gd name="connsiteY43" fmla="*/ 5282343 h 5629204"/>
                <a:gd name="connsiteX44" fmla="*/ 15 w 5596782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6782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564" y="4724273"/>
                    <a:pt x="1081769" y="4606925"/>
                  </a:cubicBezTo>
                  <a:cubicBezTo>
                    <a:pt x="1197974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8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60" y="3093526"/>
                    <a:pt x="2549734" y="3036633"/>
                    <a:pt x="2610627" y="2980626"/>
                  </a:cubicBezTo>
                  <a:cubicBezTo>
                    <a:pt x="2671682" y="2924715"/>
                    <a:pt x="2733499" y="2869755"/>
                    <a:pt x="2795507" y="2815082"/>
                  </a:cubicBezTo>
                  <a:cubicBezTo>
                    <a:pt x="2857515" y="2760408"/>
                    <a:pt x="2919332" y="2705544"/>
                    <a:pt x="2980388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930" y="2363406"/>
                    <a:pt x="3395011" y="2245677"/>
                    <a:pt x="3508739" y="2125853"/>
                  </a:cubicBezTo>
                  <a:cubicBezTo>
                    <a:pt x="3623039" y="2006028"/>
                    <a:pt x="3733910" y="1883442"/>
                    <a:pt x="3840781" y="1757235"/>
                  </a:cubicBezTo>
                  <a:lnTo>
                    <a:pt x="4001372" y="1568069"/>
                  </a:lnTo>
                  <a:cubicBezTo>
                    <a:pt x="4055350" y="1505394"/>
                    <a:pt x="4110215" y="1443453"/>
                    <a:pt x="4165964" y="1382236"/>
                  </a:cubicBezTo>
                  <a:cubicBezTo>
                    <a:pt x="4277407" y="1259935"/>
                    <a:pt x="4392469" y="1140968"/>
                    <a:pt x="4508864" y="1023525"/>
                  </a:cubicBezTo>
                  <a:cubicBezTo>
                    <a:pt x="4625260" y="906081"/>
                    <a:pt x="4743941" y="790448"/>
                    <a:pt x="4866814" y="679577"/>
                  </a:cubicBezTo>
                  <a:cubicBezTo>
                    <a:pt x="4989686" y="568706"/>
                    <a:pt x="5115512" y="461264"/>
                    <a:pt x="5236289" y="348297"/>
                  </a:cubicBezTo>
                  <a:cubicBezTo>
                    <a:pt x="5357066" y="235331"/>
                    <a:pt x="5474414" y="119126"/>
                    <a:pt x="5590619" y="1111"/>
                  </a:cubicBezTo>
                  <a:cubicBezTo>
                    <a:pt x="5592029" y="-309"/>
                    <a:pt x="5594314" y="-320"/>
                    <a:pt x="5595734" y="1086"/>
                  </a:cubicBezTo>
                  <a:cubicBezTo>
                    <a:pt x="5595743" y="1094"/>
                    <a:pt x="5595753" y="1103"/>
                    <a:pt x="5595762" y="1111"/>
                  </a:cubicBezTo>
                  <a:cubicBezTo>
                    <a:pt x="5597143" y="2548"/>
                    <a:pt x="5597143" y="4817"/>
                    <a:pt x="5595762" y="6255"/>
                  </a:cubicBezTo>
                  <a:lnTo>
                    <a:pt x="5595762" y="6255"/>
                  </a:lnTo>
                  <a:cubicBezTo>
                    <a:pt x="5480414" y="124365"/>
                    <a:pt x="5362686" y="240951"/>
                    <a:pt x="5241242" y="352965"/>
                  </a:cubicBezTo>
                  <a:cubicBezTo>
                    <a:pt x="5119798" y="464979"/>
                    <a:pt x="4993592" y="572897"/>
                    <a:pt x="4871386" y="683958"/>
                  </a:cubicBezTo>
                  <a:cubicBezTo>
                    <a:pt x="4749180" y="795020"/>
                    <a:pt x="4630022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01" y="1446149"/>
                    <a:pt x="4059637" y="1507995"/>
                    <a:pt x="4005849" y="1570736"/>
                  </a:cubicBezTo>
                  <a:lnTo>
                    <a:pt x="3845067" y="1759712"/>
                  </a:lnTo>
                  <a:cubicBezTo>
                    <a:pt x="3737339" y="1886490"/>
                    <a:pt x="3626468" y="2009267"/>
                    <a:pt x="3512264" y="2128996"/>
                  </a:cubicBezTo>
                  <a:cubicBezTo>
                    <a:pt x="3398059" y="2248725"/>
                    <a:pt x="3281949" y="2366645"/>
                    <a:pt x="3163363" y="2481993"/>
                  </a:cubicBezTo>
                  <a:cubicBezTo>
                    <a:pt x="3104117" y="2539714"/>
                    <a:pt x="3043986" y="2596550"/>
                    <a:pt x="2982959" y="2652490"/>
                  </a:cubicBezTo>
                  <a:cubicBezTo>
                    <a:pt x="2921999" y="2708307"/>
                    <a:pt x="2860087" y="2763266"/>
                    <a:pt x="2797984" y="2817844"/>
                  </a:cubicBezTo>
                  <a:cubicBezTo>
                    <a:pt x="2735881" y="2872422"/>
                    <a:pt x="2674159" y="2927382"/>
                    <a:pt x="2612913" y="2983198"/>
                  </a:cubicBezTo>
                  <a:cubicBezTo>
                    <a:pt x="2551667" y="3039015"/>
                    <a:pt x="2491946" y="3096165"/>
                    <a:pt x="2432414" y="3153315"/>
                  </a:cubicBezTo>
                  <a:cubicBezTo>
                    <a:pt x="2313923" y="3268691"/>
                    <a:pt x="2197690" y="3386325"/>
                    <a:pt x="2083704" y="3506216"/>
                  </a:cubicBezTo>
                  <a:cubicBezTo>
                    <a:pt x="1969404" y="3625945"/>
                    <a:pt x="1858247" y="3748437"/>
                    <a:pt x="1751282" y="3874548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0" y="4840668"/>
                    <a:pt x="724963" y="4951349"/>
                  </a:cubicBezTo>
                  <a:cubicBezTo>
                    <a:pt x="601995" y="5062030"/>
                    <a:pt x="476074" y="5169471"/>
                    <a:pt x="355107" y="5282343"/>
                  </a:cubicBezTo>
                  <a:cubicBezTo>
                    <a:pt x="234139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83FE747-0210-4D09-ABAD-35A6CFE04B08}"/>
                </a:ext>
              </a:extLst>
            </p:cNvPr>
            <p:cNvSpPr/>
            <p:nvPr/>
          </p:nvSpPr>
          <p:spPr>
            <a:xfrm>
              <a:off x="2796063" y="722826"/>
              <a:ext cx="5596973" cy="5629204"/>
            </a:xfrm>
            <a:custGeom>
              <a:avLst/>
              <a:gdLst>
                <a:gd name="connsiteX0" fmla="*/ 15 w 5596973"/>
                <a:gd name="connsiteY0" fmla="*/ 5629243 h 5629204"/>
                <a:gd name="connsiteX1" fmla="*/ 354440 w 5596973"/>
                <a:gd name="connsiteY1" fmla="*/ 5281962 h 5629204"/>
                <a:gd name="connsiteX2" fmla="*/ 723915 w 5596973"/>
                <a:gd name="connsiteY2" fmla="*/ 4950682 h 5629204"/>
                <a:gd name="connsiteX3" fmla="*/ 1081769 w 5596973"/>
                <a:gd name="connsiteY3" fmla="*/ 4606925 h 5629204"/>
                <a:gd name="connsiteX4" fmla="*/ 1424669 w 5596973"/>
                <a:gd name="connsiteY4" fmla="*/ 4248309 h 5629204"/>
                <a:gd name="connsiteX5" fmla="*/ 1589166 w 5596973"/>
                <a:gd name="connsiteY5" fmla="*/ 4062476 h 5629204"/>
                <a:gd name="connsiteX6" fmla="*/ 1749758 w 5596973"/>
                <a:gd name="connsiteY6" fmla="*/ 3873309 h 5629204"/>
                <a:gd name="connsiteX7" fmla="*/ 2081894 w 5596973"/>
                <a:gd name="connsiteY7" fmla="*/ 3504597 h 5629204"/>
                <a:gd name="connsiteX8" fmla="*/ 2430414 w 5596973"/>
                <a:gd name="connsiteY8" fmla="*/ 3151314 h 5629204"/>
                <a:gd name="connsiteX9" fmla="*/ 2610627 w 5596973"/>
                <a:gd name="connsiteY9" fmla="*/ 2980626 h 5629204"/>
                <a:gd name="connsiteX10" fmla="*/ 2795507 w 5596973"/>
                <a:gd name="connsiteY10" fmla="*/ 2815082 h 5629204"/>
                <a:gd name="connsiteX11" fmla="*/ 2980388 w 5596973"/>
                <a:gd name="connsiteY11" fmla="*/ 2649633 h 5629204"/>
                <a:gd name="connsiteX12" fmla="*/ 3160505 w 5596973"/>
                <a:gd name="connsiteY12" fmla="*/ 2479040 h 5629204"/>
                <a:gd name="connsiteX13" fmla="*/ 3508930 w 5596973"/>
                <a:gd name="connsiteY13" fmla="*/ 2125853 h 5629204"/>
                <a:gd name="connsiteX14" fmla="*/ 3840971 w 5596973"/>
                <a:gd name="connsiteY14" fmla="*/ 1757235 h 5629204"/>
                <a:gd name="connsiteX15" fmla="*/ 4001563 w 5596973"/>
                <a:gd name="connsiteY15" fmla="*/ 1568069 h 5629204"/>
                <a:gd name="connsiteX16" fmla="*/ 4166155 w 5596973"/>
                <a:gd name="connsiteY16" fmla="*/ 1382236 h 5629204"/>
                <a:gd name="connsiteX17" fmla="*/ 4509055 w 5596973"/>
                <a:gd name="connsiteY17" fmla="*/ 1023525 h 5629204"/>
                <a:gd name="connsiteX18" fmla="*/ 4867004 w 5596973"/>
                <a:gd name="connsiteY18" fmla="*/ 679577 h 5629204"/>
                <a:gd name="connsiteX19" fmla="*/ 5236479 w 5596973"/>
                <a:gd name="connsiteY19" fmla="*/ 348297 h 5629204"/>
                <a:gd name="connsiteX20" fmla="*/ 5590809 w 5596973"/>
                <a:gd name="connsiteY20" fmla="*/ 1111 h 5629204"/>
                <a:gd name="connsiteX21" fmla="*/ 5595924 w 5596973"/>
                <a:gd name="connsiteY21" fmla="*/ 1086 h 5629204"/>
                <a:gd name="connsiteX22" fmla="*/ 5595953 w 5596973"/>
                <a:gd name="connsiteY22" fmla="*/ 1111 h 5629204"/>
                <a:gd name="connsiteX23" fmla="*/ 5595953 w 5596973"/>
                <a:gd name="connsiteY23" fmla="*/ 6255 h 5629204"/>
                <a:gd name="connsiteX24" fmla="*/ 5595953 w 5596973"/>
                <a:gd name="connsiteY24" fmla="*/ 6255 h 5629204"/>
                <a:gd name="connsiteX25" fmla="*/ 5241242 w 5596973"/>
                <a:gd name="connsiteY25" fmla="*/ 352965 h 5629204"/>
                <a:gd name="connsiteX26" fmla="*/ 4871386 w 5596973"/>
                <a:gd name="connsiteY26" fmla="*/ 683958 h 5629204"/>
                <a:gd name="connsiteX27" fmla="*/ 4513341 w 5596973"/>
                <a:gd name="connsiteY27" fmla="*/ 1026858 h 5629204"/>
                <a:gd name="connsiteX28" fmla="*/ 4170441 w 5596973"/>
                <a:gd name="connsiteY28" fmla="*/ 1385189 h 5629204"/>
                <a:gd name="connsiteX29" fmla="*/ 4005849 w 5596973"/>
                <a:gd name="connsiteY29" fmla="*/ 1570736 h 5629204"/>
                <a:gd name="connsiteX30" fmla="*/ 3845067 w 5596973"/>
                <a:gd name="connsiteY30" fmla="*/ 1759712 h 5629204"/>
                <a:gd name="connsiteX31" fmla="*/ 3512549 w 5596973"/>
                <a:gd name="connsiteY31" fmla="*/ 2128234 h 5629204"/>
                <a:gd name="connsiteX32" fmla="*/ 3163649 w 5596973"/>
                <a:gd name="connsiteY32" fmla="*/ 2481231 h 5629204"/>
                <a:gd name="connsiteX33" fmla="*/ 2983245 w 5596973"/>
                <a:gd name="connsiteY33" fmla="*/ 2651728 h 5629204"/>
                <a:gd name="connsiteX34" fmla="*/ 2798269 w 5596973"/>
                <a:gd name="connsiteY34" fmla="*/ 2817082 h 5629204"/>
                <a:gd name="connsiteX35" fmla="*/ 2613199 w 5596973"/>
                <a:gd name="connsiteY35" fmla="*/ 2982436 h 5629204"/>
                <a:gd name="connsiteX36" fmla="*/ 2432605 w 5596973"/>
                <a:gd name="connsiteY36" fmla="*/ 3153315 h 5629204"/>
                <a:gd name="connsiteX37" fmla="*/ 2083894 w 5596973"/>
                <a:gd name="connsiteY37" fmla="*/ 3506216 h 5629204"/>
                <a:gd name="connsiteX38" fmla="*/ 1751472 w 5596973"/>
                <a:gd name="connsiteY38" fmla="*/ 3874548 h 5629204"/>
                <a:gd name="connsiteX39" fmla="*/ 1590690 w 5596973"/>
                <a:gd name="connsiteY39" fmla="*/ 4063905 h 5629204"/>
                <a:gd name="connsiteX40" fmla="*/ 1426003 w 5596973"/>
                <a:gd name="connsiteY40" fmla="*/ 4249452 h 5629204"/>
                <a:gd name="connsiteX41" fmla="*/ 1083103 w 5596973"/>
                <a:gd name="connsiteY41" fmla="*/ 4607877 h 5629204"/>
                <a:gd name="connsiteX42" fmla="*/ 724963 w 5596973"/>
                <a:gd name="connsiteY42" fmla="*/ 4951349 h 5629204"/>
                <a:gd name="connsiteX43" fmla="*/ 355107 w 5596973"/>
                <a:gd name="connsiteY43" fmla="*/ 5282343 h 5629204"/>
                <a:gd name="connsiteX44" fmla="*/ 15 w 5596973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6973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8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59" y="3093526"/>
                    <a:pt x="2549734" y="3036633"/>
                    <a:pt x="2610627" y="2980626"/>
                  </a:cubicBezTo>
                  <a:cubicBezTo>
                    <a:pt x="2671587" y="2924715"/>
                    <a:pt x="2733500" y="2869755"/>
                    <a:pt x="2795507" y="2815082"/>
                  </a:cubicBezTo>
                  <a:cubicBezTo>
                    <a:pt x="2857515" y="2760408"/>
                    <a:pt x="2919332" y="2705544"/>
                    <a:pt x="2980388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872" y="2363597"/>
                    <a:pt x="3395011" y="2245868"/>
                    <a:pt x="3508930" y="2125853"/>
                  </a:cubicBezTo>
                  <a:cubicBezTo>
                    <a:pt x="3623230" y="2006028"/>
                    <a:pt x="3734101" y="1883442"/>
                    <a:pt x="3840971" y="1757235"/>
                  </a:cubicBezTo>
                  <a:lnTo>
                    <a:pt x="4001563" y="1568069"/>
                  </a:lnTo>
                  <a:cubicBezTo>
                    <a:pt x="4055598" y="1505394"/>
                    <a:pt x="4110462" y="1443453"/>
                    <a:pt x="4166155" y="1382236"/>
                  </a:cubicBezTo>
                  <a:cubicBezTo>
                    <a:pt x="4277597" y="1259935"/>
                    <a:pt x="4392659" y="1140968"/>
                    <a:pt x="4509055" y="1023525"/>
                  </a:cubicBezTo>
                  <a:cubicBezTo>
                    <a:pt x="4625450" y="906081"/>
                    <a:pt x="4744132" y="790448"/>
                    <a:pt x="4867004" y="679577"/>
                  </a:cubicBezTo>
                  <a:cubicBezTo>
                    <a:pt x="4989877" y="568706"/>
                    <a:pt x="5115607" y="461264"/>
                    <a:pt x="5236479" y="348297"/>
                  </a:cubicBezTo>
                  <a:cubicBezTo>
                    <a:pt x="5357352" y="235331"/>
                    <a:pt x="5474604" y="119126"/>
                    <a:pt x="5590809" y="1111"/>
                  </a:cubicBezTo>
                  <a:cubicBezTo>
                    <a:pt x="5592219" y="-309"/>
                    <a:pt x="5594505" y="-320"/>
                    <a:pt x="5595924" y="1086"/>
                  </a:cubicBezTo>
                  <a:cubicBezTo>
                    <a:pt x="5595934" y="1094"/>
                    <a:pt x="5595943" y="1103"/>
                    <a:pt x="5595953" y="1111"/>
                  </a:cubicBezTo>
                  <a:cubicBezTo>
                    <a:pt x="5597334" y="2548"/>
                    <a:pt x="5597334" y="4817"/>
                    <a:pt x="5595953" y="6255"/>
                  </a:cubicBezTo>
                  <a:lnTo>
                    <a:pt x="5595953" y="6255"/>
                  </a:lnTo>
                  <a:cubicBezTo>
                    <a:pt x="5480033" y="124365"/>
                    <a:pt x="5362686" y="240951"/>
                    <a:pt x="5241242" y="352965"/>
                  </a:cubicBezTo>
                  <a:cubicBezTo>
                    <a:pt x="5119798" y="464979"/>
                    <a:pt x="4993592" y="572897"/>
                    <a:pt x="4871386" y="683958"/>
                  </a:cubicBezTo>
                  <a:cubicBezTo>
                    <a:pt x="4749180" y="795020"/>
                    <a:pt x="4630022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01" y="1446149"/>
                    <a:pt x="4059637" y="1507995"/>
                    <a:pt x="4005849" y="1570736"/>
                  </a:cubicBezTo>
                  <a:lnTo>
                    <a:pt x="3845067" y="1759712"/>
                  </a:lnTo>
                  <a:cubicBezTo>
                    <a:pt x="3738006" y="1885918"/>
                    <a:pt x="3626659" y="2008505"/>
                    <a:pt x="3512549" y="2128234"/>
                  </a:cubicBezTo>
                  <a:cubicBezTo>
                    <a:pt x="3398440" y="2247963"/>
                    <a:pt x="3282235" y="2365883"/>
                    <a:pt x="3163649" y="2481231"/>
                  </a:cubicBezTo>
                  <a:cubicBezTo>
                    <a:pt x="3104403" y="2538952"/>
                    <a:pt x="3044272" y="2595788"/>
                    <a:pt x="2983245" y="2651728"/>
                  </a:cubicBezTo>
                  <a:cubicBezTo>
                    <a:pt x="2922285" y="2707545"/>
                    <a:pt x="2860373" y="2762504"/>
                    <a:pt x="2798269" y="2817082"/>
                  </a:cubicBezTo>
                  <a:cubicBezTo>
                    <a:pt x="2736167" y="2871660"/>
                    <a:pt x="2674444" y="2926620"/>
                    <a:pt x="2613199" y="2982436"/>
                  </a:cubicBezTo>
                  <a:cubicBezTo>
                    <a:pt x="2551953" y="3038253"/>
                    <a:pt x="2491946" y="3096165"/>
                    <a:pt x="2432605" y="3153315"/>
                  </a:cubicBezTo>
                  <a:cubicBezTo>
                    <a:pt x="2314114" y="3268691"/>
                    <a:pt x="2197880" y="3386325"/>
                    <a:pt x="2083894" y="3506216"/>
                  </a:cubicBezTo>
                  <a:cubicBezTo>
                    <a:pt x="1969594" y="3625945"/>
                    <a:pt x="1858438" y="3748437"/>
                    <a:pt x="1751472" y="3874548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1" y="4840668"/>
                    <a:pt x="724963" y="4951349"/>
                  </a:cubicBezTo>
                  <a:cubicBezTo>
                    <a:pt x="601995" y="5062030"/>
                    <a:pt x="476074" y="5169471"/>
                    <a:pt x="355107" y="5282343"/>
                  </a:cubicBezTo>
                  <a:cubicBezTo>
                    <a:pt x="234139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C3A8F15-B171-462E-A7EB-C8C435DA0739}"/>
                </a:ext>
              </a:extLst>
            </p:cNvPr>
            <p:cNvSpPr/>
            <p:nvPr/>
          </p:nvSpPr>
          <p:spPr>
            <a:xfrm>
              <a:off x="2895599" y="722826"/>
              <a:ext cx="5596973" cy="5629204"/>
            </a:xfrm>
            <a:custGeom>
              <a:avLst/>
              <a:gdLst>
                <a:gd name="connsiteX0" fmla="*/ 15 w 5596973"/>
                <a:gd name="connsiteY0" fmla="*/ 5629243 h 5629204"/>
                <a:gd name="connsiteX1" fmla="*/ 354440 w 5596973"/>
                <a:gd name="connsiteY1" fmla="*/ 5281962 h 5629204"/>
                <a:gd name="connsiteX2" fmla="*/ 723915 w 5596973"/>
                <a:gd name="connsiteY2" fmla="*/ 4950682 h 5629204"/>
                <a:gd name="connsiteX3" fmla="*/ 1081769 w 5596973"/>
                <a:gd name="connsiteY3" fmla="*/ 4606925 h 5629204"/>
                <a:gd name="connsiteX4" fmla="*/ 1424669 w 5596973"/>
                <a:gd name="connsiteY4" fmla="*/ 4248309 h 5629204"/>
                <a:gd name="connsiteX5" fmla="*/ 1589166 w 5596973"/>
                <a:gd name="connsiteY5" fmla="*/ 4062476 h 5629204"/>
                <a:gd name="connsiteX6" fmla="*/ 1749758 w 5596973"/>
                <a:gd name="connsiteY6" fmla="*/ 3873309 h 5629204"/>
                <a:gd name="connsiteX7" fmla="*/ 2081894 w 5596973"/>
                <a:gd name="connsiteY7" fmla="*/ 3504597 h 5629204"/>
                <a:gd name="connsiteX8" fmla="*/ 2430414 w 5596973"/>
                <a:gd name="connsiteY8" fmla="*/ 3151314 h 5629204"/>
                <a:gd name="connsiteX9" fmla="*/ 2610627 w 5596973"/>
                <a:gd name="connsiteY9" fmla="*/ 2980626 h 5629204"/>
                <a:gd name="connsiteX10" fmla="*/ 2795507 w 5596973"/>
                <a:gd name="connsiteY10" fmla="*/ 2815082 h 5629204"/>
                <a:gd name="connsiteX11" fmla="*/ 2980388 w 5596973"/>
                <a:gd name="connsiteY11" fmla="*/ 2649633 h 5629204"/>
                <a:gd name="connsiteX12" fmla="*/ 3160505 w 5596973"/>
                <a:gd name="connsiteY12" fmla="*/ 2479040 h 5629204"/>
                <a:gd name="connsiteX13" fmla="*/ 3508930 w 5596973"/>
                <a:gd name="connsiteY13" fmla="*/ 2125853 h 5629204"/>
                <a:gd name="connsiteX14" fmla="*/ 3840971 w 5596973"/>
                <a:gd name="connsiteY14" fmla="*/ 1757235 h 5629204"/>
                <a:gd name="connsiteX15" fmla="*/ 4001563 w 5596973"/>
                <a:gd name="connsiteY15" fmla="*/ 1568069 h 5629204"/>
                <a:gd name="connsiteX16" fmla="*/ 4166155 w 5596973"/>
                <a:gd name="connsiteY16" fmla="*/ 1382236 h 5629204"/>
                <a:gd name="connsiteX17" fmla="*/ 4509055 w 5596973"/>
                <a:gd name="connsiteY17" fmla="*/ 1023525 h 5629204"/>
                <a:gd name="connsiteX18" fmla="*/ 4867004 w 5596973"/>
                <a:gd name="connsiteY18" fmla="*/ 679577 h 5629204"/>
                <a:gd name="connsiteX19" fmla="*/ 5236479 w 5596973"/>
                <a:gd name="connsiteY19" fmla="*/ 348297 h 5629204"/>
                <a:gd name="connsiteX20" fmla="*/ 5590809 w 5596973"/>
                <a:gd name="connsiteY20" fmla="*/ 1111 h 5629204"/>
                <a:gd name="connsiteX21" fmla="*/ 5595924 w 5596973"/>
                <a:gd name="connsiteY21" fmla="*/ 1086 h 5629204"/>
                <a:gd name="connsiteX22" fmla="*/ 5595953 w 5596973"/>
                <a:gd name="connsiteY22" fmla="*/ 1111 h 5629204"/>
                <a:gd name="connsiteX23" fmla="*/ 5595953 w 5596973"/>
                <a:gd name="connsiteY23" fmla="*/ 6255 h 5629204"/>
                <a:gd name="connsiteX24" fmla="*/ 5595953 w 5596973"/>
                <a:gd name="connsiteY24" fmla="*/ 6255 h 5629204"/>
                <a:gd name="connsiteX25" fmla="*/ 5241242 w 5596973"/>
                <a:gd name="connsiteY25" fmla="*/ 352965 h 5629204"/>
                <a:gd name="connsiteX26" fmla="*/ 4871386 w 5596973"/>
                <a:gd name="connsiteY26" fmla="*/ 683958 h 5629204"/>
                <a:gd name="connsiteX27" fmla="*/ 4513341 w 5596973"/>
                <a:gd name="connsiteY27" fmla="*/ 1026858 h 5629204"/>
                <a:gd name="connsiteX28" fmla="*/ 4170441 w 5596973"/>
                <a:gd name="connsiteY28" fmla="*/ 1385189 h 5629204"/>
                <a:gd name="connsiteX29" fmla="*/ 4005849 w 5596973"/>
                <a:gd name="connsiteY29" fmla="*/ 1570736 h 5629204"/>
                <a:gd name="connsiteX30" fmla="*/ 3845067 w 5596973"/>
                <a:gd name="connsiteY30" fmla="*/ 1759712 h 5629204"/>
                <a:gd name="connsiteX31" fmla="*/ 3512549 w 5596973"/>
                <a:gd name="connsiteY31" fmla="*/ 2128234 h 5629204"/>
                <a:gd name="connsiteX32" fmla="*/ 3163649 w 5596973"/>
                <a:gd name="connsiteY32" fmla="*/ 2481231 h 5629204"/>
                <a:gd name="connsiteX33" fmla="*/ 2983245 w 5596973"/>
                <a:gd name="connsiteY33" fmla="*/ 2651728 h 5629204"/>
                <a:gd name="connsiteX34" fmla="*/ 2798270 w 5596973"/>
                <a:gd name="connsiteY34" fmla="*/ 2817082 h 5629204"/>
                <a:gd name="connsiteX35" fmla="*/ 2613199 w 5596973"/>
                <a:gd name="connsiteY35" fmla="*/ 2982436 h 5629204"/>
                <a:gd name="connsiteX36" fmla="*/ 2432605 w 5596973"/>
                <a:gd name="connsiteY36" fmla="*/ 3153315 h 5629204"/>
                <a:gd name="connsiteX37" fmla="*/ 2083895 w 5596973"/>
                <a:gd name="connsiteY37" fmla="*/ 3506216 h 5629204"/>
                <a:gd name="connsiteX38" fmla="*/ 1751472 w 5596973"/>
                <a:gd name="connsiteY38" fmla="*/ 3874548 h 5629204"/>
                <a:gd name="connsiteX39" fmla="*/ 1590690 w 5596973"/>
                <a:gd name="connsiteY39" fmla="*/ 4063905 h 5629204"/>
                <a:gd name="connsiteX40" fmla="*/ 1426003 w 5596973"/>
                <a:gd name="connsiteY40" fmla="*/ 4249452 h 5629204"/>
                <a:gd name="connsiteX41" fmla="*/ 1083103 w 5596973"/>
                <a:gd name="connsiteY41" fmla="*/ 4607877 h 5629204"/>
                <a:gd name="connsiteX42" fmla="*/ 724963 w 5596973"/>
                <a:gd name="connsiteY42" fmla="*/ 4951349 h 5629204"/>
                <a:gd name="connsiteX43" fmla="*/ 355107 w 5596973"/>
                <a:gd name="connsiteY43" fmla="*/ 5282343 h 5629204"/>
                <a:gd name="connsiteX44" fmla="*/ 15 w 5596973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6973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8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60" y="3093526"/>
                    <a:pt x="2549734" y="3036633"/>
                    <a:pt x="2610627" y="2980626"/>
                  </a:cubicBezTo>
                  <a:cubicBezTo>
                    <a:pt x="2671587" y="2924715"/>
                    <a:pt x="2733500" y="2869755"/>
                    <a:pt x="2795507" y="2815082"/>
                  </a:cubicBezTo>
                  <a:cubicBezTo>
                    <a:pt x="2857515" y="2760408"/>
                    <a:pt x="2919332" y="2705544"/>
                    <a:pt x="2980388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996" y="2363406"/>
                    <a:pt x="3395135" y="2245677"/>
                    <a:pt x="3508930" y="2125853"/>
                  </a:cubicBezTo>
                  <a:cubicBezTo>
                    <a:pt x="3623230" y="2006028"/>
                    <a:pt x="3734101" y="1883442"/>
                    <a:pt x="3840971" y="1757235"/>
                  </a:cubicBezTo>
                  <a:lnTo>
                    <a:pt x="4001563" y="1568069"/>
                  </a:lnTo>
                  <a:cubicBezTo>
                    <a:pt x="4055541" y="1505394"/>
                    <a:pt x="4110405" y="1443453"/>
                    <a:pt x="4166155" y="1382236"/>
                  </a:cubicBezTo>
                  <a:cubicBezTo>
                    <a:pt x="4277597" y="1259935"/>
                    <a:pt x="4392660" y="1140968"/>
                    <a:pt x="4509055" y="1023525"/>
                  </a:cubicBezTo>
                  <a:cubicBezTo>
                    <a:pt x="4625451" y="906081"/>
                    <a:pt x="4744132" y="790448"/>
                    <a:pt x="4867004" y="679577"/>
                  </a:cubicBezTo>
                  <a:cubicBezTo>
                    <a:pt x="4989877" y="568706"/>
                    <a:pt x="5115607" y="461264"/>
                    <a:pt x="5236479" y="348297"/>
                  </a:cubicBezTo>
                  <a:cubicBezTo>
                    <a:pt x="5357351" y="235331"/>
                    <a:pt x="5474604" y="119126"/>
                    <a:pt x="5590809" y="1111"/>
                  </a:cubicBezTo>
                  <a:cubicBezTo>
                    <a:pt x="5592219" y="-309"/>
                    <a:pt x="5594505" y="-320"/>
                    <a:pt x="5595924" y="1086"/>
                  </a:cubicBezTo>
                  <a:cubicBezTo>
                    <a:pt x="5595934" y="1094"/>
                    <a:pt x="5595943" y="1103"/>
                    <a:pt x="5595953" y="1111"/>
                  </a:cubicBezTo>
                  <a:cubicBezTo>
                    <a:pt x="5597334" y="2548"/>
                    <a:pt x="5597334" y="4817"/>
                    <a:pt x="5595953" y="6255"/>
                  </a:cubicBezTo>
                  <a:lnTo>
                    <a:pt x="5595953" y="6255"/>
                  </a:lnTo>
                  <a:cubicBezTo>
                    <a:pt x="5480033" y="124365"/>
                    <a:pt x="5362685" y="240951"/>
                    <a:pt x="5241242" y="352965"/>
                  </a:cubicBezTo>
                  <a:cubicBezTo>
                    <a:pt x="5119798" y="464979"/>
                    <a:pt x="4993592" y="572897"/>
                    <a:pt x="4871386" y="683958"/>
                  </a:cubicBezTo>
                  <a:cubicBezTo>
                    <a:pt x="4749180" y="795020"/>
                    <a:pt x="4630022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58" y="1446149"/>
                    <a:pt x="4059694" y="1507995"/>
                    <a:pt x="4005849" y="1570736"/>
                  </a:cubicBezTo>
                  <a:lnTo>
                    <a:pt x="3845067" y="1759712"/>
                  </a:lnTo>
                  <a:cubicBezTo>
                    <a:pt x="3738006" y="1885918"/>
                    <a:pt x="3626659" y="2008505"/>
                    <a:pt x="3512549" y="2128234"/>
                  </a:cubicBezTo>
                  <a:cubicBezTo>
                    <a:pt x="3398440" y="2247963"/>
                    <a:pt x="3282235" y="2365883"/>
                    <a:pt x="3163649" y="2481231"/>
                  </a:cubicBezTo>
                  <a:cubicBezTo>
                    <a:pt x="3104403" y="2538952"/>
                    <a:pt x="3044272" y="2595788"/>
                    <a:pt x="2983245" y="2651728"/>
                  </a:cubicBezTo>
                  <a:cubicBezTo>
                    <a:pt x="2922285" y="2707545"/>
                    <a:pt x="2860372" y="2762504"/>
                    <a:pt x="2798270" y="2817082"/>
                  </a:cubicBezTo>
                  <a:cubicBezTo>
                    <a:pt x="2736167" y="2871660"/>
                    <a:pt x="2674445" y="2926620"/>
                    <a:pt x="2613199" y="2982436"/>
                  </a:cubicBezTo>
                  <a:cubicBezTo>
                    <a:pt x="2551953" y="3038253"/>
                    <a:pt x="2491850" y="3096165"/>
                    <a:pt x="2432605" y="3153315"/>
                  </a:cubicBezTo>
                  <a:cubicBezTo>
                    <a:pt x="2314114" y="3268691"/>
                    <a:pt x="2197880" y="3386325"/>
                    <a:pt x="2083895" y="3506216"/>
                  </a:cubicBezTo>
                  <a:cubicBezTo>
                    <a:pt x="1969595" y="3625945"/>
                    <a:pt x="1858438" y="3748437"/>
                    <a:pt x="1751472" y="3874548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1" y="4840668"/>
                    <a:pt x="724963" y="4951349"/>
                  </a:cubicBezTo>
                  <a:cubicBezTo>
                    <a:pt x="601995" y="5062030"/>
                    <a:pt x="476074" y="5169471"/>
                    <a:pt x="355107" y="5282343"/>
                  </a:cubicBezTo>
                  <a:cubicBezTo>
                    <a:pt x="234139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F2F8FD48-0BC1-4F0D-AEA7-522867DF6485}"/>
                </a:ext>
              </a:extLst>
            </p:cNvPr>
            <p:cNvSpPr/>
            <p:nvPr/>
          </p:nvSpPr>
          <p:spPr>
            <a:xfrm>
              <a:off x="2995326" y="722826"/>
              <a:ext cx="5597259" cy="5629204"/>
            </a:xfrm>
            <a:custGeom>
              <a:avLst/>
              <a:gdLst>
                <a:gd name="connsiteX0" fmla="*/ 15 w 5597259"/>
                <a:gd name="connsiteY0" fmla="*/ 5629243 h 5629204"/>
                <a:gd name="connsiteX1" fmla="*/ 354440 w 5597259"/>
                <a:gd name="connsiteY1" fmla="*/ 5281962 h 5629204"/>
                <a:gd name="connsiteX2" fmla="*/ 723915 w 5597259"/>
                <a:gd name="connsiteY2" fmla="*/ 4950682 h 5629204"/>
                <a:gd name="connsiteX3" fmla="*/ 1081769 w 5597259"/>
                <a:gd name="connsiteY3" fmla="*/ 4606925 h 5629204"/>
                <a:gd name="connsiteX4" fmla="*/ 1424669 w 5597259"/>
                <a:gd name="connsiteY4" fmla="*/ 4248309 h 5629204"/>
                <a:gd name="connsiteX5" fmla="*/ 1589166 w 5597259"/>
                <a:gd name="connsiteY5" fmla="*/ 4062476 h 5629204"/>
                <a:gd name="connsiteX6" fmla="*/ 1749758 w 5597259"/>
                <a:gd name="connsiteY6" fmla="*/ 3873309 h 5629204"/>
                <a:gd name="connsiteX7" fmla="*/ 2081894 w 5597259"/>
                <a:gd name="connsiteY7" fmla="*/ 3504597 h 5629204"/>
                <a:gd name="connsiteX8" fmla="*/ 2430414 w 5597259"/>
                <a:gd name="connsiteY8" fmla="*/ 3151314 h 5629204"/>
                <a:gd name="connsiteX9" fmla="*/ 2610627 w 5597259"/>
                <a:gd name="connsiteY9" fmla="*/ 2980626 h 5629204"/>
                <a:gd name="connsiteX10" fmla="*/ 2795507 w 5597259"/>
                <a:gd name="connsiteY10" fmla="*/ 2815082 h 5629204"/>
                <a:gd name="connsiteX11" fmla="*/ 2980388 w 5597259"/>
                <a:gd name="connsiteY11" fmla="*/ 2649633 h 5629204"/>
                <a:gd name="connsiteX12" fmla="*/ 3160505 w 5597259"/>
                <a:gd name="connsiteY12" fmla="*/ 2479040 h 5629204"/>
                <a:gd name="connsiteX13" fmla="*/ 3508930 w 5597259"/>
                <a:gd name="connsiteY13" fmla="*/ 2125853 h 5629204"/>
                <a:gd name="connsiteX14" fmla="*/ 3840971 w 5597259"/>
                <a:gd name="connsiteY14" fmla="*/ 1757235 h 5629204"/>
                <a:gd name="connsiteX15" fmla="*/ 4001563 w 5597259"/>
                <a:gd name="connsiteY15" fmla="*/ 1568069 h 5629204"/>
                <a:gd name="connsiteX16" fmla="*/ 4166155 w 5597259"/>
                <a:gd name="connsiteY16" fmla="*/ 1382236 h 5629204"/>
                <a:gd name="connsiteX17" fmla="*/ 4509055 w 5597259"/>
                <a:gd name="connsiteY17" fmla="*/ 1023525 h 5629204"/>
                <a:gd name="connsiteX18" fmla="*/ 4867290 w 5597259"/>
                <a:gd name="connsiteY18" fmla="*/ 679577 h 5629204"/>
                <a:gd name="connsiteX19" fmla="*/ 5236765 w 5597259"/>
                <a:gd name="connsiteY19" fmla="*/ 348297 h 5629204"/>
                <a:gd name="connsiteX20" fmla="*/ 5591095 w 5597259"/>
                <a:gd name="connsiteY20" fmla="*/ 1111 h 5629204"/>
                <a:gd name="connsiteX21" fmla="*/ 5596210 w 5597259"/>
                <a:gd name="connsiteY21" fmla="*/ 1086 h 5629204"/>
                <a:gd name="connsiteX22" fmla="*/ 5596239 w 5597259"/>
                <a:gd name="connsiteY22" fmla="*/ 1111 h 5629204"/>
                <a:gd name="connsiteX23" fmla="*/ 5596239 w 5597259"/>
                <a:gd name="connsiteY23" fmla="*/ 6255 h 5629204"/>
                <a:gd name="connsiteX24" fmla="*/ 5596239 w 5597259"/>
                <a:gd name="connsiteY24" fmla="*/ 6255 h 5629204"/>
                <a:gd name="connsiteX25" fmla="*/ 5241051 w 5597259"/>
                <a:gd name="connsiteY25" fmla="*/ 352965 h 5629204"/>
                <a:gd name="connsiteX26" fmla="*/ 4871195 w 5597259"/>
                <a:gd name="connsiteY26" fmla="*/ 683958 h 5629204"/>
                <a:gd name="connsiteX27" fmla="*/ 4513151 w 5597259"/>
                <a:gd name="connsiteY27" fmla="*/ 1026858 h 5629204"/>
                <a:gd name="connsiteX28" fmla="*/ 4170251 w 5597259"/>
                <a:gd name="connsiteY28" fmla="*/ 1385189 h 5629204"/>
                <a:gd name="connsiteX29" fmla="*/ 4005658 w 5597259"/>
                <a:gd name="connsiteY29" fmla="*/ 1570736 h 5629204"/>
                <a:gd name="connsiteX30" fmla="*/ 3844877 w 5597259"/>
                <a:gd name="connsiteY30" fmla="*/ 1759712 h 5629204"/>
                <a:gd name="connsiteX31" fmla="*/ 3512359 w 5597259"/>
                <a:gd name="connsiteY31" fmla="*/ 2128234 h 5629204"/>
                <a:gd name="connsiteX32" fmla="*/ 3163458 w 5597259"/>
                <a:gd name="connsiteY32" fmla="*/ 2481231 h 5629204"/>
                <a:gd name="connsiteX33" fmla="*/ 2983055 w 5597259"/>
                <a:gd name="connsiteY33" fmla="*/ 2651728 h 5629204"/>
                <a:gd name="connsiteX34" fmla="*/ 2798079 w 5597259"/>
                <a:gd name="connsiteY34" fmla="*/ 2817082 h 5629204"/>
                <a:gd name="connsiteX35" fmla="*/ 2613008 w 5597259"/>
                <a:gd name="connsiteY35" fmla="*/ 2982436 h 5629204"/>
                <a:gd name="connsiteX36" fmla="*/ 2432414 w 5597259"/>
                <a:gd name="connsiteY36" fmla="*/ 3153315 h 5629204"/>
                <a:gd name="connsiteX37" fmla="*/ 2083704 w 5597259"/>
                <a:gd name="connsiteY37" fmla="*/ 3506216 h 5629204"/>
                <a:gd name="connsiteX38" fmla="*/ 1751281 w 5597259"/>
                <a:gd name="connsiteY38" fmla="*/ 3874548 h 5629204"/>
                <a:gd name="connsiteX39" fmla="*/ 1590690 w 5597259"/>
                <a:gd name="connsiteY39" fmla="*/ 4063905 h 5629204"/>
                <a:gd name="connsiteX40" fmla="*/ 1426003 w 5597259"/>
                <a:gd name="connsiteY40" fmla="*/ 4249452 h 5629204"/>
                <a:gd name="connsiteX41" fmla="*/ 1083103 w 5597259"/>
                <a:gd name="connsiteY41" fmla="*/ 4607877 h 5629204"/>
                <a:gd name="connsiteX42" fmla="*/ 724963 w 5597259"/>
                <a:gd name="connsiteY42" fmla="*/ 4951349 h 5629204"/>
                <a:gd name="connsiteX43" fmla="*/ 355107 w 5597259"/>
                <a:gd name="connsiteY43" fmla="*/ 5282343 h 5629204"/>
                <a:gd name="connsiteX44" fmla="*/ 15 w 5597259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7259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8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60" y="3093526"/>
                    <a:pt x="2549734" y="3036633"/>
                    <a:pt x="2610627" y="2980626"/>
                  </a:cubicBezTo>
                  <a:cubicBezTo>
                    <a:pt x="2671587" y="2924715"/>
                    <a:pt x="2733500" y="2869755"/>
                    <a:pt x="2795507" y="2815082"/>
                  </a:cubicBezTo>
                  <a:cubicBezTo>
                    <a:pt x="2857515" y="2760408"/>
                    <a:pt x="2919332" y="2705544"/>
                    <a:pt x="2980388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930" y="2363597"/>
                    <a:pt x="3395078" y="2245868"/>
                    <a:pt x="3508930" y="2125853"/>
                  </a:cubicBezTo>
                  <a:cubicBezTo>
                    <a:pt x="3623230" y="2006028"/>
                    <a:pt x="3734101" y="1883442"/>
                    <a:pt x="3840971" y="1757235"/>
                  </a:cubicBezTo>
                  <a:lnTo>
                    <a:pt x="4001563" y="1568069"/>
                  </a:lnTo>
                  <a:cubicBezTo>
                    <a:pt x="4055541" y="1505394"/>
                    <a:pt x="4110405" y="1443453"/>
                    <a:pt x="4166155" y="1382236"/>
                  </a:cubicBezTo>
                  <a:cubicBezTo>
                    <a:pt x="4277598" y="1259935"/>
                    <a:pt x="4392659" y="1140968"/>
                    <a:pt x="4509055" y="1023525"/>
                  </a:cubicBezTo>
                  <a:cubicBezTo>
                    <a:pt x="4625450" y="906081"/>
                    <a:pt x="4744037" y="790448"/>
                    <a:pt x="4867290" y="679577"/>
                  </a:cubicBezTo>
                  <a:cubicBezTo>
                    <a:pt x="4990544" y="568706"/>
                    <a:pt x="5115892" y="461264"/>
                    <a:pt x="5236765" y="348297"/>
                  </a:cubicBezTo>
                  <a:cubicBezTo>
                    <a:pt x="5357637" y="235331"/>
                    <a:pt x="5474890" y="119126"/>
                    <a:pt x="5591095" y="1111"/>
                  </a:cubicBezTo>
                  <a:cubicBezTo>
                    <a:pt x="5592505" y="-309"/>
                    <a:pt x="5594791" y="-320"/>
                    <a:pt x="5596210" y="1086"/>
                  </a:cubicBezTo>
                  <a:cubicBezTo>
                    <a:pt x="5596220" y="1094"/>
                    <a:pt x="5596229" y="1103"/>
                    <a:pt x="5596239" y="1111"/>
                  </a:cubicBezTo>
                  <a:cubicBezTo>
                    <a:pt x="5597619" y="2548"/>
                    <a:pt x="5597619" y="4817"/>
                    <a:pt x="5596239" y="6255"/>
                  </a:cubicBezTo>
                  <a:lnTo>
                    <a:pt x="5596239" y="6255"/>
                  </a:lnTo>
                  <a:cubicBezTo>
                    <a:pt x="5479843" y="124365"/>
                    <a:pt x="5362590" y="240951"/>
                    <a:pt x="5241051" y="352965"/>
                  </a:cubicBezTo>
                  <a:cubicBezTo>
                    <a:pt x="5119512" y="464979"/>
                    <a:pt x="4993401" y="572897"/>
                    <a:pt x="4871195" y="683958"/>
                  </a:cubicBezTo>
                  <a:cubicBezTo>
                    <a:pt x="4748990" y="795020"/>
                    <a:pt x="4629832" y="910082"/>
                    <a:pt x="4513151" y="1026858"/>
                  </a:cubicBezTo>
                  <a:cubicBezTo>
                    <a:pt x="4396470" y="1143635"/>
                    <a:pt x="4281503" y="1263078"/>
                    <a:pt x="4170251" y="1385189"/>
                  </a:cubicBezTo>
                  <a:cubicBezTo>
                    <a:pt x="4114310" y="1446149"/>
                    <a:pt x="4059446" y="1507995"/>
                    <a:pt x="4005658" y="1570736"/>
                  </a:cubicBezTo>
                  <a:lnTo>
                    <a:pt x="3844877" y="1759712"/>
                  </a:lnTo>
                  <a:cubicBezTo>
                    <a:pt x="3737816" y="1885918"/>
                    <a:pt x="3626468" y="2008505"/>
                    <a:pt x="3512359" y="2128234"/>
                  </a:cubicBezTo>
                  <a:cubicBezTo>
                    <a:pt x="3398249" y="2247963"/>
                    <a:pt x="3282044" y="2365883"/>
                    <a:pt x="3163458" y="2481231"/>
                  </a:cubicBezTo>
                  <a:cubicBezTo>
                    <a:pt x="3104213" y="2538952"/>
                    <a:pt x="3044081" y="2595788"/>
                    <a:pt x="2983055" y="2651728"/>
                  </a:cubicBezTo>
                  <a:cubicBezTo>
                    <a:pt x="2922095" y="2707545"/>
                    <a:pt x="2860182" y="2762504"/>
                    <a:pt x="2798079" y="2817082"/>
                  </a:cubicBezTo>
                  <a:cubicBezTo>
                    <a:pt x="2735976" y="2871660"/>
                    <a:pt x="2674254" y="2926620"/>
                    <a:pt x="2613008" y="2982436"/>
                  </a:cubicBezTo>
                  <a:cubicBezTo>
                    <a:pt x="2551763" y="3038253"/>
                    <a:pt x="2491755" y="3096165"/>
                    <a:pt x="2432414" y="3153315"/>
                  </a:cubicBezTo>
                  <a:cubicBezTo>
                    <a:pt x="2313923" y="3268691"/>
                    <a:pt x="2197690" y="3386325"/>
                    <a:pt x="2083704" y="3506216"/>
                  </a:cubicBezTo>
                  <a:cubicBezTo>
                    <a:pt x="1969404" y="3625945"/>
                    <a:pt x="1858247" y="3748437"/>
                    <a:pt x="1751281" y="3874548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1" y="4840668"/>
                    <a:pt x="724963" y="4951349"/>
                  </a:cubicBezTo>
                  <a:cubicBezTo>
                    <a:pt x="601995" y="5062030"/>
                    <a:pt x="476074" y="5169471"/>
                    <a:pt x="355107" y="5282343"/>
                  </a:cubicBezTo>
                  <a:cubicBezTo>
                    <a:pt x="234139" y="5395214"/>
                    <a:pt x="11583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813175D6-80DD-4459-B046-FE99E645D8E9}"/>
                </a:ext>
              </a:extLst>
            </p:cNvPr>
            <p:cNvSpPr/>
            <p:nvPr/>
          </p:nvSpPr>
          <p:spPr>
            <a:xfrm>
              <a:off x="3094672" y="722826"/>
              <a:ext cx="5596973" cy="5629204"/>
            </a:xfrm>
            <a:custGeom>
              <a:avLst/>
              <a:gdLst>
                <a:gd name="connsiteX0" fmla="*/ 15 w 5596973"/>
                <a:gd name="connsiteY0" fmla="*/ 5629243 h 5629204"/>
                <a:gd name="connsiteX1" fmla="*/ 354440 w 5596973"/>
                <a:gd name="connsiteY1" fmla="*/ 5281962 h 5629204"/>
                <a:gd name="connsiteX2" fmla="*/ 723915 w 5596973"/>
                <a:gd name="connsiteY2" fmla="*/ 4950682 h 5629204"/>
                <a:gd name="connsiteX3" fmla="*/ 1081769 w 5596973"/>
                <a:gd name="connsiteY3" fmla="*/ 4606925 h 5629204"/>
                <a:gd name="connsiteX4" fmla="*/ 1424669 w 5596973"/>
                <a:gd name="connsiteY4" fmla="*/ 4248309 h 5629204"/>
                <a:gd name="connsiteX5" fmla="*/ 1589166 w 5596973"/>
                <a:gd name="connsiteY5" fmla="*/ 4062476 h 5629204"/>
                <a:gd name="connsiteX6" fmla="*/ 1749758 w 5596973"/>
                <a:gd name="connsiteY6" fmla="*/ 3873309 h 5629204"/>
                <a:gd name="connsiteX7" fmla="*/ 2081894 w 5596973"/>
                <a:gd name="connsiteY7" fmla="*/ 3504597 h 5629204"/>
                <a:gd name="connsiteX8" fmla="*/ 2430414 w 5596973"/>
                <a:gd name="connsiteY8" fmla="*/ 3151314 h 5629204"/>
                <a:gd name="connsiteX9" fmla="*/ 2610627 w 5596973"/>
                <a:gd name="connsiteY9" fmla="*/ 2980626 h 5629204"/>
                <a:gd name="connsiteX10" fmla="*/ 2795507 w 5596973"/>
                <a:gd name="connsiteY10" fmla="*/ 2815082 h 5629204"/>
                <a:gd name="connsiteX11" fmla="*/ 2980387 w 5596973"/>
                <a:gd name="connsiteY11" fmla="*/ 2649633 h 5629204"/>
                <a:gd name="connsiteX12" fmla="*/ 3160505 w 5596973"/>
                <a:gd name="connsiteY12" fmla="*/ 2479040 h 5629204"/>
                <a:gd name="connsiteX13" fmla="*/ 3508930 w 5596973"/>
                <a:gd name="connsiteY13" fmla="*/ 2125853 h 5629204"/>
                <a:gd name="connsiteX14" fmla="*/ 3840971 w 5596973"/>
                <a:gd name="connsiteY14" fmla="*/ 1757235 h 5629204"/>
                <a:gd name="connsiteX15" fmla="*/ 4001563 w 5596973"/>
                <a:gd name="connsiteY15" fmla="*/ 1568069 h 5629204"/>
                <a:gd name="connsiteX16" fmla="*/ 4166155 w 5596973"/>
                <a:gd name="connsiteY16" fmla="*/ 1382236 h 5629204"/>
                <a:gd name="connsiteX17" fmla="*/ 4509055 w 5596973"/>
                <a:gd name="connsiteY17" fmla="*/ 1023525 h 5629204"/>
                <a:gd name="connsiteX18" fmla="*/ 4867005 w 5596973"/>
                <a:gd name="connsiteY18" fmla="*/ 679577 h 5629204"/>
                <a:gd name="connsiteX19" fmla="*/ 5236479 w 5596973"/>
                <a:gd name="connsiteY19" fmla="*/ 348297 h 5629204"/>
                <a:gd name="connsiteX20" fmla="*/ 5590809 w 5596973"/>
                <a:gd name="connsiteY20" fmla="*/ 1111 h 5629204"/>
                <a:gd name="connsiteX21" fmla="*/ 5595924 w 5596973"/>
                <a:gd name="connsiteY21" fmla="*/ 1086 h 5629204"/>
                <a:gd name="connsiteX22" fmla="*/ 5595953 w 5596973"/>
                <a:gd name="connsiteY22" fmla="*/ 1111 h 5629204"/>
                <a:gd name="connsiteX23" fmla="*/ 5595953 w 5596973"/>
                <a:gd name="connsiteY23" fmla="*/ 6255 h 5629204"/>
                <a:gd name="connsiteX24" fmla="*/ 5595953 w 5596973"/>
                <a:gd name="connsiteY24" fmla="*/ 6255 h 5629204"/>
                <a:gd name="connsiteX25" fmla="*/ 5241242 w 5596973"/>
                <a:gd name="connsiteY25" fmla="*/ 352965 h 5629204"/>
                <a:gd name="connsiteX26" fmla="*/ 4871386 w 5596973"/>
                <a:gd name="connsiteY26" fmla="*/ 683958 h 5629204"/>
                <a:gd name="connsiteX27" fmla="*/ 4513341 w 5596973"/>
                <a:gd name="connsiteY27" fmla="*/ 1026858 h 5629204"/>
                <a:gd name="connsiteX28" fmla="*/ 4170441 w 5596973"/>
                <a:gd name="connsiteY28" fmla="*/ 1385189 h 5629204"/>
                <a:gd name="connsiteX29" fmla="*/ 4005849 w 5596973"/>
                <a:gd name="connsiteY29" fmla="*/ 1570736 h 5629204"/>
                <a:gd name="connsiteX30" fmla="*/ 3845067 w 5596973"/>
                <a:gd name="connsiteY30" fmla="*/ 1759712 h 5629204"/>
                <a:gd name="connsiteX31" fmla="*/ 3512549 w 5596973"/>
                <a:gd name="connsiteY31" fmla="*/ 2128234 h 5629204"/>
                <a:gd name="connsiteX32" fmla="*/ 3163363 w 5596973"/>
                <a:gd name="connsiteY32" fmla="*/ 2481993 h 5629204"/>
                <a:gd name="connsiteX33" fmla="*/ 2982959 w 5596973"/>
                <a:gd name="connsiteY33" fmla="*/ 2652490 h 5629204"/>
                <a:gd name="connsiteX34" fmla="*/ 2797984 w 5596973"/>
                <a:gd name="connsiteY34" fmla="*/ 2817844 h 5629204"/>
                <a:gd name="connsiteX35" fmla="*/ 2612913 w 5596973"/>
                <a:gd name="connsiteY35" fmla="*/ 2983198 h 5629204"/>
                <a:gd name="connsiteX36" fmla="*/ 2432605 w 5596973"/>
                <a:gd name="connsiteY36" fmla="*/ 3153315 h 5629204"/>
                <a:gd name="connsiteX37" fmla="*/ 2083894 w 5596973"/>
                <a:gd name="connsiteY37" fmla="*/ 3506216 h 5629204"/>
                <a:gd name="connsiteX38" fmla="*/ 1751472 w 5596973"/>
                <a:gd name="connsiteY38" fmla="*/ 3874548 h 5629204"/>
                <a:gd name="connsiteX39" fmla="*/ 1590690 w 5596973"/>
                <a:gd name="connsiteY39" fmla="*/ 4063905 h 5629204"/>
                <a:gd name="connsiteX40" fmla="*/ 1426003 w 5596973"/>
                <a:gd name="connsiteY40" fmla="*/ 4249452 h 5629204"/>
                <a:gd name="connsiteX41" fmla="*/ 1083103 w 5596973"/>
                <a:gd name="connsiteY41" fmla="*/ 4607877 h 5629204"/>
                <a:gd name="connsiteX42" fmla="*/ 724963 w 5596973"/>
                <a:gd name="connsiteY42" fmla="*/ 4951349 h 5629204"/>
                <a:gd name="connsiteX43" fmla="*/ 355107 w 5596973"/>
                <a:gd name="connsiteY43" fmla="*/ 5282343 h 5629204"/>
                <a:gd name="connsiteX44" fmla="*/ 15 w 5596973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6973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8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60" y="3093526"/>
                    <a:pt x="2549734" y="3036633"/>
                    <a:pt x="2610627" y="2980626"/>
                  </a:cubicBezTo>
                  <a:cubicBezTo>
                    <a:pt x="2671587" y="2924715"/>
                    <a:pt x="2733500" y="2869755"/>
                    <a:pt x="2795507" y="2815082"/>
                  </a:cubicBezTo>
                  <a:cubicBezTo>
                    <a:pt x="2857515" y="2760408"/>
                    <a:pt x="2919332" y="2705544"/>
                    <a:pt x="2980387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872" y="2363597"/>
                    <a:pt x="3395011" y="2245868"/>
                    <a:pt x="3508930" y="2125853"/>
                  </a:cubicBezTo>
                  <a:cubicBezTo>
                    <a:pt x="3623230" y="2006028"/>
                    <a:pt x="3734101" y="1883442"/>
                    <a:pt x="3840971" y="1757235"/>
                  </a:cubicBezTo>
                  <a:lnTo>
                    <a:pt x="4001563" y="1568069"/>
                  </a:lnTo>
                  <a:cubicBezTo>
                    <a:pt x="4055598" y="1505394"/>
                    <a:pt x="4110462" y="1443453"/>
                    <a:pt x="4166155" y="1382236"/>
                  </a:cubicBezTo>
                  <a:cubicBezTo>
                    <a:pt x="4277598" y="1259935"/>
                    <a:pt x="4392659" y="1140968"/>
                    <a:pt x="4509055" y="1023525"/>
                  </a:cubicBezTo>
                  <a:cubicBezTo>
                    <a:pt x="4625450" y="906081"/>
                    <a:pt x="4744132" y="790448"/>
                    <a:pt x="4867005" y="679577"/>
                  </a:cubicBezTo>
                  <a:cubicBezTo>
                    <a:pt x="4989877" y="568706"/>
                    <a:pt x="5115607" y="461264"/>
                    <a:pt x="5236479" y="348297"/>
                  </a:cubicBezTo>
                  <a:cubicBezTo>
                    <a:pt x="5357352" y="235331"/>
                    <a:pt x="5474604" y="119126"/>
                    <a:pt x="5590809" y="1111"/>
                  </a:cubicBezTo>
                  <a:cubicBezTo>
                    <a:pt x="5592219" y="-309"/>
                    <a:pt x="5594505" y="-320"/>
                    <a:pt x="5595924" y="1086"/>
                  </a:cubicBezTo>
                  <a:cubicBezTo>
                    <a:pt x="5595933" y="1094"/>
                    <a:pt x="5595943" y="1103"/>
                    <a:pt x="5595953" y="1111"/>
                  </a:cubicBezTo>
                  <a:cubicBezTo>
                    <a:pt x="5597334" y="2548"/>
                    <a:pt x="5597334" y="4817"/>
                    <a:pt x="5595953" y="6255"/>
                  </a:cubicBezTo>
                  <a:lnTo>
                    <a:pt x="5595953" y="6255"/>
                  </a:lnTo>
                  <a:cubicBezTo>
                    <a:pt x="5480034" y="124365"/>
                    <a:pt x="5362685" y="240951"/>
                    <a:pt x="5241242" y="352965"/>
                  </a:cubicBezTo>
                  <a:cubicBezTo>
                    <a:pt x="5119798" y="464979"/>
                    <a:pt x="4993592" y="572897"/>
                    <a:pt x="4871386" y="683958"/>
                  </a:cubicBezTo>
                  <a:cubicBezTo>
                    <a:pt x="4749180" y="795020"/>
                    <a:pt x="4630023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01" y="1446149"/>
                    <a:pt x="4059637" y="1507995"/>
                    <a:pt x="4005849" y="1570736"/>
                  </a:cubicBezTo>
                  <a:lnTo>
                    <a:pt x="3845067" y="1759712"/>
                  </a:lnTo>
                  <a:cubicBezTo>
                    <a:pt x="3738006" y="1885918"/>
                    <a:pt x="3626659" y="2008505"/>
                    <a:pt x="3512549" y="2128234"/>
                  </a:cubicBezTo>
                  <a:cubicBezTo>
                    <a:pt x="3398440" y="2247963"/>
                    <a:pt x="3282044" y="2366645"/>
                    <a:pt x="3163363" y="2481993"/>
                  </a:cubicBezTo>
                  <a:cubicBezTo>
                    <a:pt x="3104117" y="2539714"/>
                    <a:pt x="3043986" y="2596550"/>
                    <a:pt x="2982959" y="2652490"/>
                  </a:cubicBezTo>
                  <a:cubicBezTo>
                    <a:pt x="2921999" y="2708307"/>
                    <a:pt x="2860087" y="2763266"/>
                    <a:pt x="2797984" y="2817844"/>
                  </a:cubicBezTo>
                  <a:cubicBezTo>
                    <a:pt x="2735881" y="2872422"/>
                    <a:pt x="2674159" y="2927382"/>
                    <a:pt x="2612913" y="2983198"/>
                  </a:cubicBezTo>
                  <a:cubicBezTo>
                    <a:pt x="2551667" y="3039015"/>
                    <a:pt x="2491469" y="3096165"/>
                    <a:pt x="2432605" y="3153315"/>
                  </a:cubicBezTo>
                  <a:cubicBezTo>
                    <a:pt x="2314114" y="3268691"/>
                    <a:pt x="2197880" y="3386325"/>
                    <a:pt x="2083894" y="3506216"/>
                  </a:cubicBezTo>
                  <a:cubicBezTo>
                    <a:pt x="1969594" y="3625945"/>
                    <a:pt x="1858438" y="3748437"/>
                    <a:pt x="1751472" y="3874548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0" y="4840668"/>
                    <a:pt x="724963" y="4951349"/>
                  </a:cubicBezTo>
                  <a:cubicBezTo>
                    <a:pt x="601995" y="5062030"/>
                    <a:pt x="476075" y="5169471"/>
                    <a:pt x="355107" y="5282343"/>
                  </a:cubicBezTo>
                  <a:cubicBezTo>
                    <a:pt x="234139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5B5E9FB8-C8CA-437E-AB93-C0CA32541C50}"/>
                </a:ext>
              </a:extLst>
            </p:cNvPr>
            <p:cNvSpPr/>
            <p:nvPr/>
          </p:nvSpPr>
          <p:spPr>
            <a:xfrm>
              <a:off x="3194208" y="722826"/>
              <a:ext cx="5597068" cy="5629204"/>
            </a:xfrm>
            <a:custGeom>
              <a:avLst/>
              <a:gdLst>
                <a:gd name="connsiteX0" fmla="*/ 15 w 5597068"/>
                <a:gd name="connsiteY0" fmla="*/ 5629243 h 5629204"/>
                <a:gd name="connsiteX1" fmla="*/ 354440 w 5597068"/>
                <a:gd name="connsiteY1" fmla="*/ 5281962 h 5629204"/>
                <a:gd name="connsiteX2" fmla="*/ 723915 w 5597068"/>
                <a:gd name="connsiteY2" fmla="*/ 4950682 h 5629204"/>
                <a:gd name="connsiteX3" fmla="*/ 1081769 w 5597068"/>
                <a:gd name="connsiteY3" fmla="*/ 4606925 h 5629204"/>
                <a:gd name="connsiteX4" fmla="*/ 1424669 w 5597068"/>
                <a:gd name="connsiteY4" fmla="*/ 4248309 h 5629204"/>
                <a:gd name="connsiteX5" fmla="*/ 1589166 w 5597068"/>
                <a:gd name="connsiteY5" fmla="*/ 4062476 h 5629204"/>
                <a:gd name="connsiteX6" fmla="*/ 1749757 w 5597068"/>
                <a:gd name="connsiteY6" fmla="*/ 3873309 h 5629204"/>
                <a:gd name="connsiteX7" fmla="*/ 2081894 w 5597068"/>
                <a:gd name="connsiteY7" fmla="*/ 3504597 h 5629204"/>
                <a:gd name="connsiteX8" fmla="*/ 2430414 w 5597068"/>
                <a:gd name="connsiteY8" fmla="*/ 3151314 h 5629204"/>
                <a:gd name="connsiteX9" fmla="*/ 2610627 w 5597068"/>
                <a:gd name="connsiteY9" fmla="*/ 2980626 h 5629204"/>
                <a:gd name="connsiteX10" fmla="*/ 2795507 w 5597068"/>
                <a:gd name="connsiteY10" fmla="*/ 2815082 h 5629204"/>
                <a:gd name="connsiteX11" fmla="*/ 2980388 w 5597068"/>
                <a:gd name="connsiteY11" fmla="*/ 2649633 h 5629204"/>
                <a:gd name="connsiteX12" fmla="*/ 3160505 w 5597068"/>
                <a:gd name="connsiteY12" fmla="*/ 2479040 h 5629204"/>
                <a:gd name="connsiteX13" fmla="*/ 3508930 w 5597068"/>
                <a:gd name="connsiteY13" fmla="*/ 2125853 h 5629204"/>
                <a:gd name="connsiteX14" fmla="*/ 3840971 w 5597068"/>
                <a:gd name="connsiteY14" fmla="*/ 1757235 h 5629204"/>
                <a:gd name="connsiteX15" fmla="*/ 4001658 w 5597068"/>
                <a:gd name="connsiteY15" fmla="*/ 1568069 h 5629204"/>
                <a:gd name="connsiteX16" fmla="*/ 4166250 w 5597068"/>
                <a:gd name="connsiteY16" fmla="*/ 1382236 h 5629204"/>
                <a:gd name="connsiteX17" fmla="*/ 4509151 w 5597068"/>
                <a:gd name="connsiteY17" fmla="*/ 1023525 h 5629204"/>
                <a:gd name="connsiteX18" fmla="*/ 4867100 w 5597068"/>
                <a:gd name="connsiteY18" fmla="*/ 679577 h 5629204"/>
                <a:gd name="connsiteX19" fmla="*/ 5236575 w 5597068"/>
                <a:gd name="connsiteY19" fmla="*/ 348297 h 5629204"/>
                <a:gd name="connsiteX20" fmla="*/ 5590904 w 5597068"/>
                <a:gd name="connsiteY20" fmla="*/ 1111 h 5629204"/>
                <a:gd name="connsiteX21" fmla="*/ 5596020 w 5597068"/>
                <a:gd name="connsiteY21" fmla="*/ 1086 h 5629204"/>
                <a:gd name="connsiteX22" fmla="*/ 5596048 w 5597068"/>
                <a:gd name="connsiteY22" fmla="*/ 1111 h 5629204"/>
                <a:gd name="connsiteX23" fmla="*/ 5596048 w 5597068"/>
                <a:gd name="connsiteY23" fmla="*/ 6255 h 5629204"/>
                <a:gd name="connsiteX24" fmla="*/ 5596048 w 5597068"/>
                <a:gd name="connsiteY24" fmla="*/ 6255 h 5629204"/>
                <a:gd name="connsiteX25" fmla="*/ 5241242 w 5597068"/>
                <a:gd name="connsiteY25" fmla="*/ 352965 h 5629204"/>
                <a:gd name="connsiteX26" fmla="*/ 4871386 w 5597068"/>
                <a:gd name="connsiteY26" fmla="*/ 683958 h 5629204"/>
                <a:gd name="connsiteX27" fmla="*/ 4513341 w 5597068"/>
                <a:gd name="connsiteY27" fmla="*/ 1026858 h 5629204"/>
                <a:gd name="connsiteX28" fmla="*/ 4170441 w 5597068"/>
                <a:gd name="connsiteY28" fmla="*/ 1385189 h 5629204"/>
                <a:gd name="connsiteX29" fmla="*/ 4005849 w 5597068"/>
                <a:gd name="connsiteY29" fmla="*/ 1570736 h 5629204"/>
                <a:gd name="connsiteX30" fmla="*/ 3845067 w 5597068"/>
                <a:gd name="connsiteY30" fmla="*/ 1759712 h 5629204"/>
                <a:gd name="connsiteX31" fmla="*/ 3512549 w 5597068"/>
                <a:gd name="connsiteY31" fmla="*/ 2128234 h 5629204"/>
                <a:gd name="connsiteX32" fmla="*/ 3163458 w 5597068"/>
                <a:gd name="connsiteY32" fmla="*/ 2481993 h 5629204"/>
                <a:gd name="connsiteX33" fmla="*/ 2983055 w 5597068"/>
                <a:gd name="connsiteY33" fmla="*/ 2652490 h 5629204"/>
                <a:gd name="connsiteX34" fmla="*/ 2798079 w 5597068"/>
                <a:gd name="connsiteY34" fmla="*/ 2817844 h 5629204"/>
                <a:gd name="connsiteX35" fmla="*/ 2613008 w 5597068"/>
                <a:gd name="connsiteY35" fmla="*/ 2983198 h 5629204"/>
                <a:gd name="connsiteX36" fmla="*/ 2432605 w 5597068"/>
                <a:gd name="connsiteY36" fmla="*/ 3153315 h 5629204"/>
                <a:gd name="connsiteX37" fmla="*/ 2083895 w 5597068"/>
                <a:gd name="connsiteY37" fmla="*/ 3506216 h 5629204"/>
                <a:gd name="connsiteX38" fmla="*/ 1751472 w 5597068"/>
                <a:gd name="connsiteY38" fmla="*/ 3874548 h 5629204"/>
                <a:gd name="connsiteX39" fmla="*/ 1590690 w 5597068"/>
                <a:gd name="connsiteY39" fmla="*/ 4063905 h 5629204"/>
                <a:gd name="connsiteX40" fmla="*/ 1426003 w 5597068"/>
                <a:gd name="connsiteY40" fmla="*/ 4249452 h 5629204"/>
                <a:gd name="connsiteX41" fmla="*/ 1083103 w 5597068"/>
                <a:gd name="connsiteY41" fmla="*/ 4607877 h 5629204"/>
                <a:gd name="connsiteX42" fmla="*/ 724963 w 5597068"/>
                <a:gd name="connsiteY42" fmla="*/ 4951349 h 5629204"/>
                <a:gd name="connsiteX43" fmla="*/ 355107 w 5597068"/>
                <a:gd name="connsiteY43" fmla="*/ 5282343 h 5629204"/>
                <a:gd name="connsiteX44" fmla="*/ 15 w 5597068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7068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7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60" y="3093526"/>
                    <a:pt x="2549734" y="3036633"/>
                    <a:pt x="2610627" y="2980626"/>
                  </a:cubicBezTo>
                  <a:cubicBezTo>
                    <a:pt x="2671587" y="2924715"/>
                    <a:pt x="2733499" y="2869755"/>
                    <a:pt x="2795507" y="2815082"/>
                  </a:cubicBezTo>
                  <a:cubicBezTo>
                    <a:pt x="2857515" y="2760408"/>
                    <a:pt x="2919332" y="2705544"/>
                    <a:pt x="2980388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930" y="2363597"/>
                    <a:pt x="3395077" y="2245868"/>
                    <a:pt x="3508930" y="2125853"/>
                  </a:cubicBezTo>
                  <a:cubicBezTo>
                    <a:pt x="3623230" y="2006028"/>
                    <a:pt x="3734101" y="1883442"/>
                    <a:pt x="3840971" y="1757235"/>
                  </a:cubicBezTo>
                  <a:lnTo>
                    <a:pt x="4001658" y="1568069"/>
                  </a:lnTo>
                  <a:cubicBezTo>
                    <a:pt x="4055636" y="1505394"/>
                    <a:pt x="4110500" y="1443453"/>
                    <a:pt x="4166250" y="1382236"/>
                  </a:cubicBezTo>
                  <a:cubicBezTo>
                    <a:pt x="4277693" y="1259935"/>
                    <a:pt x="4392755" y="1140968"/>
                    <a:pt x="4509151" y="1023525"/>
                  </a:cubicBezTo>
                  <a:cubicBezTo>
                    <a:pt x="4625546" y="906081"/>
                    <a:pt x="4744608" y="790448"/>
                    <a:pt x="4867100" y="679577"/>
                  </a:cubicBezTo>
                  <a:cubicBezTo>
                    <a:pt x="4989591" y="568706"/>
                    <a:pt x="5116083" y="461264"/>
                    <a:pt x="5236575" y="348297"/>
                  </a:cubicBezTo>
                  <a:cubicBezTo>
                    <a:pt x="5357066" y="235331"/>
                    <a:pt x="5474700" y="119126"/>
                    <a:pt x="5590904" y="1111"/>
                  </a:cubicBezTo>
                  <a:cubicBezTo>
                    <a:pt x="5592314" y="-309"/>
                    <a:pt x="5594600" y="-320"/>
                    <a:pt x="5596020" y="1086"/>
                  </a:cubicBezTo>
                  <a:cubicBezTo>
                    <a:pt x="5596029" y="1094"/>
                    <a:pt x="5596038" y="1103"/>
                    <a:pt x="5596048" y="1111"/>
                  </a:cubicBezTo>
                  <a:cubicBezTo>
                    <a:pt x="5597429" y="2548"/>
                    <a:pt x="5597429" y="4817"/>
                    <a:pt x="5596048" y="6255"/>
                  </a:cubicBezTo>
                  <a:lnTo>
                    <a:pt x="5596048" y="6255"/>
                  </a:lnTo>
                  <a:cubicBezTo>
                    <a:pt x="5480034" y="124365"/>
                    <a:pt x="5362686" y="240951"/>
                    <a:pt x="5241242" y="352965"/>
                  </a:cubicBezTo>
                  <a:cubicBezTo>
                    <a:pt x="5119798" y="464979"/>
                    <a:pt x="4993592" y="572897"/>
                    <a:pt x="4871386" y="683958"/>
                  </a:cubicBezTo>
                  <a:cubicBezTo>
                    <a:pt x="4749180" y="795020"/>
                    <a:pt x="4630022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01" y="1446149"/>
                    <a:pt x="4059637" y="1507995"/>
                    <a:pt x="4005849" y="1570736"/>
                  </a:cubicBezTo>
                  <a:lnTo>
                    <a:pt x="3845067" y="1759712"/>
                  </a:lnTo>
                  <a:cubicBezTo>
                    <a:pt x="3738006" y="1885918"/>
                    <a:pt x="3626659" y="2008505"/>
                    <a:pt x="3512549" y="2128234"/>
                  </a:cubicBezTo>
                  <a:cubicBezTo>
                    <a:pt x="3398440" y="2247963"/>
                    <a:pt x="3281949" y="2366645"/>
                    <a:pt x="3163458" y="2481993"/>
                  </a:cubicBezTo>
                  <a:cubicBezTo>
                    <a:pt x="3104213" y="2539714"/>
                    <a:pt x="3044081" y="2596550"/>
                    <a:pt x="2983055" y="2652490"/>
                  </a:cubicBezTo>
                  <a:cubicBezTo>
                    <a:pt x="2922095" y="2708307"/>
                    <a:pt x="2860182" y="2763266"/>
                    <a:pt x="2798079" y="2817844"/>
                  </a:cubicBezTo>
                  <a:cubicBezTo>
                    <a:pt x="2735976" y="2872422"/>
                    <a:pt x="2674254" y="2927382"/>
                    <a:pt x="2613008" y="2983198"/>
                  </a:cubicBezTo>
                  <a:cubicBezTo>
                    <a:pt x="2551763" y="3039015"/>
                    <a:pt x="2491850" y="3096165"/>
                    <a:pt x="2432605" y="3153315"/>
                  </a:cubicBezTo>
                  <a:cubicBezTo>
                    <a:pt x="2314114" y="3268691"/>
                    <a:pt x="2197880" y="3386325"/>
                    <a:pt x="2083895" y="3506216"/>
                  </a:cubicBezTo>
                  <a:cubicBezTo>
                    <a:pt x="1969595" y="3625945"/>
                    <a:pt x="1858438" y="3748437"/>
                    <a:pt x="1751472" y="3874548"/>
                  </a:cubicBezTo>
                  <a:lnTo>
                    <a:pt x="1590690" y="4063905"/>
                  </a:lnTo>
                  <a:cubicBezTo>
                    <a:pt x="1536588" y="4126484"/>
                    <a:pt x="1481914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0" y="4840668"/>
                    <a:pt x="724963" y="4951349"/>
                  </a:cubicBezTo>
                  <a:cubicBezTo>
                    <a:pt x="601995" y="5062030"/>
                    <a:pt x="476075" y="5169471"/>
                    <a:pt x="355107" y="5282343"/>
                  </a:cubicBezTo>
                  <a:cubicBezTo>
                    <a:pt x="234140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A38AE31-E047-4F96-A13D-36593385826F}"/>
                </a:ext>
              </a:extLst>
            </p:cNvPr>
            <p:cNvSpPr/>
            <p:nvPr/>
          </p:nvSpPr>
          <p:spPr>
            <a:xfrm>
              <a:off x="3293744" y="722826"/>
              <a:ext cx="5596687" cy="5629204"/>
            </a:xfrm>
            <a:custGeom>
              <a:avLst/>
              <a:gdLst>
                <a:gd name="connsiteX0" fmla="*/ 15 w 5596687"/>
                <a:gd name="connsiteY0" fmla="*/ 5629243 h 5629204"/>
                <a:gd name="connsiteX1" fmla="*/ 354440 w 5596687"/>
                <a:gd name="connsiteY1" fmla="*/ 5281962 h 5629204"/>
                <a:gd name="connsiteX2" fmla="*/ 723915 w 5596687"/>
                <a:gd name="connsiteY2" fmla="*/ 4950682 h 5629204"/>
                <a:gd name="connsiteX3" fmla="*/ 1081769 w 5596687"/>
                <a:gd name="connsiteY3" fmla="*/ 4606925 h 5629204"/>
                <a:gd name="connsiteX4" fmla="*/ 1424669 w 5596687"/>
                <a:gd name="connsiteY4" fmla="*/ 4248309 h 5629204"/>
                <a:gd name="connsiteX5" fmla="*/ 1589166 w 5596687"/>
                <a:gd name="connsiteY5" fmla="*/ 4062476 h 5629204"/>
                <a:gd name="connsiteX6" fmla="*/ 1749472 w 5596687"/>
                <a:gd name="connsiteY6" fmla="*/ 3873309 h 5629204"/>
                <a:gd name="connsiteX7" fmla="*/ 2081608 w 5596687"/>
                <a:gd name="connsiteY7" fmla="*/ 3504597 h 5629204"/>
                <a:gd name="connsiteX8" fmla="*/ 2430128 w 5596687"/>
                <a:gd name="connsiteY8" fmla="*/ 3151314 h 5629204"/>
                <a:gd name="connsiteX9" fmla="*/ 2610341 w 5596687"/>
                <a:gd name="connsiteY9" fmla="*/ 2980626 h 5629204"/>
                <a:gd name="connsiteX10" fmla="*/ 2795222 w 5596687"/>
                <a:gd name="connsiteY10" fmla="*/ 2815082 h 5629204"/>
                <a:gd name="connsiteX11" fmla="*/ 2980102 w 5596687"/>
                <a:gd name="connsiteY11" fmla="*/ 2649633 h 5629204"/>
                <a:gd name="connsiteX12" fmla="*/ 3160219 w 5596687"/>
                <a:gd name="connsiteY12" fmla="*/ 2479040 h 5629204"/>
                <a:gd name="connsiteX13" fmla="*/ 3508644 w 5596687"/>
                <a:gd name="connsiteY13" fmla="*/ 2125853 h 5629204"/>
                <a:gd name="connsiteX14" fmla="*/ 3840685 w 5596687"/>
                <a:gd name="connsiteY14" fmla="*/ 1757235 h 5629204"/>
                <a:gd name="connsiteX15" fmla="*/ 4001277 w 5596687"/>
                <a:gd name="connsiteY15" fmla="*/ 1568069 h 5629204"/>
                <a:gd name="connsiteX16" fmla="*/ 4165869 w 5596687"/>
                <a:gd name="connsiteY16" fmla="*/ 1382236 h 5629204"/>
                <a:gd name="connsiteX17" fmla="*/ 4508769 w 5596687"/>
                <a:gd name="connsiteY17" fmla="*/ 1023525 h 5629204"/>
                <a:gd name="connsiteX18" fmla="*/ 4866719 w 5596687"/>
                <a:gd name="connsiteY18" fmla="*/ 679577 h 5629204"/>
                <a:gd name="connsiteX19" fmla="*/ 5236193 w 5596687"/>
                <a:gd name="connsiteY19" fmla="*/ 348297 h 5629204"/>
                <a:gd name="connsiteX20" fmla="*/ 5590524 w 5596687"/>
                <a:gd name="connsiteY20" fmla="*/ 1111 h 5629204"/>
                <a:gd name="connsiteX21" fmla="*/ 5595638 w 5596687"/>
                <a:gd name="connsiteY21" fmla="*/ 1086 h 5629204"/>
                <a:gd name="connsiteX22" fmla="*/ 5595667 w 5596687"/>
                <a:gd name="connsiteY22" fmla="*/ 1111 h 5629204"/>
                <a:gd name="connsiteX23" fmla="*/ 5595667 w 5596687"/>
                <a:gd name="connsiteY23" fmla="*/ 6255 h 5629204"/>
                <a:gd name="connsiteX24" fmla="*/ 5595667 w 5596687"/>
                <a:gd name="connsiteY24" fmla="*/ 6255 h 5629204"/>
                <a:gd name="connsiteX25" fmla="*/ 5241242 w 5596687"/>
                <a:gd name="connsiteY25" fmla="*/ 352965 h 5629204"/>
                <a:gd name="connsiteX26" fmla="*/ 4871386 w 5596687"/>
                <a:gd name="connsiteY26" fmla="*/ 683958 h 5629204"/>
                <a:gd name="connsiteX27" fmla="*/ 4513341 w 5596687"/>
                <a:gd name="connsiteY27" fmla="*/ 1026858 h 5629204"/>
                <a:gd name="connsiteX28" fmla="*/ 4170441 w 5596687"/>
                <a:gd name="connsiteY28" fmla="*/ 1385189 h 5629204"/>
                <a:gd name="connsiteX29" fmla="*/ 4005849 w 5596687"/>
                <a:gd name="connsiteY29" fmla="*/ 1570736 h 5629204"/>
                <a:gd name="connsiteX30" fmla="*/ 3844972 w 5596687"/>
                <a:gd name="connsiteY30" fmla="*/ 1760474 h 5629204"/>
                <a:gd name="connsiteX31" fmla="*/ 3512454 w 5596687"/>
                <a:gd name="connsiteY31" fmla="*/ 2128996 h 5629204"/>
                <a:gd name="connsiteX32" fmla="*/ 3163553 w 5596687"/>
                <a:gd name="connsiteY32" fmla="*/ 2481993 h 5629204"/>
                <a:gd name="connsiteX33" fmla="*/ 2983150 w 5596687"/>
                <a:gd name="connsiteY33" fmla="*/ 2652490 h 5629204"/>
                <a:gd name="connsiteX34" fmla="*/ 2798174 w 5596687"/>
                <a:gd name="connsiteY34" fmla="*/ 2817844 h 5629204"/>
                <a:gd name="connsiteX35" fmla="*/ 2613104 w 5596687"/>
                <a:gd name="connsiteY35" fmla="*/ 2983198 h 5629204"/>
                <a:gd name="connsiteX36" fmla="*/ 2432605 w 5596687"/>
                <a:gd name="connsiteY36" fmla="*/ 3153315 h 5629204"/>
                <a:gd name="connsiteX37" fmla="*/ 2083894 w 5596687"/>
                <a:gd name="connsiteY37" fmla="*/ 3506216 h 5629204"/>
                <a:gd name="connsiteX38" fmla="*/ 1751472 w 5596687"/>
                <a:gd name="connsiteY38" fmla="*/ 3874548 h 5629204"/>
                <a:gd name="connsiteX39" fmla="*/ 1590690 w 5596687"/>
                <a:gd name="connsiteY39" fmla="*/ 4063905 h 5629204"/>
                <a:gd name="connsiteX40" fmla="*/ 1426003 w 5596687"/>
                <a:gd name="connsiteY40" fmla="*/ 4249452 h 5629204"/>
                <a:gd name="connsiteX41" fmla="*/ 1083103 w 5596687"/>
                <a:gd name="connsiteY41" fmla="*/ 4607877 h 5629204"/>
                <a:gd name="connsiteX42" fmla="*/ 724963 w 5596687"/>
                <a:gd name="connsiteY42" fmla="*/ 4951349 h 5629204"/>
                <a:gd name="connsiteX43" fmla="*/ 355107 w 5596687"/>
                <a:gd name="connsiteY43" fmla="*/ 5282343 h 5629204"/>
                <a:gd name="connsiteX44" fmla="*/ 15 w 5596687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6687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472" y="3873309"/>
                  </a:lnTo>
                  <a:cubicBezTo>
                    <a:pt x="1856342" y="3747103"/>
                    <a:pt x="1967594" y="3624516"/>
                    <a:pt x="2081608" y="3504597"/>
                  </a:cubicBezTo>
                  <a:cubicBezTo>
                    <a:pt x="2195623" y="3384677"/>
                    <a:pt x="2311637" y="3266472"/>
                    <a:pt x="2430128" y="3151314"/>
                  </a:cubicBezTo>
                  <a:cubicBezTo>
                    <a:pt x="2489374" y="3093526"/>
                    <a:pt x="2549448" y="3036633"/>
                    <a:pt x="2610341" y="2980626"/>
                  </a:cubicBezTo>
                  <a:cubicBezTo>
                    <a:pt x="2671301" y="2924715"/>
                    <a:pt x="2733214" y="2869755"/>
                    <a:pt x="2795222" y="2815082"/>
                  </a:cubicBezTo>
                  <a:cubicBezTo>
                    <a:pt x="2857229" y="2760408"/>
                    <a:pt x="2919047" y="2705544"/>
                    <a:pt x="2980102" y="2649633"/>
                  </a:cubicBezTo>
                  <a:cubicBezTo>
                    <a:pt x="3041157" y="2593721"/>
                    <a:pt x="3101069" y="2536857"/>
                    <a:pt x="3160219" y="2479040"/>
                  </a:cubicBezTo>
                  <a:cubicBezTo>
                    <a:pt x="3278587" y="2363597"/>
                    <a:pt x="3394725" y="2245868"/>
                    <a:pt x="3508644" y="2125853"/>
                  </a:cubicBezTo>
                  <a:cubicBezTo>
                    <a:pt x="3622944" y="2006028"/>
                    <a:pt x="3733815" y="1883442"/>
                    <a:pt x="3840685" y="1757235"/>
                  </a:cubicBezTo>
                  <a:lnTo>
                    <a:pt x="4001277" y="1568069"/>
                  </a:lnTo>
                  <a:cubicBezTo>
                    <a:pt x="4055256" y="1505394"/>
                    <a:pt x="4110119" y="1443453"/>
                    <a:pt x="4165869" y="1382236"/>
                  </a:cubicBezTo>
                  <a:cubicBezTo>
                    <a:pt x="4277312" y="1259935"/>
                    <a:pt x="4392373" y="1140968"/>
                    <a:pt x="4508769" y="1023525"/>
                  </a:cubicBezTo>
                  <a:cubicBezTo>
                    <a:pt x="4625164" y="906081"/>
                    <a:pt x="4743846" y="790448"/>
                    <a:pt x="4866719" y="679577"/>
                  </a:cubicBezTo>
                  <a:cubicBezTo>
                    <a:pt x="4989591" y="568706"/>
                    <a:pt x="5115321" y="461264"/>
                    <a:pt x="5236193" y="348297"/>
                  </a:cubicBezTo>
                  <a:cubicBezTo>
                    <a:pt x="5357066" y="235331"/>
                    <a:pt x="5474318" y="119126"/>
                    <a:pt x="5590524" y="1111"/>
                  </a:cubicBezTo>
                  <a:cubicBezTo>
                    <a:pt x="5591933" y="-309"/>
                    <a:pt x="5594219" y="-320"/>
                    <a:pt x="5595638" y="1086"/>
                  </a:cubicBezTo>
                  <a:cubicBezTo>
                    <a:pt x="5595648" y="1094"/>
                    <a:pt x="5595658" y="1103"/>
                    <a:pt x="5595667" y="1111"/>
                  </a:cubicBezTo>
                  <a:cubicBezTo>
                    <a:pt x="5597048" y="2548"/>
                    <a:pt x="5597048" y="4817"/>
                    <a:pt x="5595667" y="6255"/>
                  </a:cubicBezTo>
                  <a:lnTo>
                    <a:pt x="5595667" y="6255"/>
                  </a:lnTo>
                  <a:cubicBezTo>
                    <a:pt x="5480033" y="124365"/>
                    <a:pt x="5362686" y="240951"/>
                    <a:pt x="5241242" y="352965"/>
                  </a:cubicBezTo>
                  <a:cubicBezTo>
                    <a:pt x="5119798" y="464979"/>
                    <a:pt x="4993592" y="572897"/>
                    <a:pt x="4871386" y="683958"/>
                  </a:cubicBezTo>
                  <a:cubicBezTo>
                    <a:pt x="4749180" y="795020"/>
                    <a:pt x="4630022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58" y="1446149"/>
                    <a:pt x="4059694" y="1507995"/>
                    <a:pt x="4005849" y="1570736"/>
                  </a:cubicBezTo>
                  <a:lnTo>
                    <a:pt x="3844972" y="1760474"/>
                  </a:lnTo>
                  <a:cubicBezTo>
                    <a:pt x="3737911" y="1886680"/>
                    <a:pt x="3626564" y="2009267"/>
                    <a:pt x="3512454" y="2128996"/>
                  </a:cubicBezTo>
                  <a:cubicBezTo>
                    <a:pt x="3398344" y="2248725"/>
                    <a:pt x="3282140" y="2366645"/>
                    <a:pt x="3163553" y="2481993"/>
                  </a:cubicBezTo>
                  <a:cubicBezTo>
                    <a:pt x="3104308" y="2539714"/>
                    <a:pt x="3044177" y="2596550"/>
                    <a:pt x="2983150" y="2652490"/>
                  </a:cubicBezTo>
                  <a:cubicBezTo>
                    <a:pt x="2922190" y="2708307"/>
                    <a:pt x="2860277" y="2763266"/>
                    <a:pt x="2798174" y="2817844"/>
                  </a:cubicBezTo>
                  <a:cubicBezTo>
                    <a:pt x="2736071" y="2872422"/>
                    <a:pt x="2674349" y="2927382"/>
                    <a:pt x="2613104" y="2983198"/>
                  </a:cubicBezTo>
                  <a:cubicBezTo>
                    <a:pt x="2551858" y="3039015"/>
                    <a:pt x="2491850" y="3096165"/>
                    <a:pt x="2432605" y="3153315"/>
                  </a:cubicBezTo>
                  <a:cubicBezTo>
                    <a:pt x="2314114" y="3268691"/>
                    <a:pt x="2197880" y="3386325"/>
                    <a:pt x="2083894" y="3506216"/>
                  </a:cubicBezTo>
                  <a:cubicBezTo>
                    <a:pt x="1969594" y="3625945"/>
                    <a:pt x="1858438" y="3748437"/>
                    <a:pt x="1751472" y="3874548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1" y="4840668"/>
                    <a:pt x="724963" y="4951349"/>
                  </a:cubicBezTo>
                  <a:cubicBezTo>
                    <a:pt x="601995" y="5062030"/>
                    <a:pt x="476074" y="5169471"/>
                    <a:pt x="355107" y="5282343"/>
                  </a:cubicBezTo>
                  <a:cubicBezTo>
                    <a:pt x="234139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BBD61C8-C1B9-4056-BFE0-7E630F429670}"/>
                </a:ext>
              </a:extLst>
            </p:cNvPr>
            <p:cNvSpPr/>
            <p:nvPr/>
          </p:nvSpPr>
          <p:spPr>
            <a:xfrm>
              <a:off x="3393280" y="722826"/>
              <a:ext cx="5597068" cy="5629204"/>
            </a:xfrm>
            <a:custGeom>
              <a:avLst/>
              <a:gdLst>
                <a:gd name="connsiteX0" fmla="*/ 15 w 5597068"/>
                <a:gd name="connsiteY0" fmla="*/ 5629243 h 5629204"/>
                <a:gd name="connsiteX1" fmla="*/ 354535 w 5597068"/>
                <a:gd name="connsiteY1" fmla="*/ 5281962 h 5629204"/>
                <a:gd name="connsiteX2" fmla="*/ 724010 w 5597068"/>
                <a:gd name="connsiteY2" fmla="*/ 4950682 h 5629204"/>
                <a:gd name="connsiteX3" fmla="*/ 1081865 w 5597068"/>
                <a:gd name="connsiteY3" fmla="*/ 4606925 h 5629204"/>
                <a:gd name="connsiteX4" fmla="*/ 1424764 w 5597068"/>
                <a:gd name="connsiteY4" fmla="*/ 4248309 h 5629204"/>
                <a:gd name="connsiteX5" fmla="*/ 1589261 w 5597068"/>
                <a:gd name="connsiteY5" fmla="*/ 4062476 h 5629204"/>
                <a:gd name="connsiteX6" fmla="*/ 1749853 w 5597068"/>
                <a:gd name="connsiteY6" fmla="*/ 3873309 h 5629204"/>
                <a:gd name="connsiteX7" fmla="*/ 2081989 w 5597068"/>
                <a:gd name="connsiteY7" fmla="*/ 3504597 h 5629204"/>
                <a:gd name="connsiteX8" fmla="*/ 2430509 w 5597068"/>
                <a:gd name="connsiteY8" fmla="*/ 3151314 h 5629204"/>
                <a:gd name="connsiteX9" fmla="*/ 2610722 w 5597068"/>
                <a:gd name="connsiteY9" fmla="*/ 2980626 h 5629204"/>
                <a:gd name="connsiteX10" fmla="*/ 2795603 w 5597068"/>
                <a:gd name="connsiteY10" fmla="*/ 2815082 h 5629204"/>
                <a:gd name="connsiteX11" fmla="*/ 2980483 w 5597068"/>
                <a:gd name="connsiteY11" fmla="*/ 2649633 h 5629204"/>
                <a:gd name="connsiteX12" fmla="*/ 3160601 w 5597068"/>
                <a:gd name="connsiteY12" fmla="*/ 2479040 h 5629204"/>
                <a:gd name="connsiteX13" fmla="*/ 3509025 w 5597068"/>
                <a:gd name="connsiteY13" fmla="*/ 2125853 h 5629204"/>
                <a:gd name="connsiteX14" fmla="*/ 3841066 w 5597068"/>
                <a:gd name="connsiteY14" fmla="*/ 1757235 h 5629204"/>
                <a:gd name="connsiteX15" fmla="*/ 4001658 w 5597068"/>
                <a:gd name="connsiteY15" fmla="*/ 1568069 h 5629204"/>
                <a:gd name="connsiteX16" fmla="*/ 4166250 w 5597068"/>
                <a:gd name="connsiteY16" fmla="*/ 1382236 h 5629204"/>
                <a:gd name="connsiteX17" fmla="*/ 4509150 w 5597068"/>
                <a:gd name="connsiteY17" fmla="*/ 1023525 h 5629204"/>
                <a:gd name="connsiteX18" fmla="*/ 4867100 w 5597068"/>
                <a:gd name="connsiteY18" fmla="*/ 679577 h 5629204"/>
                <a:gd name="connsiteX19" fmla="*/ 5236574 w 5597068"/>
                <a:gd name="connsiteY19" fmla="*/ 348297 h 5629204"/>
                <a:gd name="connsiteX20" fmla="*/ 5590904 w 5597068"/>
                <a:gd name="connsiteY20" fmla="*/ 1111 h 5629204"/>
                <a:gd name="connsiteX21" fmla="*/ 5596019 w 5597068"/>
                <a:gd name="connsiteY21" fmla="*/ 1086 h 5629204"/>
                <a:gd name="connsiteX22" fmla="*/ 5596048 w 5597068"/>
                <a:gd name="connsiteY22" fmla="*/ 1111 h 5629204"/>
                <a:gd name="connsiteX23" fmla="*/ 5596048 w 5597068"/>
                <a:gd name="connsiteY23" fmla="*/ 6255 h 5629204"/>
                <a:gd name="connsiteX24" fmla="*/ 5596048 w 5597068"/>
                <a:gd name="connsiteY24" fmla="*/ 6255 h 5629204"/>
                <a:gd name="connsiteX25" fmla="*/ 5240861 w 5597068"/>
                <a:gd name="connsiteY25" fmla="*/ 352965 h 5629204"/>
                <a:gd name="connsiteX26" fmla="*/ 4871005 w 5597068"/>
                <a:gd name="connsiteY26" fmla="*/ 683958 h 5629204"/>
                <a:gd name="connsiteX27" fmla="*/ 4512960 w 5597068"/>
                <a:gd name="connsiteY27" fmla="*/ 1026858 h 5629204"/>
                <a:gd name="connsiteX28" fmla="*/ 4170060 w 5597068"/>
                <a:gd name="connsiteY28" fmla="*/ 1385189 h 5629204"/>
                <a:gd name="connsiteX29" fmla="*/ 4005468 w 5597068"/>
                <a:gd name="connsiteY29" fmla="*/ 1570736 h 5629204"/>
                <a:gd name="connsiteX30" fmla="*/ 3844686 w 5597068"/>
                <a:gd name="connsiteY30" fmla="*/ 1759712 h 5629204"/>
                <a:gd name="connsiteX31" fmla="*/ 3512168 w 5597068"/>
                <a:gd name="connsiteY31" fmla="*/ 2128234 h 5629204"/>
                <a:gd name="connsiteX32" fmla="*/ 3163268 w 5597068"/>
                <a:gd name="connsiteY32" fmla="*/ 2481231 h 5629204"/>
                <a:gd name="connsiteX33" fmla="*/ 2982864 w 5597068"/>
                <a:gd name="connsiteY33" fmla="*/ 2651728 h 5629204"/>
                <a:gd name="connsiteX34" fmla="*/ 2797889 w 5597068"/>
                <a:gd name="connsiteY34" fmla="*/ 2817082 h 5629204"/>
                <a:gd name="connsiteX35" fmla="*/ 2612818 w 5597068"/>
                <a:gd name="connsiteY35" fmla="*/ 2982436 h 5629204"/>
                <a:gd name="connsiteX36" fmla="*/ 2432605 w 5597068"/>
                <a:gd name="connsiteY36" fmla="*/ 3153315 h 5629204"/>
                <a:gd name="connsiteX37" fmla="*/ 2083895 w 5597068"/>
                <a:gd name="connsiteY37" fmla="*/ 3506216 h 5629204"/>
                <a:gd name="connsiteX38" fmla="*/ 1751472 w 5597068"/>
                <a:gd name="connsiteY38" fmla="*/ 3874548 h 5629204"/>
                <a:gd name="connsiteX39" fmla="*/ 1590690 w 5597068"/>
                <a:gd name="connsiteY39" fmla="*/ 4063905 h 5629204"/>
                <a:gd name="connsiteX40" fmla="*/ 1426003 w 5597068"/>
                <a:gd name="connsiteY40" fmla="*/ 4249452 h 5629204"/>
                <a:gd name="connsiteX41" fmla="*/ 1083103 w 5597068"/>
                <a:gd name="connsiteY41" fmla="*/ 4607877 h 5629204"/>
                <a:gd name="connsiteX42" fmla="*/ 724963 w 5597068"/>
                <a:gd name="connsiteY42" fmla="*/ 4951349 h 5629204"/>
                <a:gd name="connsiteX43" fmla="*/ 355107 w 5597068"/>
                <a:gd name="connsiteY43" fmla="*/ 5282343 h 5629204"/>
                <a:gd name="connsiteX44" fmla="*/ 15 w 5597068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7068" h="5629204">
                  <a:moveTo>
                    <a:pt x="15" y="5629243"/>
                  </a:moveTo>
                  <a:cubicBezTo>
                    <a:pt x="116410" y="5511228"/>
                    <a:pt x="233092" y="5394452"/>
                    <a:pt x="354535" y="5281962"/>
                  </a:cubicBezTo>
                  <a:cubicBezTo>
                    <a:pt x="475979" y="5169471"/>
                    <a:pt x="601614" y="5061934"/>
                    <a:pt x="724010" y="4950682"/>
                  </a:cubicBezTo>
                  <a:cubicBezTo>
                    <a:pt x="846407" y="4839430"/>
                    <a:pt x="965278" y="4724273"/>
                    <a:pt x="1081865" y="4606925"/>
                  </a:cubicBezTo>
                  <a:cubicBezTo>
                    <a:pt x="1198451" y="4489577"/>
                    <a:pt x="1313322" y="4370515"/>
                    <a:pt x="1424764" y="4248309"/>
                  </a:cubicBezTo>
                  <a:cubicBezTo>
                    <a:pt x="1480581" y="4187282"/>
                    <a:pt x="1535416" y="4125341"/>
                    <a:pt x="1589261" y="4062476"/>
                  </a:cubicBezTo>
                  <a:lnTo>
                    <a:pt x="1749853" y="3873309"/>
                  </a:lnTo>
                  <a:cubicBezTo>
                    <a:pt x="1856723" y="3747103"/>
                    <a:pt x="1967975" y="3624516"/>
                    <a:pt x="2081989" y="3504597"/>
                  </a:cubicBezTo>
                  <a:cubicBezTo>
                    <a:pt x="2196004" y="3384677"/>
                    <a:pt x="2312018" y="3266472"/>
                    <a:pt x="2430509" y="3151314"/>
                  </a:cubicBezTo>
                  <a:cubicBezTo>
                    <a:pt x="2489755" y="3093526"/>
                    <a:pt x="2549829" y="3036633"/>
                    <a:pt x="2610722" y="2980626"/>
                  </a:cubicBezTo>
                  <a:cubicBezTo>
                    <a:pt x="2671682" y="2924715"/>
                    <a:pt x="2733595" y="2869755"/>
                    <a:pt x="2795603" y="2815082"/>
                  </a:cubicBezTo>
                  <a:cubicBezTo>
                    <a:pt x="2857610" y="2760408"/>
                    <a:pt x="2919428" y="2705544"/>
                    <a:pt x="2980483" y="2649633"/>
                  </a:cubicBezTo>
                  <a:cubicBezTo>
                    <a:pt x="3041538" y="2593721"/>
                    <a:pt x="3101450" y="2536857"/>
                    <a:pt x="3160601" y="2479040"/>
                  </a:cubicBezTo>
                  <a:cubicBezTo>
                    <a:pt x="3279025" y="2363597"/>
                    <a:pt x="3395173" y="2245868"/>
                    <a:pt x="3509025" y="2125853"/>
                  </a:cubicBezTo>
                  <a:cubicBezTo>
                    <a:pt x="3623325" y="2006028"/>
                    <a:pt x="3734196" y="1883442"/>
                    <a:pt x="3841066" y="1757235"/>
                  </a:cubicBezTo>
                  <a:lnTo>
                    <a:pt x="4001658" y="1568069"/>
                  </a:lnTo>
                  <a:cubicBezTo>
                    <a:pt x="4055636" y="1505394"/>
                    <a:pt x="4110501" y="1443453"/>
                    <a:pt x="4166250" y="1382236"/>
                  </a:cubicBezTo>
                  <a:cubicBezTo>
                    <a:pt x="4277693" y="1259935"/>
                    <a:pt x="4392755" y="1140968"/>
                    <a:pt x="4509150" y="1023525"/>
                  </a:cubicBezTo>
                  <a:cubicBezTo>
                    <a:pt x="4625546" y="906081"/>
                    <a:pt x="4744227" y="790448"/>
                    <a:pt x="4867100" y="679577"/>
                  </a:cubicBezTo>
                  <a:cubicBezTo>
                    <a:pt x="4989972" y="568706"/>
                    <a:pt x="5115702" y="461264"/>
                    <a:pt x="5236574" y="348297"/>
                  </a:cubicBezTo>
                  <a:cubicBezTo>
                    <a:pt x="5357447" y="235331"/>
                    <a:pt x="5474699" y="119126"/>
                    <a:pt x="5590904" y="1111"/>
                  </a:cubicBezTo>
                  <a:cubicBezTo>
                    <a:pt x="5592314" y="-309"/>
                    <a:pt x="5594600" y="-320"/>
                    <a:pt x="5596019" y="1086"/>
                  </a:cubicBezTo>
                  <a:cubicBezTo>
                    <a:pt x="5596029" y="1094"/>
                    <a:pt x="5596038" y="1103"/>
                    <a:pt x="5596048" y="1111"/>
                  </a:cubicBezTo>
                  <a:cubicBezTo>
                    <a:pt x="5597429" y="2548"/>
                    <a:pt x="5597429" y="4817"/>
                    <a:pt x="5596048" y="6255"/>
                  </a:cubicBezTo>
                  <a:lnTo>
                    <a:pt x="5596048" y="6255"/>
                  </a:lnTo>
                  <a:cubicBezTo>
                    <a:pt x="5480033" y="124365"/>
                    <a:pt x="5362685" y="240951"/>
                    <a:pt x="5240861" y="352965"/>
                  </a:cubicBezTo>
                  <a:cubicBezTo>
                    <a:pt x="5119036" y="464979"/>
                    <a:pt x="4993211" y="572897"/>
                    <a:pt x="4871005" y="683958"/>
                  </a:cubicBezTo>
                  <a:cubicBezTo>
                    <a:pt x="4748799" y="795020"/>
                    <a:pt x="4629642" y="910082"/>
                    <a:pt x="4512960" y="1026858"/>
                  </a:cubicBezTo>
                  <a:cubicBezTo>
                    <a:pt x="4396279" y="1143635"/>
                    <a:pt x="4281312" y="1263078"/>
                    <a:pt x="4170060" y="1385189"/>
                  </a:cubicBezTo>
                  <a:cubicBezTo>
                    <a:pt x="4114177" y="1446149"/>
                    <a:pt x="4059313" y="1507995"/>
                    <a:pt x="4005468" y="1570736"/>
                  </a:cubicBezTo>
                  <a:lnTo>
                    <a:pt x="3844686" y="1759712"/>
                  </a:lnTo>
                  <a:cubicBezTo>
                    <a:pt x="3737625" y="1885918"/>
                    <a:pt x="3626278" y="2008505"/>
                    <a:pt x="3512168" y="2128234"/>
                  </a:cubicBezTo>
                  <a:cubicBezTo>
                    <a:pt x="3398059" y="2247963"/>
                    <a:pt x="3281854" y="2365883"/>
                    <a:pt x="3163268" y="2481231"/>
                  </a:cubicBezTo>
                  <a:cubicBezTo>
                    <a:pt x="3104022" y="2538952"/>
                    <a:pt x="3043891" y="2595788"/>
                    <a:pt x="2982864" y="2651728"/>
                  </a:cubicBezTo>
                  <a:cubicBezTo>
                    <a:pt x="2921904" y="2707545"/>
                    <a:pt x="2859992" y="2762504"/>
                    <a:pt x="2797889" y="2817082"/>
                  </a:cubicBezTo>
                  <a:cubicBezTo>
                    <a:pt x="2735786" y="2871660"/>
                    <a:pt x="2674064" y="2926620"/>
                    <a:pt x="2612818" y="2982436"/>
                  </a:cubicBezTo>
                  <a:cubicBezTo>
                    <a:pt x="2551572" y="3038253"/>
                    <a:pt x="2491850" y="3096165"/>
                    <a:pt x="2432605" y="3153315"/>
                  </a:cubicBezTo>
                  <a:cubicBezTo>
                    <a:pt x="2314114" y="3268691"/>
                    <a:pt x="2197880" y="3386325"/>
                    <a:pt x="2083895" y="3506216"/>
                  </a:cubicBezTo>
                  <a:cubicBezTo>
                    <a:pt x="1969595" y="3625945"/>
                    <a:pt x="1858438" y="3748437"/>
                    <a:pt x="1751472" y="3874548"/>
                  </a:cubicBezTo>
                  <a:lnTo>
                    <a:pt x="1590690" y="4063905"/>
                  </a:lnTo>
                  <a:cubicBezTo>
                    <a:pt x="1536588" y="4126484"/>
                    <a:pt x="1481914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931" y="4840668"/>
                    <a:pt x="724963" y="4951349"/>
                  </a:cubicBezTo>
                  <a:cubicBezTo>
                    <a:pt x="601995" y="5062030"/>
                    <a:pt x="476074" y="5169471"/>
                    <a:pt x="355107" y="5282343"/>
                  </a:cubicBezTo>
                  <a:cubicBezTo>
                    <a:pt x="234139" y="5395214"/>
                    <a:pt x="116410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6F944EA-D911-4ADE-8706-542FC39D1764}"/>
                </a:ext>
              </a:extLst>
            </p:cNvPr>
            <p:cNvSpPr/>
            <p:nvPr/>
          </p:nvSpPr>
          <p:spPr>
            <a:xfrm>
              <a:off x="3492816" y="722826"/>
              <a:ext cx="5597068" cy="5629204"/>
            </a:xfrm>
            <a:custGeom>
              <a:avLst/>
              <a:gdLst>
                <a:gd name="connsiteX0" fmla="*/ 15 w 5597068"/>
                <a:gd name="connsiteY0" fmla="*/ 5629243 h 5629204"/>
                <a:gd name="connsiteX1" fmla="*/ 354440 w 5597068"/>
                <a:gd name="connsiteY1" fmla="*/ 5281962 h 5629204"/>
                <a:gd name="connsiteX2" fmla="*/ 723915 w 5597068"/>
                <a:gd name="connsiteY2" fmla="*/ 4950682 h 5629204"/>
                <a:gd name="connsiteX3" fmla="*/ 1081769 w 5597068"/>
                <a:gd name="connsiteY3" fmla="*/ 4606925 h 5629204"/>
                <a:gd name="connsiteX4" fmla="*/ 1424669 w 5597068"/>
                <a:gd name="connsiteY4" fmla="*/ 4248309 h 5629204"/>
                <a:gd name="connsiteX5" fmla="*/ 1589166 w 5597068"/>
                <a:gd name="connsiteY5" fmla="*/ 4062476 h 5629204"/>
                <a:gd name="connsiteX6" fmla="*/ 1749758 w 5597068"/>
                <a:gd name="connsiteY6" fmla="*/ 3873309 h 5629204"/>
                <a:gd name="connsiteX7" fmla="*/ 2081894 w 5597068"/>
                <a:gd name="connsiteY7" fmla="*/ 3504597 h 5629204"/>
                <a:gd name="connsiteX8" fmla="*/ 2430414 w 5597068"/>
                <a:gd name="connsiteY8" fmla="*/ 3151314 h 5629204"/>
                <a:gd name="connsiteX9" fmla="*/ 2610627 w 5597068"/>
                <a:gd name="connsiteY9" fmla="*/ 2980626 h 5629204"/>
                <a:gd name="connsiteX10" fmla="*/ 2795507 w 5597068"/>
                <a:gd name="connsiteY10" fmla="*/ 2815082 h 5629204"/>
                <a:gd name="connsiteX11" fmla="*/ 2980388 w 5597068"/>
                <a:gd name="connsiteY11" fmla="*/ 2649633 h 5629204"/>
                <a:gd name="connsiteX12" fmla="*/ 3160505 w 5597068"/>
                <a:gd name="connsiteY12" fmla="*/ 2479040 h 5629204"/>
                <a:gd name="connsiteX13" fmla="*/ 3508930 w 5597068"/>
                <a:gd name="connsiteY13" fmla="*/ 2125853 h 5629204"/>
                <a:gd name="connsiteX14" fmla="*/ 3840971 w 5597068"/>
                <a:gd name="connsiteY14" fmla="*/ 1757235 h 5629204"/>
                <a:gd name="connsiteX15" fmla="*/ 4001563 w 5597068"/>
                <a:gd name="connsiteY15" fmla="*/ 1568069 h 5629204"/>
                <a:gd name="connsiteX16" fmla="*/ 4166155 w 5597068"/>
                <a:gd name="connsiteY16" fmla="*/ 1382236 h 5629204"/>
                <a:gd name="connsiteX17" fmla="*/ 4509055 w 5597068"/>
                <a:gd name="connsiteY17" fmla="*/ 1023525 h 5629204"/>
                <a:gd name="connsiteX18" fmla="*/ 4867005 w 5597068"/>
                <a:gd name="connsiteY18" fmla="*/ 679577 h 5629204"/>
                <a:gd name="connsiteX19" fmla="*/ 5236575 w 5597068"/>
                <a:gd name="connsiteY19" fmla="*/ 348297 h 5629204"/>
                <a:gd name="connsiteX20" fmla="*/ 5590905 w 5597068"/>
                <a:gd name="connsiteY20" fmla="*/ 1111 h 5629204"/>
                <a:gd name="connsiteX21" fmla="*/ 5596019 w 5597068"/>
                <a:gd name="connsiteY21" fmla="*/ 1086 h 5629204"/>
                <a:gd name="connsiteX22" fmla="*/ 5596048 w 5597068"/>
                <a:gd name="connsiteY22" fmla="*/ 1111 h 5629204"/>
                <a:gd name="connsiteX23" fmla="*/ 5596048 w 5597068"/>
                <a:gd name="connsiteY23" fmla="*/ 6255 h 5629204"/>
                <a:gd name="connsiteX24" fmla="*/ 5596048 w 5597068"/>
                <a:gd name="connsiteY24" fmla="*/ 6255 h 5629204"/>
                <a:gd name="connsiteX25" fmla="*/ 5241146 w 5597068"/>
                <a:gd name="connsiteY25" fmla="*/ 352965 h 5629204"/>
                <a:gd name="connsiteX26" fmla="*/ 4871386 w 5597068"/>
                <a:gd name="connsiteY26" fmla="*/ 683958 h 5629204"/>
                <a:gd name="connsiteX27" fmla="*/ 4513341 w 5597068"/>
                <a:gd name="connsiteY27" fmla="*/ 1026858 h 5629204"/>
                <a:gd name="connsiteX28" fmla="*/ 4170441 w 5597068"/>
                <a:gd name="connsiteY28" fmla="*/ 1385189 h 5629204"/>
                <a:gd name="connsiteX29" fmla="*/ 4005849 w 5597068"/>
                <a:gd name="connsiteY29" fmla="*/ 1570736 h 5629204"/>
                <a:gd name="connsiteX30" fmla="*/ 3845067 w 5597068"/>
                <a:gd name="connsiteY30" fmla="*/ 1759712 h 5629204"/>
                <a:gd name="connsiteX31" fmla="*/ 3512549 w 5597068"/>
                <a:gd name="connsiteY31" fmla="*/ 2128996 h 5629204"/>
                <a:gd name="connsiteX32" fmla="*/ 3163649 w 5597068"/>
                <a:gd name="connsiteY32" fmla="*/ 2481993 h 5629204"/>
                <a:gd name="connsiteX33" fmla="*/ 2983245 w 5597068"/>
                <a:gd name="connsiteY33" fmla="*/ 2652490 h 5629204"/>
                <a:gd name="connsiteX34" fmla="*/ 2798270 w 5597068"/>
                <a:gd name="connsiteY34" fmla="*/ 2817844 h 5629204"/>
                <a:gd name="connsiteX35" fmla="*/ 2613199 w 5597068"/>
                <a:gd name="connsiteY35" fmla="*/ 2983198 h 5629204"/>
                <a:gd name="connsiteX36" fmla="*/ 2432605 w 5597068"/>
                <a:gd name="connsiteY36" fmla="*/ 3153315 h 5629204"/>
                <a:gd name="connsiteX37" fmla="*/ 2083799 w 5597068"/>
                <a:gd name="connsiteY37" fmla="*/ 3506502 h 5629204"/>
                <a:gd name="connsiteX38" fmla="*/ 1751377 w 5597068"/>
                <a:gd name="connsiteY38" fmla="*/ 3874833 h 5629204"/>
                <a:gd name="connsiteX39" fmla="*/ 1590690 w 5597068"/>
                <a:gd name="connsiteY39" fmla="*/ 4063905 h 5629204"/>
                <a:gd name="connsiteX40" fmla="*/ 1426003 w 5597068"/>
                <a:gd name="connsiteY40" fmla="*/ 4249452 h 5629204"/>
                <a:gd name="connsiteX41" fmla="*/ 1083103 w 5597068"/>
                <a:gd name="connsiteY41" fmla="*/ 4607877 h 5629204"/>
                <a:gd name="connsiteX42" fmla="*/ 724963 w 5597068"/>
                <a:gd name="connsiteY42" fmla="*/ 4951349 h 5629204"/>
                <a:gd name="connsiteX43" fmla="*/ 355107 w 5597068"/>
                <a:gd name="connsiteY43" fmla="*/ 5282343 h 5629204"/>
                <a:gd name="connsiteX44" fmla="*/ 15 w 5597068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7068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8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59" y="3093526"/>
                    <a:pt x="2549734" y="3036633"/>
                    <a:pt x="2610627" y="2980626"/>
                  </a:cubicBezTo>
                  <a:cubicBezTo>
                    <a:pt x="2671587" y="2924715"/>
                    <a:pt x="2733500" y="2869755"/>
                    <a:pt x="2795507" y="2815082"/>
                  </a:cubicBezTo>
                  <a:cubicBezTo>
                    <a:pt x="2857515" y="2760408"/>
                    <a:pt x="2919332" y="2705544"/>
                    <a:pt x="2980388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930" y="2363597"/>
                    <a:pt x="3395077" y="2245868"/>
                    <a:pt x="3508930" y="2125853"/>
                  </a:cubicBezTo>
                  <a:cubicBezTo>
                    <a:pt x="3623230" y="2006028"/>
                    <a:pt x="3734101" y="1883442"/>
                    <a:pt x="3840971" y="1757235"/>
                  </a:cubicBezTo>
                  <a:lnTo>
                    <a:pt x="4001563" y="1568069"/>
                  </a:lnTo>
                  <a:cubicBezTo>
                    <a:pt x="4055541" y="1505394"/>
                    <a:pt x="4110405" y="1443453"/>
                    <a:pt x="4166155" y="1382236"/>
                  </a:cubicBezTo>
                  <a:cubicBezTo>
                    <a:pt x="4277598" y="1259935"/>
                    <a:pt x="4392660" y="1140968"/>
                    <a:pt x="4509055" y="1023525"/>
                  </a:cubicBezTo>
                  <a:cubicBezTo>
                    <a:pt x="4625451" y="906081"/>
                    <a:pt x="4744132" y="790448"/>
                    <a:pt x="4867005" y="679577"/>
                  </a:cubicBezTo>
                  <a:cubicBezTo>
                    <a:pt x="4989877" y="568706"/>
                    <a:pt x="5115702" y="461264"/>
                    <a:pt x="5236575" y="348297"/>
                  </a:cubicBezTo>
                  <a:cubicBezTo>
                    <a:pt x="5357447" y="235331"/>
                    <a:pt x="5474700" y="119126"/>
                    <a:pt x="5590905" y="1111"/>
                  </a:cubicBezTo>
                  <a:cubicBezTo>
                    <a:pt x="5592314" y="-309"/>
                    <a:pt x="5594600" y="-320"/>
                    <a:pt x="5596019" y="1086"/>
                  </a:cubicBezTo>
                  <a:cubicBezTo>
                    <a:pt x="5596029" y="1094"/>
                    <a:pt x="5596039" y="1103"/>
                    <a:pt x="5596048" y="1111"/>
                  </a:cubicBezTo>
                  <a:cubicBezTo>
                    <a:pt x="5597429" y="2548"/>
                    <a:pt x="5597429" y="4817"/>
                    <a:pt x="5596048" y="6255"/>
                  </a:cubicBezTo>
                  <a:lnTo>
                    <a:pt x="5596048" y="6255"/>
                  </a:lnTo>
                  <a:cubicBezTo>
                    <a:pt x="5480033" y="124365"/>
                    <a:pt x="5362685" y="240951"/>
                    <a:pt x="5241146" y="352965"/>
                  </a:cubicBezTo>
                  <a:cubicBezTo>
                    <a:pt x="5119607" y="464979"/>
                    <a:pt x="4993496" y="572897"/>
                    <a:pt x="4871386" y="683958"/>
                  </a:cubicBezTo>
                  <a:cubicBezTo>
                    <a:pt x="4749276" y="795020"/>
                    <a:pt x="4630023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01" y="1446149"/>
                    <a:pt x="4059637" y="1507995"/>
                    <a:pt x="4005849" y="1570736"/>
                  </a:cubicBezTo>
                  <a:lnTo>
                    <a:pt x="3845067" y="1759712"/>
                  </a:lnTo>
                  <a:cubicBezTo>
                    <a:pt x="3737721" y="1886490"/>
                    <a:pt x="3626849" y="2009267"/>
                    <a:pt x="3512549" y="2128996"/>
                  </a:cubicBezTo>
                  <a:cubicBezTo>
                    <a:pt x="3398249" y="2248725"/>
                    <a:pt x="3282235" y="2366645"/>
                    <a:pt x="3163649" y="2481993"/>
                  </a:cubicBezTo>
                  <a:cubicBezTo>
                    <a:pt x="3104403" y="2539714"/>
                    <a:pt x="3044272" y="2596550"/>
                    <a:pt x="2983245" y="2652490"/>
                  </a:cubicBezTo>
                  <a:cubicBezTo>
                    <a:pt x="2922285" y="2708307"/>
                    <a:pt x="2860373" y="2763266"/>
                    <a:pt x="2798270" y="2817844"/>
                  </a:cubicBezTo>
                  <a:cubicBezTo>
                    <a:pt x="2736167" y="2872422"/>
                    <a:pt x="2674445" y="2927382"/>
                    <a:pt x="2613199" y="2983198"/>
                  </a:cubicBezTo>
                  <a:cubicBezTo>
                    <a:pt x="2551953" y="3039015"/>
                    <a:pt x="2491850" y="3096165"/>
                    <a:pt x="2432605" y="3153315"/>
                  </a:cubicBezTo>
                  <a:cubicBezTo>
                    <a:pt x="2314371" y="3268881"/>
                    <a:pt x="2198099" y="3386611"/>
                    <a:pt x="2083799" y="3506502"/>
                  </a:cubicBezTo>
                  <a:cubicBezTo>
                    <a:pt x="1969499" y="3626231"/>
                    <a:pt x="1858342" y="3748722"/>
                    <a:pt x="1751377" y="3874833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835" y="4840668"/>
                    <a:pt x="724963" y="4951349"/>
                  </a:cubicBezTo>
                  <a:cubicBezTo>
                    <a:pt x="602090" y="5062030"/>
                    <a:pt x="476075" y="5169471"/>
                    <a:pt x="355107" y="5282343"/>
                  </a:cubicBezTo>
                  <a:cubicBezTo>
                    <a:pt x="234139" y="5395214"/>
                    <a:pt x="116030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34EA7AB-AB9F-4D89-A939-FDA8DBFAB178}"/>
                </a:ext>
              </a:extLst>
            </p:cNvPr>
            <p:cNvSpPr/>
            <p:nvPr/>
          </p:nvSpPr>
          <p:spPr>
            <a:xfrm>
              <a:off x="3592353" y="722826"/>
              <a:ext cx="5596973" cy="5629204"/>
            </a:xfrm>
            <a:custGeom>
              <a:avLst/>
              <a:gdLst>
                <a:gd name="connsiteX0" fmla="*/ 15 w 5596973"/>
                <a:gd name="connsiteY0" fmla="*/ 5629243 h 5629204"/>
                <a:gd name="connsiteX1" fmla="*/ 354440 w 5596973"/>
                <a:gd name="connsiteY1" fmla="*/ 5281962 h 5629204"/>
                <a:gd name="connsiteX2" fmla="*/ 723915 w 5596973"/>
                <a:gd name="connsiteY2" fmla="*/ 4950682 h 5629204"/>
                <a:gd name="connsiteX3" fmla="*/ 1081769 w 5596973"/>
                <a:gd name="connsiteY3" fmla="*/ 4606925 h 5629204"/>
                <a:gd name="connsiteX4" fmla="*/ 1424669 w 5596973"/>
                <a:gd name="connsiteY4" fmla="*/ 4248309 h 5629204"/>
                <a:gd name="connsiteX5" fmla="*/ 1589166 w 5596973"/>
                <a:gd name="connsiteY5" fmla="*/ 4062476 h 5629204"/>
                <a:gd name="connsiteX6" fmla="*/ 1749758 w 5596973"/>
                <a:gd name="connsiteY6" fmla="*/ 3873309 h 5629204"/>
                <a:gd name="connsiteX7" fmla="*/ 2081894 w 5596973"/>
                <a:gd name="connsiteY7" fmla="*/ 3504597 h 5629204"/>
                <a:gd name="connsiteX8" fmla="*/ 2430414 w 5596973"/>
                <a:gd name="connsiteY8" fmla="*/ 3151314 h 5629204"/>
                <a:gd name="connsiteX9" fmla="*/ 2610627 w 5596973"/>
                <a:gd name="connsiteY9" fmla="*/ 2980626 h 5629204"/>
                <a:gd name="connsiteX10" fmla="*/ 2795508 w 5596973"/>
                <a:gd name="connsiteY10" fmla="*/ 2815082 h 5629204"/>
                <a:gd name="connsiteX11" fmla="*/ 2980388 w 5596973"/>
                <a:gd name="connsiteY11" fmla="*/ 2649633 h 5629204"/>
                <a:gd name="connsiteX12" fmla="*/ 3160505 w 5596973"/>
                <a:gd name="connsiteY12" fmla="*/ 2479040 h 5629204"/>
                <a:gd name="connsiteX13" fmla="*/ 3508930 w 5596973"/>
                <a:gd name="connsiteY13" fmla="*/ 2125853 h 5629204"/>
                <a:gd name="connsiteX14" fmla="*/ 3840971 w 5596973"/>
                <a:gd name="connsiteY14" fmla="*/ 1757235 h 5629204"/>
                <a:gd name="connsiteX15" fmla="*/ 4001563 w 5596973"/>
                <a:gd name="connsiteY15" fmla="*/ 1568069 h 5629204"/>
                <a:gd name="connsiteX16" fmla="*/ 4166155 w 5596973"/>
                <a:gd name="connsiteY16" fmla="*/ 1382236 h 5629204"/>
                <a:gd name="connsiteX17" fmla="*/ 4509055 w 5596973"/>
                <a:gd name="connsiteY17" fmla="*/ 1023525 h 5629204"/>
                <a:gd name="connsiteX18" fmla="*/ 4867005 w 5596973"/>
                <a:gd name="connsiteY18" fmla="*/ 679577 h 5629204"/>
                <a:gd name="connsiteX19" fmla="*/ 5236479 w 5596973"/>
                <a:gd name="connsiteY19" fmla="*/ 348297 h 5629204"/>
                <a:gd name="connsiteX20" fmla="*/ 5590809 w 5596973"/>
                <a:gd name="connsiteY20" fmla="*/ 1111 h 5629204"/>
                <a:gd name="connsiteX21" fmla="*/ 5595924 w 5596973"/>
                <a:gd name="connsiteY21" fmla="*/ 1086 h 5629204"/>
                <a:gd name="connsiteX22" fmla="*/ 5595953 w 5596973"/>
                <a:gd name="connsiteY22" fmla="*/ 1111 h 5629204"/>
                <a:gd name="connsiteX23" fmla="*/ 5595953 w 5596973"/>
                <a:gd name="connsiteY23" fmla="*/ 6255 h 5629204"/>
                <a:gd name="connsiteX24" fmla="*/ 5595953 w 5596973"/>
                <a:gd name="connsiteY24" fmla="*/ 6255 h 5629204"/>
                <a:gd name="connsiteX25" fmla="*/ 5241146 w 5596973"/>
                <a:gd name="connsiteY25" fmla="*/ 352965 h 5629204"/>
                <a:gd name="connsiteX26" fmla="*/ 4871386 w 5596973"/>
                <a:gd name="connsiteY26" fmla="*/ 683958 h 5629204"/>
                <a:gd name="connsiteX27" fmla="*/ 4513341 w 5596973"/>
                <a:gd name="connsiteY27" fmla="*/ 1026858 h 5629204"/>
                <a:gd name="connsiteX28" fmla="*/ 4170441 w 5596973"/>
                <a:gd name="connsiteY28" fmla="*/ 1385189 h 5629204"/>
                <a:gd name="connsiteX29" fmla="*/ 4005849 w 5596973"/>
                <a:gd name="connsiteY29" fmla="*/ 1570736 h 5629204"/>
                <a:gd name="connsiteX30" fmla="*/ 3845067 w 5596973"/>
                <a:gd name="connsiteY30" fmla="*/ 1759712 h 5629204"/>
                <a:gd name="connsiteX31" fmla="*/ 3512550 w 5596973"/>
                <a:gd name="connsiteY31" fmla="*/ 2128234 h 5629204"/>
                <a:gd name="connsiteX32" fmla="*/ 3163649 w 5596973"/>
                <a:gd name="connsiteY32" fmla="*/ 2481231 h 5629204"/>
                <a:gd name="connsiteX33" fmla="*/ 2983245 w 5596973"/>
                <a:gd name="connsiteY33" fmla="*/ 2651728 h 5629204"/>
                <a:gd name="connsiteX34" fmla="*/ 2798270 w 5596973"/>
                <a:gd name="connsiteY34" fmla="*/ 2817082 h 5629204"/>
                <a:gd name="connsiteX35" fmla="*/ 2613199 w 5596973"/>
                <a:gd name="connsiteY35" fmla="*/ 2982436 h 5629204"/>
                <a:gd name="connsiteX36" fmla="*/ 2432605 w 5596973"/>
                <a:gd name="connsiteY36" fmla="*/ 3153315 h 5629204"/>
                <a:gd name="connsiteX37" fmla="*/ 2083895 w 5596973"/>
                <a:gd name="connsiteY37" fmla="*/ 3506216 h 5629204"/>
                <a:gd name="connsiteX38" fmla="*/ 1751472 w 5596973"/>
                <a:gd name="connsiteY38" fmla="*/ 3874548 h 5629204"/>
                <a:gd name="connsiteX39" fmla="*/ 1590690 w 5596973"/>
                <a:gd name="connsiteY39" fmla="*/ 4063905 h 5629204"/>
                <a:gd name="connsiteX40" fmla="*/ 1426003 w 5596973"/>
                <a:gd name="connsiteY40" fmla="*/ 4249452 h 5629204"/>
                <a:gd name="connsiteX41" fmla="*/ 1083103 w 5596973"/>
                <a:gd name="connsiteY41" fmla="*/ 4607877 h 5629204"/>
                <a:gd name="connsiteX42" fmla="*/ 724963 w 5596973"/>
                <a:gd name="connsiteY42" fmla="*/ 4951349 h 5629204"/>
                <a:gd name="connsiteX43" fmla="*/ 355107 w 5596973"/>
                <a:gd name="connsiteY43" fmla="*/ 5282343 h 5629204"/>
                <a:gd name="connsiteX44" fmla="*/ 15 w 5596973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6973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8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60" y="3093526"/>
                    <a:pt x="2549734" y="3036633"/>
                    <a:pt x="2610627" y="2980626"/>
                  </a:cubicBezTo>
                  <a:cubicBezTo>
                    <a:pt x="2671587" y="2924715"/>
                    <a:pt x="2733500" y="2869755"/>
                    <a:pt x="2795508" y="2815082"/>
                  </a:cubicBezTo>
                  <a:cubicBezTo>
                    <a:pt x="2857515" y="2760408"/>
                    <a:pt x="2919333" y="2705544"/>
                    <a:pt x="2980388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873" y="2363597"/>
                    <a:pt x="3395011" y="2245868"/>
                    <a:pt x="3508930" y="2125853"/>
                  </a:cubicBezTo>
                  <a:cubicBezTo>
                    <a:pt x="3623230" y="2006028"/>
                    <a:pt x="3734101" y="1883442"/>
                    <a:pt x="3840971" y="1757235"/>
                  </a:cubicBezTo>
                  <a:lnTo>
                    <a:pt x="4001563" y="1568069"/>
                  </a:lnTo>
                  <a:cubicBezTo>
                    <a:pt x="4055598" y="1505394"/>
                    <a:pt x="4110462" y="1443453"/>
                    <a:pt x="4166155" y="1382236"/>
                  </a:cubicBezTo>
                  <a:cubicBezTo>
                    <a:pt x="4277598" y="1259935"/>
                    <a:pt x="4392659" y="1140968"/>
                    <a:pt x="4509055" y="1023525"/>
                  </a:cubicBezTo>
                  <a:cubicBezTo>
                    <a:pt x="4625450" y="906081"/>
                    <a:pt x="4744132" y="790448"/>
                    <a:pt x="4867005" y="679577"/>
                  </a:cubicBezTo>
                  <a:cubicBezTo>
                    <a:pt x="4989877" y="568706"/>
                    <a:pt x="5115607" y="461264"/>
                    <a:pt x="5236479" y="348297"/>
                  </a:cubicBezTo>
                  <a:cubicBezTo>
                    <a:pt x="5357352" y="235331"/>
                    <a:pt x="5474604" y="119126"/>
                    <a:pt x="5590809" y="1111"/>
                  </a:cubicBezTo>
                  <a:cubicBezTo>
                    <a:pt x="5592219" y="-309"/>
                    <a:pt x="5594505" y="-320"/>
                    <a:pt x="5595924" y="1086"/>
                  </a:cubicBezTo>
                  <a:cubicBezTo>
                    <a:pt x="5595934" y="1094"/>
                    <a:pt x="5595943" y="1103"/>
                    <a:pt x="5595953" y="1111"/>
                  </a:cubicBezTo>
                  <a:cubicBezTo>
                    <a:pt x="5597334" y="2548"/>
                    <a:pt x="5597334" y="4817"/>
                    <a:pt x="5595953" y="6255"/>
                  </a:cubicBezTo>
                  <a:lnTo>
                    <a:pt x="5595953" y="6255"/>
                  </a:lnTo>
                  <a:cubicBezTo>
                    <a:pt x="5479938" y="124365"/>
                    <a:pt x="5362686" y="240951"/>
                    <a:pt x="5241146" y="352965"/>
                  </a:cubicBezTo>
                  <a:cubicBezTo>
                    <a:pt x="5119607" y="464979"/>
                    <a:pt x="4993496" y="572897"/>
                    <a:pt x="4871386" y="683958"/>
                  </a:cubicBezTo>
                  <a:cubicBezTo>
                    <a:pt x="4749275" y="795020"/>
                    <a:pt x="4630023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01" y="1446149"/>
                    <a:pt x="4059637" y="1507995"/>
                    <a:pt x="4005849" y="1570736"/>
                  </a:cubicBezTo>
                  <a:lnTo>
                    <a:pt x="3845067" y="1759712"/>
                  </a:lnTo>
                  <a:cubicBezTo>
                    <a:pt x="3738006" y="1885918"/>
                    <a:pt x="3626659" y="2008505"/>
                    <a:pt x="3512550" y="2128234"/>
                  </a:cubicBezTo>
                  <a:cubicBezTo>
                    <a:pt x="3398440" y="2247963"/>
                    <a:pt x="3282235" y="2365883"/>
                    <a:pt x="3163649" y="2481231"/>
                  </a:cubicBezTo>
                  <a:cubicBezTo>
                    <a:pt x="3104403" y="2538952"/>
                    <a:pt x="3044272" y="2595788"/>
                    <a:pt x="2983245" y="2651728"/>
                  </a:cubicBezTo>
                  <a:cubicBezTo>
                    <a:pt x="2922285" y="2707545"/>
                    <a:pt x="2860373" y="2762504"/>
                    <a:pt x="2798270" y="2817082"/>
                  </a:cubicBezTo>
                  <a:cubicBezTo>
                    <a:pt x="2736167" y="2871660"/>
                    <a:pt x="2674445" y="2926620"/>
                    <a:pt x="2613199" y="2982436"/>
                  </a:cubicBezTo>
                  <a:cubicBezTo>
                    <a:pt x="2551953" y="3038253"/>
                    <a:pt x="2491850" y="3096165"/>
                    <a:pt x="2432605" y="3153315"/>
                  </a:cubicBezTo>
                  <a:cubicBezTo>
                    <a:pt x="2314114" y="3268691"/>
                    <a:pt x="2197880" y="3386325"/>
                    <a:pt x="2083895" y="3506216"/>
                  </a:cubicBezTo>
                  <a:cubicBezTo>
                    <a:pt x="1969595" y="3625945"/>
                    <a:pt x="1858438" y="3748437"/>
                    <a:pt x="1751472" y="3874548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835" y="4840668"/>
                    <a:pt x="724963" y="4951349"/>
                  </a:cubicBezTo>
                  <a:cubicBezTo>
                    <a:pt x="602090" y="5062030"/>
                    <a:pt x="476075" y="5169471"/>
                    <a:pt x="355107" y="5282343"/>
                  </a:cubicBezTo>
                  <a:cubicBezTo>
                    <a:pt x="234139" y="5395214"/>
                    <a:pt x="116030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25B8DD8B-B0A0-47EF-82FF-2DB62740D536}"/>
                </a:ext>
              </a:extLst>
            </p:cNvPr>
            <p:cNvSpPr/>
            <p:nvPr/>
          </p:nvSpPr>
          <p:spPr>
            <a:xfrm>
              <a:off x="3691889" y="722826"/>
              <a:ext cx="5596973" cy="5629204"/>
            </a:xfrm>
            <a:custGeom>
              <a:avLst/>
              <a:gdLst>
                <a:gd name="connsiteX0" fmla="*/ 15 w 5596973"/>
                <a:gd name="connsiteY0" fmla="*/ 5629243 h 5629204"/>
                <a:gd name="connsiteX1" fmla="*/ 354440 w 5596973"/>
                <a:gd name="connsiteY1" fmla="*/ 5281962 h 5629204"/>
                <a:gd name="connsiteX2" fmla="*/ 723915 w 5596973"/>
                <a:gd name="connsiteY2" fmla="*/ 4950682 h 5629204"/>
                <a:gd name="connsiteX3" fmla="*/ 1081769 w 5596973"/>
                <a:gd name="connsiteY3" fmla="*/ 4606925 h 5629204"/>
                <a:gd name="connsiteX4" fmla="*/ 1424669 w 5596973"/>
                <a:gd name="connsiteY4" fmla="*/ 4248309 h 5629204"/>
                <a:gd name="connsiteX5" fmla="*/ 1589166 w 5596973"/>
                <a:gd name="connsiteY5" fmla="*/ 4062476 h 5629204"/>
                <a:gd name="connsiteX6" fmla="*/ 1749757 w 5596973"/>
                <a:gd name="connsiteY6" fmla="*/ 3873309 h 5629204"/>
                <a:gd name="connsiteX7" fmla="*/ 2081894 w 5596973"/>
                <a:gd name="connsiteY7" fmla="*/ 3504597 h 5629204"/>
                <a:gd name="connsiteX8" fmla="*/ 2430414 w 5596973"/>
                <a:gd name="connsiteY8" fmla="*/ 3151314 h 5629204"/>
                <a:gd name="connsiteX9" fmla="*/ 2610627 w 5596973"/>
                <a:gd name="connsiteY9" fmla="*/ 2980626 h 5629204"/>
                <a:gd name="connsiteX10" fmla="*/ 2795507 w 5596973"/>
                <a:gd name="connsiteY10" fmla="*/ 2815082 h 5629204"/>
                <a:gd name="connsiteX11" fmla="*/ 2980388 w 5596973"/>
                <a:gd name="connsiteY11" fmla="*/ 2649633 h 5629204"/>
                <a:gd name="connsiteX12" fmla="*/ 3160505 w 5596973"/>
                <a:gd name="connsiteY12" fmla="*/ 2479040 h 5629204"/>
                <a:gd name="connsiteX13" fmla="*/ 3508930 w 5596973"/>
                <a:gd name="connsiteY13" fmla="*/ 2125853 h 5629204"/>
                <a:gd name="connsiteX14" fmla="*/ 3840971 w 5596973"/>
                <a:gd name="connsiteY14" fmla="*/ 1757235 h 5629204"/>
                <a:gd name="connsiteX15" fmla="*/ 4001563 w 5596973"/>
                <a:gd name="connsiteY15" fmla="*/ 1568069 h 5629204"/>
                <a:gd name="connsiteX16" fmla="*/ 4166155 w 5596973"/>
                <a:gd name="connsiteY16" fmla="*/ 1382236 h 5629204"/>
                <a:gd name="connsiteX17" fmla="*/ 4509055 w 5596973"/>
                <a:gd name="connsiteY17" fmla="*/ 1023525 h 5629204"/>
                <a:gd name="connsiteX18" fmla="*/ 4867004 w 5596973"/>
                <a:gd name="connsiteY18" fmla="*/ 679577 h 5629204"/>
                <a:gd name="connsiteX19" fmla="*/ 5236479 w 5596973"/>
                <a:gd name="connsiteY19" fmla="*/ 348297 h 5629204"/>
                <a:gd name="connsiteX20" fmla="*/ 5590809 w 5596973"/>
                <a:gd name="connsiteY20" fmla="*/ 1111 h 5629204"/>
                <a:gd name="connsiteX21" fmla="*/ 5595924 w 5596973"/>
                <a:gd name="connsiteY21" fmla="*/ 1086 h 5629204"/>
                <a:gd name="connsiteX22" fmla="*/ 5595953 w 5596973"/>
                <a:gd name="connsiteY22" fmla="*/ 1111 h 5629204"/>
                <a:gd name="connsiteX23" fmla="*/ 5595953 w 5596973"/>
                <a:gd name="connsiteY23" fmla="*/ 6255 h 5629204"/>
                <a:gd name="connsiteX24" fmla="*/ 5595953 w 5596973"/>
                <a:gd name="connsiteY24" fmla="*/ 6255 h 5629204"/>
                <a:gd name="connsiteX25" fmla="*/ 5241146 w 5596973"/>
                <a:gd name="connsiteY25" fmla="*/ 352965 h 5629204"/>
                <a:gd name="connsiteX26" fmla="*/ 4871386 w 5596973"/>
                <a:gd name="connsiteY26" fmla="*/ 683958 h 5629204"/>
                <a:gd name="connsiteX27" fmla="*/ 4513341 w 5596973"/>
                <a:gd name="connsiteY27" fmla="*/ 1026858 h 5629204"/>
                <a:gd name="connsiteX28" fmla="*/ 4170441 w 5596973"/>
                <a:gd name="connsiteY28" fmla="*/ 1385189 h 5629204"/>
                <a:gd name="connsiteX29" fmla="*/ 4005849 w 5596973"/>
                <a:gd name="connsiteY29" fmla="*/ 1570736 h 5629204"/>
                <a:gd name="connsiteX30" fmla="*/ 3845067 w 5596973"/>
                <a:gd name="connsiteY30" fmla="*/ 1759712 h 5629204"/>
                <a:gd name="connsiteX31" fmla="*/ 3512550 w 5596973"/>
                <a:gd name="connsiteY31" fmla="*/ 2128234 h 5629204"/>
                <a:gd name="connsiteX32" fmla="*/ 3163648 w 5596973"/>
                <a:gd name="connsiteY32" fmla="*/ 2481231 h 5629204"/>
                <a:gd name="connsiteX33" fmla="*/ 2983245 w 5596973"/>
                <a:gd name="connsiteY33" fmla="*/ 2651728 h 5629204"/>
                <a:gd name="connsiteX34" fmla="*/ 2798270 w 5596973"/>
                <a:gd name="connsiteY34" fmla="*/ 2817082 h 5629204"/>
                <a:gd name="connsiteX35" fmla="*/ 2613199 w 5596973"/>
                <a:gd name="connsiteY35" fmla="*/ 2982436 h 5629204"/>
                <a:gd name="connsiteX36" fmla="*/ 2432605 w 5596973"/>
                <a:gd name="connsiteY36" fmla="*/ 3153315 h 5629204"/>
                <a:gd name="connsiteX37" fmla="*/ 2083895 w 5596973"/>
                <a:gd name="connsiteY37" fmla="*/ 3506216 h 5629204"/>
                <a:gd name="connsiteX38" fmla="*/ 1751472 w 5596973"/>
                <a:gd name="connsiteY38" fmla="*/ 3874548 h 5629204"/>
                <a:gd name="connsiteX39" fmla="*/ 1590690 w 5596973"/>
                <a:gd name="connsiteY39" fmla="*/ 4063905 h 5629204"/>
                <a:gd name="connsiteX40" fmla="*/ 1426003 w 5596973"/>
                <a:gd name="connsiteY40" fmla="*/ 4249452 h 5629204"/>
                <a:gd name="connsiteX41" fmla="*/ 1083103 w 5596973"/>
                <a:gd name="connsiteY41" fmla="*/ 4607877 h 5629204"/>
                <a:gd name="connsiteX42" fmla="*/ 724963 w 5596973"/>
                <a:gd name="connsiteY42" fmla="*/ 4951349 h 5629204"/>
                <a:gd name="connsiteX43" fmla="*/ 355107 w 5596973"/>
                <a:gd name="connsiteY43" fmla="*/ 5282343 h 5629204"/>
                <a:gd name="connsiteX44" fmla="*/ 15 w 5596973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6973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7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60" y="3093526"/>
                    <a:pt x="2549734" y="3036633"/>
                    <a:pt x="2610627" y="2980626"/>
                  </a:cubicBezTo>
                  <a:cubicBezTo>
                    <a:pt x="2671587" y="2924715"/>
                    <a:pt x="2733499" y="2869755"/>
                    <a:pt x="2795507" y="2815082"/>
                  </a:cubicBezTo>
                  <a:cubicBezTo>
                    <a:pt x="2857515" y="2760408"/>
                    <a:pt x="2919332" y="2705544"/>
                    <a:pt x="2980388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929" y="2363597"/>
                    <a:pt x="3395078" y="2245868"/>
                    <a:pt x="3508930" y="2125853"/>
                  </a:cubicBezTo>
                  <a:cubicBezTo>
                    <a:pt x="3623230" y="2006028"/>
                    <a:pt x="3734101" y="1883442"/>
                    <a:pt x="3840971" y="1757235"/>
                  </a:cubicBezTo>
                  <a:lnTo>
                    <a:pt x="4001563" y="1568069"/>
                  </a:lnTo>
                  <a:cubicBezTo>
                    <a:pt x="4055541" y="1505394"/>
                    <a:pt x="4110405" y="1443453"/>
                    <a:pt x="4166155" y="1382236"/>
                  </a:cubicBezTo>
                  <a:cubicBezTo>
                    <a:pt x="4277597" y="1259935"/>
                    <a:pt x="4392659" y="1140968"/>
                    <a:pt x="4509055" y="1023525"/>
                  </a:cubicBezTo>
                  <a:cubicBezTo>
                    <a:pt x="4625450" y="906081"/>
                    <a:pt x="4744132" y="790448"/>
                    <a:pt x="4867004" y="679577"/>
                  </a:cubicBezTo>
                  <a:cubicBezTo>
                    <a:pt x="4989877" y="568706"/>
                    <a:pt x="5115607" y="461264"/>
                    <a:pt x="5236479" y="348297"/>
                  </a:cubicBezTo>
                  <a:cubicBezTo>
                    <a:pt x="5357352" y="235331"/>
                    <a:pt x="5474604" y="119126"/>
                    <a:pt x="5590809" y="1111"/>
                  </a:cubicBezTo>
                  <a:cubicBezTo>
                    <a:pt x="5592219" y="-309"/>
                    <a:pt x="5594505" y="-320"/>
                    <a:pt x="5595924" y="1086"/>
                  </a:cubicBezTo>
                  <a:cubicBezTo>
                    <a:pt x="5595934" y="1094"/>
                    <a:pt x="5595943" y="1103"/>
                    <a:pt x="5595953" y="1111"/>
                  </a:cubicBezTo>
                  <a:cubicBezTo>
                    <a:pt x="5597334" y="2548"/>
                    <a:pt x="5597334" y="4817"/>
                    <a:pt x="5595953" y="6255"/>
                  </a:cubicBezTo>
                  <a:lnTo>
                    <a:pt x="5595953" y="6255"/>
                  </a:lnTo>
                  <a:cubicBezTo>
                    <a:pt x="5480034" y="124365"/>
                    <a:pt x="5362686" y="240951"/>
                    <a:pt x="5241146" y="352965"/>
                  </a:cubicBezTo>
                  <a:cubicBezTo>
                    <a:pt x="5119607" y="464979"/>
                    <a:pt x="4993496" y="572897"/>
                    <a:pt x="4871386" y="683958"/>
                  </a:cubicBezTo>
                  <a:cubicBezTo>
                    <a:pt x="4749275" y="795020"/>
                    <a:pt x="4630022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01" y="1446149"/>
                    <a:pt x="4059636" y="1507995"/>
                    <a:pt x="4005849" y="1570736"/>
                  </a:cubicBezTo>
                  <a:lnTo>
                    <a:pt x="3845067" y="1759712"/>
                  </a:lnTo>
                  <a:cubicBezTo>
                    <a:pt x="3738006" y="1885918"/>
                    <a:pt x="3626659" y="2008505"/>
                    <a:pt x="3512550" y="2128234"/>
                  </a:cubicBezTo>
                  <a:cubicBezTo>
                    <a:pt x="3398440" y="2247963"/>
                    <a:pt x="3282235" y="2365883"/>
                    <a:pt x="3163648" y="2481231"/>
                  </a:cubicBezTo>
                  <a:cubicBezTo>
                    <a:pt x="3104403" y="2538952"/>
                    <a:pt x="3044272" y="2595788"/>
                    <a:pt x="2983245" y="2651728"/>
                  </a:cubicBezTo>
                  <a:cubicBezTo>
                    <a:pt x="2922285" y="2707545"/>
                    <a:pt x="2860372" y="2762504"/>
                    <a:pt x="2798270" y="2817082"/>
                  </a:cubicBezTo>
                  <a:cubicBezTo>
                    <a:pt x="2736167" y="2871660"/>
                    <a:pt x="2674445" y="2926620"/>
                    <a:pt x="2613199" y="2982436"/>
                  </a:cubicBezTo>
                  <a:cubicBezTo>
                    <a:pt x="2551953" y="3038253"/>
                    <a:pt x="2491850" y="3096165"/>
                    <a:pt x="2432605" y="3153315"/>
                  </a:cubicBezTo>
                  <a:cubicBezTo>
                    <a:pt x="2314114" y="3268691"/>
                    <a:pt x="2197880" y="3386325"/>
                    <a:pt x="2083895" y="3506216"/>
                  </a:cubicBezTo>
                  <a:cubicBezTo>
                    <a:pt x="1969595" y="3625945"/>
                    <a:pt x="1858438" y="3748437"/>
                    <a:pt x="1751472" y="3874548"/>
                  </a:cubicBezTo>
                  <a:lnTo>
                    <a:pt x="1590690" y="4063905"/>
                  </a:lnTo>
                  <a:cubicBezTo>
                    <a:pt x="1536588" y="4126484"/>
                    <a:pt x="1481914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835" y="4840668"/>
                    <a:pt x="724963" y="4951349"/>
                  </a:cubicBezTo>
                  <a:cubicBezTo>
                    <a:pt x="602090" y="5062030"/>
                    <a:pt x="476074" y="5169471"/>
                    <a:pt x="355107" y="5282343"/>
                  </a:cubicBezTo>
                  <a:cubicBezTo>
                    <a:pt x="234139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E047027D-F75F-4E93-B839-8ECC0053ABEE}"/>
                </a:ext>
              </a:extLst>
            </p:cNvPr>
            <p:cNvSpPr/>
            <p:nvPr/>
          </p:nvSpPr>
          <p:spPr>
            <a:xfrm>
              <a:off x="3791425" y="722826"/>
              <a:ext cx="5597259" cy="5629204"/>
            </a:xfrm>
            <a:custGeom>
              <a:avLst/>
              <a:gdLst>
                <a:gd name="connsiteX0" fmla="*/ 15 w 5597259"/>
                <a:gd name="connsiteY0" fmla="*/ 5629243 h 5629204"/>
                <a:gd name="connsiteX1" fmla="*/ 354440 w 5597259"/>
                <a:gd name="connsiteY1" fmla="*/ 5281962 h 5629204"/>
                <a:gd name="connsiteX2" fmla="*/ 723915 w 5597259"/>
                <a:gd name="connsiteY2" fmla="*/ 4950682 h 5629204"/>
                <a:gd name="connsiteX3" fmla="*/ 1081769 w 5597259"/>
                <a:gd name="connsiteY3" fmla="*/ 4606925 h 5629204"/>
                <a:gd name="connsiteX4" fmla="*/ 1424669 w 5597259"/>
                <a:gd name="connsiteY4" fmla="*/ 4248309 h 5629204"/>
                <a:gd name="connsiteX5" fmla="*/ 1589166 w 5597259"/>
                <a:gd name="connsiteY5" fmla="*/ 4062476 h 5629204"/>
                <a:gd name="connsiteX6" fmla="*/ 1749758 w 5597259"/>
                <a:gd name="connsiteY6" fmla="*/ 3873309 h 5629204"/>
                <a:gd name="connsiteX7" fmla="*/ 2081894 w 5597259"/>
                <a:gd name="connsiteY7" fmla="*/ 3504597 h 5629204"/>
                <a:gd name="connsiteX8" fmla="*/ 2430414 w 5597259"/>
                <a:gd name="connsiteY8" fmla="*/ 3151314 h 5629204"/>
                <a:gd name="connsiteX9" fmla="*/ 2610627 w 5597259"/>
                <a:gd name="connsiteY9" fmla="*/ 2980626 h 5629204"/>
                <a:gd name="connsiteX10" fmla="*/ 2795507 w 5597259"/>
                <a:gd name="connsiteY10" fmla="*/ 2815082 h 5629204"/>
                <a:gd name="connsiteX11" fmla="*/ 2980388 w 5597259"/>
                <a:gd name="connsiteY11" fmla="*/ 2649633 h 5629204"/>
                <a:gd name="connsiteX12" fmla="*/ 3160505 w 5597259"/>
                <a:gd name="connsiteY12" fmla="*/ 2479040 h 5629204"/>
                <a:gd name="connsiteX13" fmla="*/ 3509216 w 5597259"/>
                <a:gd name="connsiteY13" fmla="*/ 2125853 h 5629204"/>
                <a:gd name="connsiteX14" fmla="*/ 3841257 w 5597259"/>
                <a:gd name="connsiteY14" fmla="*/ 1757235 h 5629204"/>
                <a:gd name="connsiteX15" fmla="*/ 4001848 w 5597259"/>
                <a:gd name="connsiteY15" fmla="*/ 1568069 h 5629204"/>
                <a:gd name="connsiteX16" fmla="*/ 4166441 w 5597259"/>
                <a:gd name="connsiteY16" fmla="*/ 1382236 h 5629204"/>
                <a:gd name="connsiteX17" fmla="*/ 4509341 w 5597259"/>
                <a:gd name="connsiteY17" fmla="*/ 1023525 h 5629204"/>
                <a:gd name="connsiteX18" fmla="*/ 4867290 w 5597259"/>
                <a:gd name="connsiteY18" fmla="*/ 679577 h 5629204"/>
                <a:gd name="connsiteX19" fmla="*/ 5236765 w 5597259"/>
                <a:gd name="connsiteY19" fmla="*/ 348297 h 5629204"/>
                <a:gd name="connsiteX20" fmla="*/ 5591095 w 5597259"/>
                <a:gd name="connsiteY20" fmla="*/ 1111 h 5629204"/>
                <a:gd name="connsiteX21" fmla="*/ 5596210 w 5597259"/>
                <a:gd name="connsiteY21" fmla="*/ 1086 h 5629204"/>
                <a:gd name="connsiteX22" fmla="*/ 5596238 w 5597259"/>
                <a:gd name="connsiteY22" fmla="*/ 1111 h 5629204"/>
                <a:gd name="connsiteX23" fmla="*/ 5596238 w 5597259"/>
                <a:gd name="connsiteY23" fmla="*/ 6255 h 5629204"/>
                <a:gd name="connsiteX24" fmla="*/ 5596238 w 5597259"/>
                <a:gd name="connsiteY24" fmla="*/ 6255 h 5629204"/>
                <a:gd name="connsiteX25" fmla="*/ 5241147 w 5597259"/>
                <a:gd name="connsiteY25" fmla="*/ 352965 h 5629204"/>
                <a:gd name="connsiteX26" fmla="*/ 4871386 w 5597259"/>
                <a:gd name="connsiteY26" fmla="*/ 683958 h 5629204"/>
                <a:gd name="connsiteX27" fmla="*/ 4513341 w 5597259"/>
                <a:gd name="connsiteY27" fmla="*/ 1026858 h 5629204"/>
                <a:gd name="connsiteX28" fmla="*/ 4170441 w 5597259"/>
                <a:gd name="connsiteY28" fmla="*/ 1385189 h 5629204"/>
                <a:gd name="connsiteX29" fmla="*/ 4005849 w 5597259"/>
                <a:gd name="connsiteY29" fmla="*/ 1570736 h 5629204"/>
                <a:gd name="connsiteX30" fmla="*/ 3845067 w 5597259"/>
                <a:gd name="connsiteY30" fmla="*/ 1759712 h 5629204"/>
                <a:gd name="connsiteX31" fmla="*/ 3512264 w 5597259"/>
                <a:gd name="connsiteY31" fmla="*/ 2128996 h 5629204"/>
                <a:gd name="connsiteX32" fmla="*/ 3163363 w 5597259"/>
                <a:gd name="connsiteY32" fmla="*/ 2481993 h 5629204"/>
                <a:gd name="connsiteX33" fmla="*/ 2982959 w 5597259"/>
                <a:gd name="connsiteY33" fmla="*/ 2652490 h 5629204"/>
                <a:gd name="connsiteX34" fmla="*/ 2797984 w 5597259"/>
                <a:gd name="connsiteY34" fmla="*/ 2817844 h 5629204"/>
                <a:gd name="connsiteX35" fmla="*/ 2612913 w 5597259"/>
                <a:gd name="connsiteY35" fmla="*/ 2983198 h 5629204"/>
                <a:gd name="connsiteX36" fmla="*/ 2432891 w 5597259"/>
                <a:gd name="connsiteY36" fmla="*/ 3153315 h 5629204"/>
                <a:gd name="connsiteX37" fmla="*/ 2084180 w 5597259"/>
                <a:gd name="connsiteY37" fmla="*/ 3506216 h 5629204"/>
                <a:gd name="connsiteX38" fmla="*/ 1751758 w 5597259"/>
                <a:gd name="connsiteY38" fmla="*/ 3874548 h 5629204"/>
                <a:gd name="connsiteX39" fmla="*/ 1590690 w 5597259"/>
                <a:gd name="connsiteY39" fmla="*/ 4063905 h 5629204"/>
                <a:gd name="connsiteX40" fmla="*/ 1426003 w 5597259"/>
                <a:gd name="connsiteY40" fmla="*/ 4249452 h 5629204"/>
                <a:gd name="connsiteX41" fmla="*/ 1083103 w 5597259"/>
                <a:gd name="connsiteY41" fmla="*/ 4607877 h 5629204"/>
                <a:gd name="connsiteX42" fmla="*/ 724963 w 5597259"/>
                <a:gd name="connsiteY42" fmla="*/ 4951349 h 5629204"/>
                <a:gd name="connsiteX43" fmla="*/ 355107 w 5597259"/>
                <a:gd name="connsiteY43" fmla="*/ 5282343 h 5629204"/>
                <a:gd name="connsiteX44" fmla="*/ 15 w 5597259"/>
                <a:gd name="connsiteY44" fmla="*/ 5629243 h 562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597259" h="5629204">
                  <a:moveTo>
                    <a:pt x="15" y="5629243"/>
                  </a:moveTo>
                  <a:cubicBezTo>
                    <a:pt x="115934" y="5511228"/>
                    <a:pt x="233092" y="5394452"/>
                    <a:pt x="354440" y="5281962"/>
                  </a:cubicBezTo>
                  <a:cubicBezTo>
                    <a:pt x="475789" y="5169471"/>
                    <a:pt x="601519" y="5061934"/>
                    <a:pt x="723915" y="4950682"/>
                  </a:cubicBezTo>
                  <a:cubicBezTo>
                    <a:pt x="846311" y="4839430"/>
                    <a:pt x="965183" y="4724273"/>
                    <a:pt x="1081769" y="4606925"/>
                  </a:cubicBezTo>
                  <a:cubicBezTo>
                    <a:pt x="1198355" y="4489577"/>
                    <a:pt x="1313227" y="4370515"/>
                    <a:pt x="1424669" y="4248309"/>
                  </a:cubicBezTo>
                  <a:cubicBezTo>
                    <a:pt x="1480486" y="4187282"/>
                    <a:pt x="1535321" y="4125341"/>
                    <a:pt x="1589166" y="4062476"/>
                  </a:cubicBezTo>
                  <a:lnTo>
                    <a:pt x="1749758" y="3873309"/>
                  </a:lnTo>
                  <a:cubicBezTo>
                    <a:pt x="1856628" y="3747103"/>
                    <a:pt x="1967880" y="3624516"/>
                    <a:pt x="2081894" y="3504597"/>
                  </a:cubicBezTo>
                  <a:cubicBezTo>
                    <a:pt x="2195909" y="3384677"/>
                    <a:pt x="2311923" y="3266472"/>
                    <a:pt x="2430414" y="3151314"/>
                  </a:cubicBezTo>
                  <a:cubicBezTo>
                    <a:pt x="2489659" y="3093526"/>
                    <a:pt x="2549734" y="3036633"/>
                    <a:pt x="2610627" y="2980626"/>
                  </a:cubicBezTo>
                  <a:cubicBezTo>
                    <a:pt x="2671587" y="2924715"/>
                    <a:pt x="2733500" y="2869755"/>
                    <a:pt x="2795507" y="2815082"/>
                  </a:cubicBezTo>
                  <a:cubicBezTo>
                    <a:pt x="2857515" y="2760408"/>
                    <a:pt x="2919332" y="2705544"/>
                    <a:pt x="2980388" y="2649633"/>
                  </a:cubicBezTo>
                  <a:cubicBezTo>
                    <a:pt x="3041443" y="2593721"/>
                    <a:pt x="3101355" y="2536857"/>
                    <a:pt x="3160505" y="2479040"/>
                  </a:cubicBezTo>
                  <a:cubicBezTo>
                    <a:pt x="3278682" y="2363406"/>
                    <a:pt x="3394916" y="2245677"/>
                    <a:pt x="3509216" y="2125853"/>
                  </a:cubicBezTo>
                  <a:cubicBezTo>
                    <a:pt x="3623516" y="2006028"/>
                    <a:pt x="3734387" y="1883442"/>
                    <a:pt x="3841257" y="1757235"/>
                  </a:cubicBezTo>
                  <a:lnTo>
                    <a:pt x="4001848" y="1568069"/>
                  </a:lnTo>
                  <a:cubicBezTo>
                    <a:pt x="4055827" y="1505394"/>
                    <a:pt x="4110690" y="1443453"/>
                    <a:pt x="4166441" y="1382236"/>
                  </a:cubicBezTo>
                  <a:cubicBezTo>
                    <a:pt x="4277883" y="1259935"/>
                    <a:pt x="4392945" y="1140968"/>
                    <a:pt x="4509341" y="1023525"/>
                  </a:cubicBezTo>
                  <a:cubicBezTo>
                    <a:pt x="4625736" y="906081"/>
                    <a:pt x="4744418" y="790448"/>
                    <a:pt x="4867290" y="679577"/>
                  </a:cubicBezTo>
                  <a:cubicBezTo>
                    <a:pt x="4990163" y="568706"/>
                    <a:pt x="5115893" y="461264"/>
                    <a:pt x="5236765" y="348297"/>
                  </a:cubicBezTo>
                  <a:cubicBezTo>
                    <a:pt x="5357637" y="235331"/>
                    <a:pt x="5474890" y="119126"/>
                    <a:pt x="5591095" y="1111"/>
                  </a:cubicBezTo>
                  <a:cubicBezTo>
                    <a:pt x="5592505" y="-309"/>
                    <a:pt x="5594791" y="-320"/>
                    <a:pt x="5596210" y="1086"/>
                  </a:cubicBezTo>
                  <a:cubicBezTo>
                    <a:pt x="5596219" y="1094"/>
                    <a:pt x="5596229" y="1103"/>
                    <a:pt x="5596238" y="1111"/>
                  </a:cubicBezTo>
                  <a:cubicBezTo>
                    <a:pt x="5597620" y="2548"/>
                    <a:pt x="5597620" y="4817"/>
                    <a:pt x="5596238" y="6255"/>
                  </a:cubicBezTo>
                  <a:lnTo>
                    <a:pt x="5596238" y="6255"/>
                  </a:lnTo>
                  <a:cubicBezTo>
                    <a:pt x="5480033" y="124365"/>
                    <a:pt x="5362686" y="240951"/>
                    <a:pt x="5241147" y="352965"/>
                  </a:cubicBezTo>
                  <a:cubicBezTo>
                    <a:pt x="5119608" y="464979"/>
                    <a:pt x="4993497" y="572897"/>
                    <a:pt x="4871386" y="683958"/>
                  </a:cubicBezTo>
                  <a:cubicBezTo>
                    <a:pt x="4749275" y="795020"/>
                    <a:pt x="4630022" y="910082"/>
                    <a:pt x="4513341" y="1026858"/>
                  </a:cubicBezTo>
                  <a:cubicBezTo>
                    <a:pt x="4396660" y="1143635"/>
                    <a:pt x="4281693" y="1263078"/>
                    <a:pt x="4170441" y="1385189"/>
                  </a:cubicBezTo>
                  <a:cubicBezTo>
                    <a:pt x="4114558" y="1446149"/>
                    <a:pt x="4059694" y="1507995"/>
                    <a:pt x="4005849" y="1570736"/>
                  </a:cubicBezTo>
                  <a:lnTo>
                    <a:pt x="3845067" y="1759712"/>
                  </a:lnTo>
                  <a:cubicBezTo>
                    <a:pt x="3737816" y="1886490"/>
                    <a:pt x="3626373" y="2009267"/>
                    <a:pt x="3512264" y="2128996"/>
                  </a:cubicBezTo>
                  <a:cubicBezTo>
                    <a:pt x="3398154" y="2248725"/>
                    <a:pt x="3281949" y="2366645"/>
                    <a:pt x="3163363" y="2481993"/>
                  </a:cubicBezTo>
                  <a:cubicBezTo>
                    <a:pt x="3104117" y="2539714"/>
                    <a:pt x="3043986" y="2596550"/>
                    <a:pt x="2982959" y="2652490"/>
                  </a:cubicBezTo>
                  <a:cubicBezTo>
                    <a:pt x="2921999" y="2708307"/>
                    <a:pt x="2860087" y="2763266"/>
                    <a:pt x="2797984" y="2817844"/>
                  </a:cubicBezTo>
                  <a:cubicBezTo>
                    <a:pt x="2735881" y="2872422"/>
                    <a:pt x="2674159" y="2927382"/>
                    <a:pt x="2612913" y="2983198"/>
                  </a:cubicBezTo>
                  <a:cubicBezTo>
                    <a:pt x="2551667" y="3039015"/>
                    <a:pt x="2491850" y="3096165"/>
                    <a:pt x="2432891" y="3153315"/>
                  </a:cubicBezTo>
                  <a:cubicBezTo>
                    <a:pt x="2314400" y="3268691"/>
                    <a:pt x="2198166" y="3386325"/>
                    <a:pt x="2084180" y="3506216"/>
                  </a:cubicBezTo>
                  <a:cubicBezTo>
                    <a:pt x="1969880" y="3625945"/>
                    <a:pt x="1858724" y="3748437"/>
                    <a:pt x="1751758" y="3874548"/>
                  </a:cubicBezTo>
                  <a:lnTo>
                    <a:pt x="1590690" y="4063905"/>
                  </a:lnTo>
                  <a:cubicBezTo>
                    <a:pt x="1536588" y="4126484"/>
                    <a:pt x="1481915" y="4188492"/>
                    <a:pt x="1426003" y="4249452"/>
                  </a:cubicBezTo>
                  <a:cubicBezTo>
                    <a:pt x="1314465" y="4371658"/>
                    <a:pt x="1199308" y="4490530"/>
                    <a:pt x="1083103" y="4607877"/>
                  </a:cubicBezTo>
                  <a:cubicBezTo>
                    <a:pt x="966898" y="4725225"/>
                    <a:pt x="847835" y="4840668"/>
                    <a:pt x="724963" y="4951349"/>
                  </a:cubicBezTo>
                  <a:cubicBezTo>
                    <a:pt x="602090" y="5062030"/>
                    <a:pt x="476074" y="5169471"/>
                    <a:pt x="355107" y="5282343"/>
                  </a:cubicBezTo>
                  <a:cubicBezTo>
                    <a:pt x="234139" y="5395214"/>
                    <a:pt x="116029" y="5511419"/>
                    <a:pt x="15" y="562924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FEC104C3-7B8C-4865-83CE-982CD5D0B81C}"/>
                </a:ext>
              </a:extLst>
            </p:cNvPr>
            <p:cNvSpPr/>
            <p:nvPr/>
          </p:nvSpPr>
          <p:spPr>
            <a:xfrm>
              <a:off x="3890676" y="722834"/>
              <a:ext cx="5597287" cy="5629197"/>
            </a:xfrm>
            <a:custGeom>
              <a:avLst/>
              <a:gdLst>
                <a:gd name="connsiteX0" fmla="*/ 15 w 5597287"/>
                <a:gd name="connsiteY0" fmla="*/ 5629236 h 5629197"/>
                <a:gd name="connsiteX1" fmla="*/ 354440 w 5597287"/>
                <a:gd name="connsiteY1" fmla="*/ 5281954 h 5629197"/>
                <a:gd name="connsiteX2" fmla="*/ 723915 w 5597287"/>
                <a:gd name="connsiteY2" fmla="*/ 4950675 h 5629197"/>
                <a:gd name="connsiteX3" fmla="*/ 1081769 w 5597287"/>
                <a:gd name="connsiteY3" fmla="*/ 4606918 h 5629197"/>
                <a:gd name="connsiteX4" fmla="*/ 1424669 w 5597287"/>
                <a:gd name="connsiteY4" fmla="*/ 4248301 h 5629197"/>
                <a:gd name="connsiteX5" fmla="*/ 1589166 w 5597287"/>
                <a:gd name="connsiteY5" fmla="*/ 4062469 h 5629197"/>
                <a:gd name="connsiteX6" fmla="*/ 1749758 w 5597287"/>
                <a:gd name="connsiteY6" fmla="*/ 3873302 h 5629197"/>
                <a:gd name="connsiteX7" fmla="*/ 2081894 w 5597287"/>
                <a:gd name="connsiteY7" fmla="*/ 3504589 h 5629197"/>
                <a:gd name="connsiteX8" fmla="*/ 2430414 w 5597287"/>
                <a:gd name="connsiteY8" fmla="*/ 3151307 h 5629197"/>
                <a:gd name="connsiteX9" fmla="*/ 2610627 w 5597287"/>
                <a:gd name="connsiteY9" fmla="*/ 2980619 h 5629197"/>
                <a:gd name="connsiteX10" fmla="*/ 2795507 w 5597287"/>
                <a:gd name="connsiteY10" fmla="*/ 2815074 h 5629197"/>
                <a:gd name="connsiteX11" fmla="*/ 2980388 w 5597287"/>
                <a:gd name="connsiteY11" fmla="*/ 2649625 h 5629197"/>
                <a:gd name="connsiteX12" fmla="*/ 3160505 w 5597287"/>
                <a:gd name="connsiteY12" fmla="*/ 2479033 h 5629197"/>
                <a:gd name="connsiteX13" fmla="*/ 3508930 w 5597287"/>
                <a:gd name="connsiteY13" fmla="*/ 2125846 h 5629197"/>
                <a:gd name="connsiteX14" fmla="*/ 3840971 w 5597287"/>
                <a:gd name="connsiteY14" fmla="*/ 1757228 h 5629197"/>
                <a:gd name="connsiteX15" fmla="*/ 4001563 w 5597287"/>
                <a:gd name="connsiteY15" fmla="*/ 1568062 h 5629197"/>
                <a:gd name="connsiteX16" fmla="*/ 4166155 w 5597287"/>
                <a:gd name="connsiteY16" fmla="*/ 1382229 h 5629197"/>
                <a:gd name="connsiteX17" fmla="*/ 4509055 w 5597287"/>
                <a:gd name="connsiteY17" fmla="*/ 1023517 h 5629197"/>
                <a:gd name="connsiteX18" fmla="*/ 4867290 w 5597287"/>
                <a:gd name="connsiteY18" fmla="*/ 679570 h 5629197"/>
                <a:gd name="connsiteX19" fmla="*/ 5236765 w 5597287"/>
                <a:gd name="connsiteY19" fmla="*/ 348290 h 5629197"/>
                <a:gd name="connsiteX20" fmla="*/ 5591095 w 5597287"/>
                <a:gd name="connsiteY20" fmla="*/ 1104 h 5629197"/>
                <a:gd name="connsiteX21" fmla="*/ 5596239 w 5597287"/>
                <a:gd name="connsiteY21" fmla="*/ 1104 h 5629197"/>
                <a:gd name="connsiteX22" fmla="*/ 5596239 w 5597287"/>
                <a:gd name="connsiteY22" fmla="*/ 6247 h 5629197"/>
                <a:gd name="connsiteX23" fmla="*/ 5596239 w 5597287"/>
                <a:gd name="connsiteY23" fmla="*/ 6247 h 5629197"/>
                <a:gd name="connsiteX24" fmla="*/ 5241432 w 5597287"/>
                <a:gd name="connsiteY24" fmla="*/ 352957 h 5629197"/>
                <a:gd name="connsiteX25" fmla="*/ 4871672 w 5597287"/>
                <a:gd name="connsiteY25" fmla="*/ 683951 h 5629197"/>
                <a:gd name="connsiteX26" fmla="*/ 4513627 w 5597287"/>
                <a:gd name="connsiteY26" fmla="*/ 1026851 h 5629197"/>
                <a:gd name="connsiteX27" fmla="*/ 4170727 w 5597287"/>
                <a:gd name="connsiteY27" fmla="*/ 1385181 h 5629197"/>
                <a:gd name="connsiteX28" fmla="*/ 4006135 w 5597287"/>
                <a:gd name="connsiteY28" fmla="*/ 1570729 h 5629197"/>
                <a:gd name="connsiteX29" fmla="*/ 3845353 w 5597287"/>
                <a:gd name="connsiteY29" fmla="*/ 1759705 h 5629197"/>
                <a:gd name="connsiteX30" fmla="*/ 3512835 w 5597287"/>
                <a:gd name="connsiteY30" fmla="*/ 2128227 h 5629197"/>
                <a:gd name="connsiteX31" fmla="*/ 3163934 w 5597287"/>
                <a:gd name="connsiteY31" fmla="*/ 2481223 h 5629197"/>
                <a:gd name="connsiteX32" fmla="*/ 2983531 w 5597287"/>
                <a:gd name="connsiteY32" fmla="*/ 2651721 h 5629197"/>
                <a:gd name="connsiteX33" fmla="*/ 2798555 w 5597287"/>
                <a:gd name="connsiteY33" fmla="*/ 2817075 h 5629197"/>
                <a:gd name="connsiteX34" fmla="*/ 2613485 w 5597287"/>
                <a:gd name="connsiteY34" fmla="*/ 2982429 h 5629197"/>
                <a:gd name="connsiteX35" fmla="*/ 2432891 w 5597287"/>
                <a:gd name="connsiteY35" fmla="*/ 3153307 h 5629197"/>
                <a:gd name="connsiteX36" fmla="*/ 2084180 w 5597287"/>
                <a:gd name="connsiteY36" fmla="*/ 3506208 h 5629197"/>
                <a:gd name="connsiteX37" fmla="*/ 1751758 w 5597287"/>
                <a:gd name="connsiteY37" fmla="*/ 3874540 h 5629197"/>
                <a:gd name="connsiteX38" fmla="*/ 1590690 w 5597287"/>
                <a:gd name="connsiteY38" fmla="*/ 4063897 h 5629197"/>
                <a:gd name="connsiteX39" fmla="*/ 1426003 w 5597287"/>
                <a:gd name="connsiteY39" fmla="*/ 4249444 h 5629197"/>
                <a:gd name="connsiteX40" fmla="*/ 1083103 w 5597287"/>
                <a:gd name="connsiteY40" fmla="*/ 4607870 h 5629197"/>
                <a:gd name="connsiteX41" fmla="*/ 724963 w 5597287"/>
                <a:gd name="connsiteY41" fmla="*/ 4951342 h 5629197"/>
                <a:gd name="connsiteX42" fmla="*/ 355107 w 5597287"/>
                <a:gd name="connsiteY42" fmla="*/ 5282336 h 5629197"/>
                <a:gd name="connsiteX43" fmla="*/ 15 w 5597287"/>
                <a:gd name="connsiteY43" fmla="*/ 5629236 h 562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597287" h="5629197">
                  <a:moveTo>
                    <a:pt x="15" y="5629236"/>
                  </a:moveTo>
                  <a:cubicBezTo>
                    <a:pt x="115934" y="5511221"/>
                    <a:pt x="233092" y="5394445"/>
                    <a:pt x="354440" y="5281954"/>
                  </a:cubicBezTo>
                  <a:cubicBezTo>
                    <a:pt x="475789" y="5169464"/>
                    <a:pt x="601519" y="5061927"/>
                    <a:pt x="723915" y="4950675"/>
                  </a:cubicBezTo>
                  <a:cubicBezTo>
                    <a:pt x="846311" y="4839423"/>
                    <a:pt x="965183" y="4724266"/>
                    <a:pt x="1081769" y="4606918"/>
                  </a:cubicBezTo>
                  <a:cubicBezTo>
                    <a:pt x="1198355" y="4489570"/>
                    <a:pt x="1313227" y="4370507"/>
                    <a:pt x="1424669" y="4248301"/>
                  </a:cubicBezTo>
                  <a:cubicBezTo>
                    <a:pt x="1480486" y="4187275"/>
                    <a:pt x="1535321" y="4125333"/>
                    <a:pt x="1589166" y="4062469"/>
                  </a:cubicBezTo>
                  <a:lnTo>
                    <a:pt x="1749758" y="3873302"/>
                  </a:lnTo>
                  <a:cubicBezTo>
                    <a:pt x="1856628" y="3747096"/>
                    <a:pt x="1967880" y="3624509"/>
                    <a:pt x="2081894" y="3504589"/>
                  </a:cubicBezTo>
                  <a:cubicBezTo>
                    <a:pt x="2195909" y="3384670"/>
                    <a:pt x="2311923" y="3266464"/>
                    <a:pt x="2430414" y="3151307"/>
                  </a:cubicBezTo>
                  <a:cubicBezTo>
                    <a:pt x="2489660" y="3093519"/>
                    <a:pt x="2549734" y="3036626"/>
                    <a:pt x="2610627" y="2980619"/>
                  </a:cubicBezTo>
                  <a:cubicBezTo>
                    <a:pt x="2671587" y="2924707"/>
                    <a:pt x="2733500" y="2869748"/>
                    <a:pt x="2795507" y="2815074"/>
                  </a:cubicBezTo>
                  <a:cubicBezTo>
                    <a:pt x="2857515" y="2760401"/>
                    <a:pt x="2919332" y="2705537"/>
                    <a:pt x="2980388" y="2649625"/>
                  </a:cubicBezTo>
                  <a:cubicBezTo>
                    <a:pt x="3041443" y="2593714"/>
                    <a:pt x="3101355" y="2536849"/>
                    <a:pt x="3160505" y="2479033"/>
                  </a:cubicBezTo>
                  <a:cubicBezTo>
                    <a:pt x="3278873" y="2363590"/>
                    <a:pt x="3395011" y="2245861"/>
                    <a:pt x="3508930" y="2125846"/>
                  </a:cubicBezTo>
                  <a:cubicBezTo>
                    <a:pt x="3623230" y="2006021"/>
                    <a:pt x="3734101" y="1883434"/>
                    <a:pt x="3840971" y="1757228"/>
                  </a:cubicBezTo>
                  <a:lnTo>
                    <a:pt x="4001563" y="1568062"/>
                  </a:lnTo>
                  <a:cubicBezTo>
                    <a:pt x="4055541" y="1505387"/>
                    <a:pt x="4110405" y="1443446"/>
                    <a:pt x="4166155" y="1382229"/>
                  </a:cubicBezTo>
                  <a:cubicBezTo>
                    <a:pt x="4277598" y="1259928"/>
                    <a:pt x="4392659" y="1140961"/>
                    <a:pt x="4509055" y="1023517"/>
                  </a:cubicBezTo>
                  <a:cubicBezTo>
                    <a:pt x="4625450" y="906074"/>
                    <a:pt x="4744513" y="790441"/>
                    <a:pt x="4867290" y="679570"/>
                  </a:cubicBezTo>
                  <a:cubicBezTo>
                    <a:pt x="4990068" y="568699"/>
                    <a:pt x="5115892" y="461256"/>
                    <a:pt x="5236765" y="348290"/>
                  </a:cubicBezTo>
                  <a:cubicBezTo>
                    <a:pt x="5357637" y="235323"/>
                    <a:pt x="5474890" y="119118"/>
                    <a:pt x="5591095" y="1104"/>
                  </a:cubicBezTo>
                  <a:cubicBezTo>
                    <a:pt x="5592514" y="-317"/>
                    <a:pt x="5594819" y="-317"/>
                    <a:pt x="5596239" y="1104"/>
                  </a:cubicBezTo>
                  <a:cubicBezTo>
                    <a:pt x="5597658" y="2524"/>
                    <a:pt x="5597658" y="4827"/>
                    <a:pt x="5596239" y="6247"/>
                  </a:cubicBezTo>
                  <a:lnTo>
                    <a:pt x="5596239" y="6247"/>
                  </a:lnTo>
                  <a:cubicBezTo>
                    <a:pt x="5480319" y="124357"/>
                    <a:pt x="5362590" y="240943"/>
                    <a:pt x="5241432" y="352957"/>
                  </a:cubicBezTo>
                  <a:cubicBezTo>
                    <a:pt x="5120274" y="464971"/>
                    <a:pt x="4993782" y="572889"/>
                    <a:pt x="4871672" y="683951"/>
                  </a:cubicBezTo>
                  <a:cubicBezTo>
                    <a:pt x="4749561" y="795013"/>
                    <a:pt x="4630308" y="910074"/>
                    <a:pt x="4513627" y="1026851"/>
                  </a:cubicBezTo>
                  <a:cubicBezTo>
                    <a:pt x="4396946" y="1143628"/>
                    <a:pt x="4281979" y="1263071"/>
                    <a:pt x="4170727" y="1385181"/>
                  </a:cubicBezTo>
                  <a:cubicBezTo>
                    <a:pt x="4114844" y="1446142"/>
                    <a:pt x="4059979" y="1507987"/>
                    <a:pt x="4006135" y="1570729"/>
                  </a:cubicBezTo>
                  <a:lnTo>
                    <a:pt x="3845353" y="1759705"/>
                  </a:lnTo>
                  <a:cubicBezTo>
                    <a:pt x="3738292" y="1885911"/>
                    <a:pt x="3626945" y="2008498"/>
                    <a:pt x="3512835" y="2128227"/>
                  </a:cubicBezTo>
                  <a:cubicBezTo>
                    <a:pt x="3398726" y="2247956"/>
                    <a:pt x="3282521" y="2365876"/>
                    <a:pt x="3163934" y="2481223"/>
                  </a:cubicBezTo>
                  <a:cubicBezTo>
                    <a:pt x="3104689" y="2538945"/>
                    <a:pt x="3044557" y="2595781"/>
                    <a:pt x="2983531" y="2651721"/>
                  </a:cubicBezTo>
                  <a:cubicBezTo>
                    <a:pt x="2922571" y="2707537"/>
                    <a:pt x="2860658" y="2762497"/>
                    <a:pt x="2798555" y="2817075"/>
                  </a:cubicBezTo>
                  <a:cubicBezTo>
                    <a:pt x="2736452" y="2871653"/>
                    <a:pt x="2674730" y="2926612"/>
                    <a:pt x="2613485" y="2982429"/>
                  </a:cubicBezTo>
                  <a:cubicBezTo>
                    <a:pt x="2552239" y="3038245"/>
                    <a:pt x="2492136" y="3096157"/>
                    <a:pt x="2432891" y="3153307"/>
                  </a:cubicBezTo>
                  <a:cubicBezTo>
                    <a:pt x="2314400" y="3268684"/>
                    <a:pt x="2198166" y="3386318"/>
                    <a:pt x="2084180" y="3506208"/>
                  </a:cubicBezTo>
                  <a:cubicBezTo>
                    <a:pt x="1969880" y="3625938"/>
                    <a:pt x="1858724" y="3748429"/>
                    <a:pt x="1751758" y="3874540"/>
                  </a:cubicBezTo>
                  <a:lnTo>
                    <a:pt x="1590690" y="4063897"/>
                  </a:lnTo>
                  <a:cubicBezTo>
                    <a:pt x="1536588" y="4126477"/>
                    <a:pt x="1481914" y="4188484"/>
                    <a:pt x="1426003" y="4249444"/>
                  </a:cubicBezTo>
                  <a:cubicBezTo>
                    <a:pt x="1314465" y="4371650"/>
                    <a:pt x="1199308" y="4490522"/>
                    <a:pt x="1083103" y="4607870"/>
                  </a:cubicBezTo>
                  <a:cubicBezTo>
                    <a:pt x="966898" y="4725218"/>
                    <a:pt x="847835" y="4840661"/>
                    <a:pt x="724963" y="4951342"/>
                  </a:cubicBezTo>
                  <a:cubicBezTo>
                    <a:pt x="602090" y="5062022"/>
                    <a:pt x="476074" y="5169464"/>
                    <a:pt x="355107" y="5282336"/>
                  </a:cubicBezTo>
                  <a:cubicBezTo>
                    <a:pt x="234139" y="5395207"/>
                    <a:pt x="116315" y="5511412"/>
                    <a:pt x="15" y="562923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132ADB61-16B2-424D-AD72-D25FE7389BE6}"/>
                </a:ext>
              </a:extLst>
            </p:cNvPr>
            <p:cNvSpPr/>
            <p:nvPr/>
          </p:nvSpPr>
          <p:spPr>
            <a:xfrm>
              <a:off x="3990498" y="722834"/>
              <a:ext cx="5597002" cy="5629197"/>
            </a:xfrm>
            <a:custGeom>
              <a:avLst/>
              <a:gdLst>
                <a:gd name="connsiteX0" fmla="*/ 15 w 5597002"/>
                <a:gd name="connsiteY0" fmla="*/ 5629236 h 5629197"/>
                <a:gd name="connsiteX1" fmla="*/ 354440 w 5597002"/>
                <a:gd name="connsiteY1" fmla="*/ 5281954 h 5629197"/>
                <a:gd name="connsiteX2" fmla="*/ 723915 w 5597002"/>
                <a:gd name="connsiteY2" fmla="*/ 4950675 h 5629197"/>
                <a:gd name="connsiteX3" fmla="*/ 1081769 w 5597002"/>
                <a:gd name="connsiteY3" fmla="*/ 4606918 h 5629197"/>
                <a:gd name="connsiteX4" fmla="*/ 1424669 w 5597002"/>
                <a:gd name="connsiteY4" fmla="*/ 4248301 h 5629197"/>
                <a:gd name="connsiteX5" fmla="*/ 1589166 w 5597002"/>
                <a:gd name="connsiteY5" fmla="*/ 4062469 h 5629197"/>
                <a:gd name="connsiteX6" fmla="*/ 1749758 w 5597002"/>
                <a:gd name="connsiteY6" fmla="*/ 3873302 h 5629197"/>
                <a:gd name="connsiteX7" fmla="*/ 2081894 w 5597002"/>
                <a:gd name="connsiteY7" fmla="*/ 3504589 h 5629197"/>
                <a:gd name="connsiteX8" fmla="*/ 2430414 w 5597002"/>
                <a:gd name="connsiteY8" fmla="*/ 3151307 h 5629197"/>
                <a:gd name="connsiteX9" fmla="*/ 2610627 w 5597002"/>
                <a:gd name="connsiteY9" fmla="*/ 2980619 h 5629197"/>
                <a:gd name="connsiteX10" fmla="*/ 2795507 w 5597002"/>
                <a:gd name="connsiteY10" fmla="*/ 2815074 h 5629197"/>
                <a:gd name="connsiteX11" fmla="*/ 2980388 w 5597002"/>
                <a:gd name="connsiteY11" fmla="*/ 2649625 h 5629197"/>
                <a:gd name="connsiteX12" fmla="*/ 3160505 w 5597002"/>
                <a:gd name="connsiteY12" fmla="*/ 2479033 h 5629197"/>
                <a:gd name="connsiteX13" fmla="*/ 3508930 w 5597002"/>
                <a:gd name="connsiteY13" fmla="*/ 2125846 h 5629197"/>
                <a:gd name="connsiteX14" fmla="*/ 3840971 w 5597002"/>
                <a:gd name="connsiteY14" fmla="*/ 1757228 h 5629197"/>
                <a:gd name="connsiteX15" fmla="*/ 4001563 w 5597002"/>
                <a:gd name="connsiteY15" fmla="*/ 1568062 h 5629197"/>
                <a:gd name="connsiteX16" fmla="*/ 4166155 w 5597002"/>
                <a:gd name="connsiteY16" fmla="*/ 1382229 h 5629197"/>
                <a:gd name="connsiteX17" fmla="*/ 4509055 w 5597002"/>
                <a:gd name="connsiteY17" fmla="*/ 1023517 h 5629197"/>
                <a:gd name="connsiteX18" fmla="*/ 4867005 w 5597002"/>
                <a:gd name="connsiteY18" fmla="*/ 679570 h 5629197"/>
                <a:gd name="connsiteX19" fmla="*/ 5236479 w 5597002"/>
                <a:gd name="connsiteY19" fmla="*/ 348290 h 5629197"/>
                <a:gd name="connsiteX20" fmla="*/ 5590809 w 5597002"/>
                <a:gd name="connsiteY20" fmla="*/ 1104 h 5629197"/>
                <a:gd name="connsiteX21" fmla="*/ 5595953 w 5597002"/>
                <a:gd name="connsiteY21" fmla="*/ 1104 h 5629197"/>
                <a:gd name="connsiteX22" fmla="*/ 5595953 w 5597002"/>
                <a:gd name="connsiteY22" fmla="*/ 6247 h 5629197"/>
                <a:gd name="connsiteX23" fmla="*/ 5595953 w 5597002"/>
                <a:gd name="connsiteY23" fmla="*/ 6247 h 5629197"/>
                <a:gd name="connsiteX24" fmla="*/ 5241146 w 5597002"/>
                <a:gd name="connsiteY24" fmla="*/ 352957 h 5629197"/>
                <a:gd name="connsiteX25" fmla="*/ 4871386 w 5597002"/>
                <a:gd name="connsiteY25" fmla="*/ 683951 h 5629197"/>
                <a:gd name="connsiteX26" fmla="*/ 4513341 w 5597002"/>
                <a:gd name="connsiteY26" fmla="*/ 1026851 h 5629197"/>
                <a:gd name="connsiteX27" fmla="*/ 4170441 w 5597002"/>
                <a:gd name="connsiteY27" fmla="*/ 1385181 h 5629197"/>
                <a:gd name="connsiteX28" fmla="*/ 4005849 w 5597002"/>
                <a:gd name="connsiteY28" fmla="*/ 1570729 h 5629197"/>
                <a:gd name="connsiteX29" fmla="*/ 3845067 w 5597002"/>
                <a:gd name="connsiteY29" fmla="*/ 1759705 h 5629197"/>
                <a:gd name="connsiteX30" fmla="*/ 3512549 w 5597002"/>
                <a:gd name="connsiteY30" fmla="*/ 2128227 h 5629197"/>
                <a:gd name="connsiteX31" fmla="*/ 3163363 w 5597002"/>
                <a:gd name="connsiteY31" fmla="*/ 2481985 h 5629197"/>
                <a:gd name="connsiteX32" fmla="*/ 2982960 w 5597002"/>
                <a:gd name="connsiteY32" fmla="*/ 2652483 h 5629197"/>
                <a:gd name="connsiteX33" fmla="*/ 2797984 w 5597002"/>
                <a:gd name="connsiteY33" fmla="*/ 2817837 h 5629197"/>
                <a:gd name="connsiteX34" fmla="*/ 2612913 w 5597002"/>
                <a:gd name="connsiteY34" fmla="*/ 2983191 h 5629197"/>
                <a:gd name="connsiteX35" fmla="*/ 2432605 w 5597002"/>
                <a:gd name="connsiteY35" fmla="*/ 3153307 h 5629197"/>
                <a:gd name="connsiteX36" fmla="*/ 2083895 w 5597002"/>
                <a:gd name="connsiteY36" fmla="*/ 3506208 h 5629197"/>
                <a:gd name="connsiteX37" fmla="*/ 1751472 w 5597002"/>
                <a:gd name="connsiteY37" fmla="*/ 3874540 h 5629197"/>
                <a:gd name="connsiteX38" fmla="*/ 1590690 w 5597002"/>
                <a:gd name="connsiteY38" fmla="*/ 4063897 h 5629197"/>
                <a:gd name="connsiteX39" fmla="*/ 1426003 w 5597002"/>
                <a:gd name="connsiteY39" fmla="*/ 4249444 h 5629197"/>
                <a:gd name="connsiteX40" fmla="*/ 1083103 w 5597002"/>
                <a:gd name="connsiteY40" fmla="*/ 4607870 h 5629197"/>
                <a:gd name="connsiteX41" fmla="*/ 724963 w 5597002"/>
                <a:gd name="connsiteY41" fmla="*/ 4951342 h 5629197"/>
                <a:gd name="connsiteX42" fmla="*/ 355107 w 5597002"/>
                <a:gd name="connsiteY42" fmla="*/ 5282336 h 5629197"/>
                <a:gd name="connsiteX43" fmla="*/ 15 w 5597002"/>
                <a:gd name="connsiteY43" fmla="*/ 5629236 h 562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597002" h="5629197">
                  <a:moveTo>
                    <a:pt x="15" y="5629236"/>
                  </a:moveTo>
                  <a:cubicBezTo>
                    <a:pt x="115934" y="5511221"/>
                    <a:pt x="233092" y="5394445"/>
                    <a:pt x="354440" y="5281954"/>
                  </a:cubicBezTo>
                  <a:cubicBezTo>
                    <a:pt x="475789" y="5169464"/>
                    <a:pt x="601519" y="5061927"/>
                    <a:pt x="723915" y="4950675"/>
                  </a:cubicBezTo>
                  <a:cubicBezTo>
                    <a:pt x="846311" y="4839423"/>
                    <a:pt x="965183" y="4724266"/>
                    <a:pt x="1081769" y="4606918"/>
                  </a:cubicBezTo>
                  <a:cubicBezTo>
                    <a:pt x="1198355" y="4489570"/>
                    <a:pt x="1313227" y="4370507"/>
                    <a:pt x="1424669" y="4248301"/>
                  </a:cubicBezTo>
                  <a:cubicBezTo>
                    <a:pt x="1480486" y="4187275"/>
                    <a:pt x="1535321" y="4125333"/>
                    <a:pt x="1589166" y="4062469"/>
                  </a:cubicBezTo>
                  <a:lnTo>
                    <a:pt x="1749758" y="3873302"/>
                  </a:lnTo>
                  <a:cubicBezTo>
                    <a:pt x="1856628" y="3747096"/>
                    <a:pt x="1967880" y="3624509"/>
                    <a:pt x="2081894" y="3504589"/>
                  </a:cubicBezTo>
                  <a:cubicBezTo>
                    <a:pt x="2195909" y="3384670"/>
                    <a:pt x="2311923" y="3266464"/>
                    <a:pt x="2430414" y="3151307"/>
                  </a:cubicBezTo>
                  <a:cubicBezTo>
                    <a:pt x="2489659" y="3093519"/>
                    <a:pt x="2549734" y="3036626"/>
                    <a:pt x="2610627" y="2980619"/>
                  </a:cubicBezTo>
                  <a:cubicBezTo>
                    <a:pt x="2671587" y="2924707"/>
                    <a:pt x="2733500" y="2869748"/>
                    <a:pt x="2795507" y="2815074"/>
                  </a:cubicBezTo>
                  <a:cubicBezTo>
                    <a:pt x="2857515" y="2760401"/>
                    <a:pt x="2919332" y="2705537"/>
                    <a:pt x="2980388" y="2649625"/>
                  </a:cubicBezTo>
                  <a:cubicBezTo>
                    <a:pt x="3041443" y="2593714"/>
                    <a:pt x="3101355" y="2536849"/>
                    <a:pt x="3160505" y="2479033"/>
                  </a:cubicBezTo>
                  <a:cubicBezTo>
                    <a:pt x="3278930" y="2363590"/>
                    <a:pt x="3395077" y="2245861"/>
                    <a:pt x="3508930" y="2125846"/>
                  </a:cubicBezTo>
                  <a:cubicBezTo>
                    <a:pt x="3623230" y="2006021"/>
                    <a:pt x="3734101" y="1883434"/>
                    <a:pt x="3840971" y="1757228"/>
                  </a:cubicBezTo>
                  <a:lnTo>
                    <a:pt x="4001563" y="1568062"/>
                  </a:lnTo>
                  <a:cubicBezTo>
                    <a:pt x="4055541" y="1505387"/>
                    <a:pt x="4110405" y="1443446"/>
                    <a:pt x="4166155" y="1382229"/>
                  </a:cubicBezTo>
                  <a:cubicBezTo>
                    <a:pt x="4277598" y="1259928"/>
                    <a:pt x="4392660" y="1140961"/>
                    <a:pt x="4509055" y="1023517"/>
                  </a:cubicBezTo>
                  <a:cubicBezTo>
                    <a:pt x="4625451" y="906074"/>
                    <a:pt x="4744132" y="790441"/>
                    <a:pt x="4867005" y="679570"/>
                  </a:cubicBezTo>
                  <a:cubicBezTo>
                    <a:pt x="4989877" y="568699"/>
                    <a:pt x="5115607" y="461256"/>
                    <a:pt x="5236479" y="348290"/>
                  </a:cubicBezTo>
                  <a:cubicBezTo>
                    <a:pt x="5357351" y="235323"/>
                    <a:pt x="5474604" y="119118"/>
                    <a:pt x="5590809" y="1104"/>
                  </a:cubicBezTo>
                  <a:cubicBezTo>
                    <a:pt x="5592228" y="-317"/>
                    <a:pt x="5594533" y="-317"/>
                    <a:pt x="5595953" y="1104"/>
                  </a:cubicBezTo>
                  <a:cubicBezTo>
                    <a:pt x="5597372" y="2524"/>
                    <a:pt x="5597372" y="4827"/>
                    <a:pt x="5595953" y="6247"/>
                  </a:cubicBezTo>
                  <a:lnTo>
                    <a:pt x="5595953" y="6247"/>
                  </a:lnTo>
                  <a:cubicBezTo>
                    <a:pt x="5480033" y="124357"/>
                    <a:pt x="5362685" y="240943"/>
                    <a:pt x="5241146" y="352957"/>
                  </a:cubicBezTo>
                  <a:cubicBezTo>
                    <a:pt x="5119607" y="464971"/>
                    <a:pt x="4993496" y="572889"/>
                    <a:pt x="4871386" y="683951"/>
                  </a:cubicBezTo>
                  <a:cubicBezTo>
                    <a:pt x="4749276" y="795013"/>
                    <a:pt x="4630023" y="910074"/>
                    <a:pt x="4513341" y="1026851"/>
                  </a:cubicBezTo>
                  <a:cubicBezTo>
                    <a:pt x="4396660" y="1143628"/>
                    <a:pt x="4281693" y="1263071"/>
                    <a:pt x="4170441" y="1385181"/>
                  </a:cubicBezTo>
                  <a:cubicBezTo>
                    <a:pt x="4114501" y="1446142"/>
                    <a:pt x="4059637" y="1507987"/>
                    <a:pt x="4005849" y="1570729"/>
                  </a:cubicBezTo>
                  <a:lnTo>
                    <a:pt x="3845067" y="1759705"/>
                  </a:lnTo>
                  <a:cubicBezTo>
                    <a:pt x="3738006" y="1885911"/>
                    <a:pt x="3626659" y="2008498"/>
                    <a:pt x="3512549" y="2128227"/>
                  </a:cubicBezTo>
                  <a:cubicBezTo>
                    <a:pt x="3398440" y="2247956"/>
                    <a:pt x="3281568" y="2366638"/>
                    <a:pt x="3163363" y="2481985"/>
                  </a:cubicBezTo>
                  <a:cubicBezTo>
                    <a:pt x="3104117" y="2539707"/>
                    <a:pt x="3043986" y="2596542"/>
                    <a:pt x="2982960" y="2652483"/>
                  </a:cubicBezTo>
                  <a:cubicBezTo>
                    <a:pt x="2921999" y="2708299"/>
                    <a:pt x="2860087" y="2763258"/>
                    <a:pt x="2797984" y="2817837"/>
                  </a:cubicBezTo>
                  <a:cubicBezTo>
                    <a:pt x="2735881" y="2872415"/>
                    <a:pt x="2674159" y="2927374"/>
                    <a:pt x="2612913" y="2983191"/>
                  </a:cubicBezTo>
                  <a:cubicBezTo>
                    <a:pt x="2551667" y="3039007"/>
                    <a:pt x="2491850" y="3096157"/>
                    <a:pt x="2432605" y="3153307"/>
                  </a:cubicBezTo>
                  <a:cubicBezTo>
                    <a:pt x="2314114" y="3268684"/>
                    <a:pt x="2197880" y="3386318"/>
                    <a:pt x="2083895" y="3506208"/>
                  </a:cubicBezTo>
                  <a:cubicBezTo>
                    <a:pt x="1969595" y="3625938"/>
                    <a:pt x="1858438" y="3748429"/>
                    <a:pt x="1751472" y="3874540"/>
                  </a:cubicBezTo>
                  <a:lnTo>
                    <a:pt x="1590690" y="4063897"/>
                  </a:lnTo>
                  <a:cubicBezTo>
                    <a:pt x="1536588" y="4126477"/>
                    <a:pt x="1481915" y="4188484"/>
                    <a:pt x="1426003" y="4249444"/>
                  </a:cubicBezTo>
                  <a:cubicBezTo>
                    <a:pt x="1314465" y="4371650"/>
                    <a:pt x="1199308" y="4490522"/>
                    <a:pt x="1083103" y="4607870"/>
                  </a:cubicBezTo>
                  <a:cubicBezTo>
                    <a:pt x="966898" y="4725218"/>
                    <a:pt x="847835" y="4840661"/>
                    <a:pt x="724963" y="4951342"/>
                  </a:cubicBezTo>
                  <a:cubicBezTo>
                    <a:pt x="602090" y="5062022"/>
                    <a:pt x="476075" y="5169464"/>
                    <a:pt x="355107" y="5282336"/>
                  </a:cubicBezTo>
                  <a:cubicBezTo>
                    <a:pt x="234139" y="5395207"/>
                    <a:pt x="116030" y="5511412"/>
                    <a:pt x="15" y="562923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F948D36-475F-44A4-BCBF-73526BF03B13}"/>
                </a:ext>
              </a:extLst>
            </p:cNvPr>
            <p:cNvSpPr/>
            <p:nvPr/>
          </p:nvSpPr>
          <p:spPr>
            <a:xfrm>
              <a:off x="4090034" y="722834"/>
              <a:ext cx="5597097" cy="5629197"/>
            </a:xfrm>
            <a:custGeom>
              <a:avLst/>
              <a:gdLst>
                <a:gd name="connsiteX0" fmla="*/ 15 w 5597097"/>
                <a:gd name="connsiteY0" fmla="*/ 5629236 h 5629197"/>
                <a:gd name="connsiteX1" fmla="*/ 354440 w 5597097"/>
                <a:gd name="connsiteY1" fmla="*/ 5281954 h 5629197"/>
                <a:gd name="connsiteX2" fmla="*/ 723915 w 5597097"/>
                <a:gd name="connsiteY2" fmla="*/ 4950675 h 5629197"/>
                <a:gd name="connsiteX3" fmla="*/ 1081769 w 5597097"/>
                <a:gd name="connsiteY3" fmla="*/ 4606918 h 5629197"/>
                <a:gd name="connsiteX4" fmla="*/ 1424669 w 5597097"/>
                <a:gd name="connsiteY4" fmla="*/ 4248301 h 5629197"/>
                <a:gd name="connsiteX5" fmla="*/ 1589166 w 5597097"/>
                <a:gd name="connsiteY5" fmla="*/ 4062469 h 5629197"/>
                <a:gd name="connsiteX6" fmla="*/ 1749758 w 5597097"/>
                <a:gd name="connsiteY6" fmla="*/ 3873302 h 5629197"/>
                <a:gd name="connsiteX7" fmla="*/ 2081894 w 5597097"/>
                <a:gd name="connsiteY7" fmla="*/ 3504589 h 5629197"/>
                <a:gd name="connsiteX8" fmla="*/ 2430414 w 5597097"/>
                <a:gd name="connsiteY8" fmla="*/ 3151307 h 5629197"/>
                <a:gd name="connsiteX9" fmla="*/ 2610627 w 5597097"/>
                <a:gd name="connsiteY9" fmla="*/ 2980619 h 5629197"/>
                <a:gd name="connsiteX10" fmla="*/ 2795508 w 5597097"/>
                <a:gd name="connsiteY10" fmla="*/ 2815074 h 5629197"/>
                <a:gd name="connsiteX11" fmla="*/ 2980388 w 5597097"/>
                <a:gd name="connsiteY11" fmla="*/ 2649625 h 5629197"/>
                <a:gd name="connsiteX12" fmla="*/ 3160505 w 5597097"/>
                <a:gd name="connsiteY12" fmla="*/ 2479033 h 5629197"/>
                <a:gd name="connsiteX13" fmla="*/ 3508930 w 5597097"/>
                <a:gd name="connsiteY13" fmla="*/ 2125846 h 5629197"/>
                <a:gd name="connsiteX14" fmla="*/ 3840971 w 5597097"/>
                <a:gd name="connsiteY14" fmla="*/ 1757228 h 5629197"/>
                <a:gd name="connsiteX15" fmla="*/ 4001182 w 5597097"/>
                <a:gd name="connsiteY15" fmla="*/ 1568062 h 5629197"/>
                <a:gd name="connsiteX16" fmla="*/ 4165774 w 5597097"/>
                <a:gd name="connsiteY16" fmla="*/ 1382229 h 5629197"/>
                <a:gd name="connsiteX17" fmla="*/ 4508674 w 5597097"/>
                <a:gd name="connsiteY17" fmla="*/ 1023517 h 5629197"/>
                <a:gd name="connsiteX18" fmla="*/ 4867100 w 5597097"/>
                <a:gd name="connsiteY18" fmla="*/ 679570 h 5629197"/>
                <a:gd name="connsiteX19" fmla="*/ 5236575 w 5597097"/>
                <a:gd name="connsiteY19" fmla="*/ 348290 h 5629197"/>
                <a:gd name="connsiteX20" fmla="*/ 5590905 w 5597097"/>
                <a:gd name="connsiteY20" fmla="*/ 1104 h 5629197"/>
                <a:gd name="connsiteX21" fmla="*/ 5596048 w 5597097"/>
                <a:gd name="connsiteY21" fmla="*/ 1104 h 5629197"/>
                <a:gd name="connsiteX22" fmla="*/ 5596048 w 5597097"/>
                <a:gd name="connsiteY22" fmla="*/ 6247 h 5629197"/>
                <a:gd name="connsiteX23" fmla="*/ 5596048 w 5597097"/>
                <a:gd name="connsiteY23" fmla="*/ 6247 h 5629197"/>
                <a:gd name="connsiteX24" fmla="*/ 5241146 w 5597097"/>
                <a:gd name="connsiteY24" fmla="*/ 352957 h 5629197"/>
                <a:gd name="connsiteX25" fmla="*/ 4871386 w 5597097"/>
                <a:gd name="connsiteY25" fmla="*/ 683951 h 5629197"/>
                <a:gd name="connsiteX26" fmla="*/ 4513341 w 5597097"/>
                <a:gd name="connsiteY26" fmla="*/ 1026851 h 5629197"/>
                <a:gd name="connsiteX27" fmla="*/ 4170441 w 5597097"/>
                <a:gd name="connsiteY27" fmla="*/ 1385181 h 5629197"/>
                <a:gd name="connsiteX28" fmla="*/ 4005849 w 5597097"/>
                <a:gd name="connsiteY28" fmla="*/ 1570729 h 5629197"/>
                <a:gd name="connsiteX29" fmla="*/ 3845067 w 5597097"/>
                <a:gd name="connsiteY29" fmla="*/ 1759705 h 5629197"/>
                <a:gd name="connsiteX30" fmla="*/ 3512550 w 5597097"/>
                <a:gd name="connsiteY30" fmla="*/ 2128227 h 5629197"/>
                <a:gd name="connsiteX31" fmla="*/ 3162982 w 5597097"/>
                <a:gd name="connsiteY31" fmla="*/ 2481985 h 5629197"/>
                <a:gd name="connsiteX32" fmla="*/ 2982578 w 5597097"/>
                <a:gd name="connsiteY32" fmla="*/ 2652483 h 5629197"/>
                <a:gd name="connsiteX33" fmla="*/ 2797603 w 5597097"/>
                <a:gd name="connsiteY33" fmla="*/ 2817837 h 5629197"/>
                <a:gd name="connsiteX34" fmla="*/ 2612532 w 5597097"/>
                <a:gd name="connsiteY34" fmla="*/ 2983191 h 5629197"/>
                <a:gd name="connsiteX35" fmla="*/ 2432605 w 5597097"/>
                <a:gd name="connsiteY35" fmla="*/ 3153307 h 5629197"/>
                <a:gd name="connsiteX36" fmla="*/ 2083895 w 5597097"/>
                <a:gd name="connsiteY36" fmla="*/ 3506208 h 5629197"/>
                <a:gd name="connsiteX37" fmla="*/ 1751472 w 5597097"/>
                <a:gd name="connsiteY37" fmla="*/ 3874540 h 5629197"/>
                <a:gd name="connsiteX38" fmla="*/ 1590690 w 5597097"/>
                <a:gd name="connsiteY38" fmla="*/ 4063897 h 5629197"/>
                <a:gd name="connsiteX39" fmla="*/ 1426003 w 5597097"/>
                <a:gd name="connsiteY39" fmla="*/ 4249444 h 5629197"/>
                <a:gd name="connsiteX40" fmla="*/ 1083103 w 5597097"/>
                <a:gd name="connsiteY40" fmla="*/ 4607870 h 5629197"/>
                <a:gd name="connsiteX41" fmla="*/ 724963 w 5597097"/>
                <a:gd name="connsiteY41" fmla="*/ 4951342 h 5629197"/>
                <a:gd name="connsiteX42" fmla="*/ 355107 w 5597097"/>
                <a:gd name="connsiteY42" fmla="*/ 5282336 h 5629197"/>
                <a:gd name="connsiteX43" fmla="*/ 15 w 5597097"/>
                <a:gd name="connsiteY43" fmla="*/ 5629236 h 562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597097" h="5629197">
                  <a:moveTo>
                    <a:pt x="15" y="5629236"/>
                  </a:moveTo>
                  <a:cubicBezTo>
                    <a:pt x="115934" y="5511221"/>
                    <a:pt x="233092" y="5394445"/>
                    <a:pt x="354440" y="5281954"/>
                  </a:cubicBezTo>
                  <a:cubicBezTo>
                    <a:pt x="475789" y="5169464"/>
                    <a:pt x="601519" y="5061927"/>
                    <a:pt x="723915" y="4950675"/>
                  </a:cubicBezTo>
                  <a:cubicBezTo>
                    <a:pt x="846311" y="4839423"/>
                    <a:pt x="965183" y="4724266"/>
                    <a:pt x="1081769" y="4606918"/>
                  </a:cubicBezTo>
                  <a:cubicBezTo>
                    <a:pt x="1198355" y="4489570"/>
                    <a:pt x="1313227" y="4370507"/>
                    <a:pt x="1424669" y="4248301"/>
                  </a:cubicBezTo>
                  <a:cubicBezTo>
                    <a:pt x="1480486" y="4187275"/>
                    <a:pt x="1535321" y="4125333"/>
                    <a:pt x="1589166" y="4062469"/>
                  </a:cubicBezTo>
                  <a:lnTo>
                    <a:pt x="1749758" y="3873302"/>
                  </a:lnTo>
                  <a:cubicBezTo>
                    <a:pt x="1856628" y="3747096"/>
                    <a:pt x="1967880" y="3624509"/>
                    <a:pt x="2081894" y="3504589"/>
                  </a:cubicBezTo>
                  <a:cubicBezTo>
                    <a:pt x="2195909" y="3384670"/>
                    <a:pt x="2311923" y="3266464"/>
                    <a:pt x="2430414" y="3151307"/>
                  </a:cubicBezTo>
                  <a:cubicBezTo>
                    <a:pt x="2489660" y="3093519"/>
                    <a:pt x="2549734" y="3036626"/>
                    <a:pt x="2610627" y="2980619"/>
                  </a:cubicBezTo>
                  <a:cubicBezTo>
                    <a:pt x="2671587" y="2924707"/>
                    <a:pt x="2733500" y="2869748"/>
                    <a:pt x="2795508" y="2815074"/>
                  </a:cubicBezTo>
                  <a:cubicBezTo>
                    <a:pt x="2857515" y="2760401"/>
                    <a:pt x="2919332" y="2705537"/>
                    <a:pt x="2980388" y="2649625"/>
                  </a:cubicBezTo>
                  <a:cubicBezTo>
                    <a:pt x="3041443" y="2593714"/>
                    <a:pt x="3101355" y="2536849"/>
                    <a:pt x="3160505" y="2479033"/>
                  </a:cubicBezTo>
                  <a:cubicBezTo>
                    <a:pt x="3278873" y="2363590"/>
                    <a:pt x="3395011" y="2245861"/>
                    <a:pt x="3508930" y="2125846"/>
                  </a:cubicBezTo>
                  <a:cubicBezTo>
                    <a:pt x="3623230" y="2006021"/>
                    <a:pt x="3734101" y="1883434"/>
                    <a:pt x="3840971" y="1757228"/>
                  </a:cubicBezTo>
                  <a:lnTo>
                    <a:pt x="4001182" y="1568062"/>
                  </a:lnTo>
                  <a:cubicBezTo>
                    <a:pt x="4055217" y="1505387"/>
                    <a:pt x="4110081" y="1443446"/>
                    <a:pt x="4165774" y="1382229"/>
                  </a:cubicBezTo>
                  <a:cubicBezTo>
                    <a:pt x="4277216" y="1259928"/>
                    <a:pt x="4392279" y="1140961"/>
                    <a:pt x="4508674" y="1023517"/>
                  </a:cubicBezTo>
                  <a:cubicBezTo>
                    <a:pt x="4625070" y="906074"/>
                    <a:pt x="4744132" y="790441"/>
                    <a:pt x="4867100" y="679570"/>
                  </a:cubicBezTo>
                  <a:cubicBezTo>
                    <a:pt x="4990068" y="568699"/>
                    <a:pt x="5115607" y="461256"/>
                    <a:pt x="5236575" y="348290"/>
                  </a:cubicBezTo>
                  <a:cubicBezTo>
                    <a:pt x="5357542" y="235323"/>
                    <a:pt x="5474700" y="119118"/>
                    <a:pt x="5590905" y="1104"/>
                  </a:cubicBezTo>
                  <a:cubicBezTo>
                    <a:pt x="5592324" y="-317"/>
                    <a:pt x="5594629" y="-317"/>
                    <a:pt x="5596048" y="1104"/>
                  </a:cubicBezTo>
                  <a:cubicBezTo>
                    <a:pt x="5597467" y="2524"/>
                    <a:pt x="5597467" y="4827"/>
                    <a:pt x="5596048" y="6247"/>
                  </a:cubicBezTo>
                  <a:lnTo>
                    <a:pt x="5596048" y="6247"/>
                  </a:lnTo>
                  <a:cubicBezTo>
                    <a:pt x="5480034" y="124357"/>
                    <a:pt x="5362686" y="240943"/>
                    <a:pt x="5241146" y="352957"/>
                  </a:cubicBezTo>
                  <a:cubicBezTo>
                    <a:pt x="5119607" y="464971"/>
                    <a:pt x="4993496" y="572889"/>
                    <a:pt x="4871386" y="683951"/>
                  </a:cubicBezTo>
                  <a:cubicBezTo>
                    <a:pt x="4749275" y="795013"/>
                    <a:pt x="4630023" y="910074"/>
                    <a:pt x="4513341" y="1026851"/>
                  </a:cubicBezTo>
                  <a:cubicBezTo>
                    <a:pt x="4396660" y="1143628"/>
                    <a:pt x="4281693" y="1263071"/>
                    <a:pt x="4170441" y="1385181"/>
                  </a:cubicBezTo>
                  <a:cubicBezTo>
                    <a:pt x="4114501" y="1446142"/>
                    <a:pt x="4059637" y="1507987"/>
                    <a:pt x="4005849" y="1570729"/>
                  </a:cubicBezTo>
                  <a:lnTo>
                    <a:pt x="3845067" y="1759705"/>
                  </a:lnTo>
                  <a:cubicBezTo>
                    <a:pt x="3738006" y="1885911"/>
                    <a:pt x="3626659" y="2008498"/>
                    <a:pt x="3512550" y="2128227"/>
                  </a:cubicBezTo>
                  <a:cubicBezTo>
                    <a:pt x="3398440" y="2247956"/>
                    <a:pt x="3281949" y="2366638"/>
                    <a:pt x="3162982" y="2481985"/>
                  </a:cubicBezTo>
                  <a:cubicBezTo>
                    <a:pt x="3103737" y="2539707"/>
                    <a:pt x="3043605" y="2596542"/>
                    <a:pt x="2982578" y="2652483"/>
                  </a:cubicBezTo>
                  <a:cubicBezTo>
                    <a:pt x="2921552" y="2708423"/>
                    <a:pt x="2859896" y="2763544"/>
                    <a:pt x="2797603" y="2817837"/>
                  </a:cubicBezTo>
                  <a:cubicBezTo>
                    <a:pt x="2735376" y="2872444"/>
                    <a:pt x="2673683" y="2927565"/>
                    <a:pt x="2612532" y="2983191"/>
                  </a:cubicBezTo>
                  <a:cubicBezTo>
                    <a:pt x="2551382" y="3038817"/>
                    <a:pt x="2491403" y="3095519"/>
                    <a:pt x="2432605" y="3153307"/>
                  </a:cubicBezTo>
                  <a:cubicBezTo>
                    <a:pt x="2314114" y="3268684"/>
                    <a:pt x="2197880" y="3386318"/>
                    <a:pt x="2083895" y="3506208"/>
                  </a:cubicBezTo>
                  <a:cubicBezTo>
                    <a:pt x="1969595" y="3625938"/>
                    <a:pt x="1858438" y="3748429"/>
                    <a:pt x="1751472" y="3874540"/>
                  </a:cubicBezTo>
                  <a:lnTo>
                    <a:pt x="1590690" y="4063897"/>
                  </a:lnTo>
                  <a:cubicBezTo>
                    <a:pt x="1536588" y="4126477"/>
                    <a:pt x="1481915" y="4188484"/>
                    <a:pt x="1426003" y="4249444"/>
                  </a:cubicBezTo>
                  <a:cubicBezTo>
                    <a:pt x="1314465" y="4371650"/>
                    <a:pt x="1199308" y="4490522"/>
                    <a:pt x="1083103" y="4607870"/>
                  </a:cubicBezTo>
                  <a:cubicBezTo>
                    <a:pt x="966898" y="4725218"/>
                    <a:pt x="847835" y="4840661"/>
                    <a:pt x="724963" y="4951342"/>
                  </a:cubicBezTo>
                  <a:cubicBezTo>
                    <a:pt x="602090" y="5062022"/>
                    <a:pt x="476075" y="5169464"/>
                    <a:pt x="355107" y="5282336"/>
                  </a:cubicBezTo>
                  <a:cubicBezTo>
                    <a:pt x="234139" y="5395207"/>
                    <a:pt x="116030" y="5511412"/>
                    <a:pt x="15" y="562923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381F2984-3366-41A1-A830-0A6D1323FB75}"/>
                </a:ext>
              </a:extLst>
            </p:cNvPr>
            <p:cNvSpPr/>
            <p:nvPr/>
          </p:nvSpPr>
          <p:spPr>
            <a:xfrm>
              <a:off x="4189570" y="722834"/>
              <a:ext cx="5597477" cy="5629197"/>
            </a:xfrm>
            <a:custGeom>
              <a:avLst/>
              <a:gdLst>
                <a:gd name="connsiteX0" fmla="*/ 15 w 5597477"/>
                <a:gd name="connsiteY0" fmla="*/ 5629236 h 5629197"/>
                <a:gd name="connsiteX1" fmla="*/ 354440 w 5597477"/>
                <a:gd name="connsiteY1" fmla="*/ 5281954 h 5629197"/>
                <a:gd name="connsiteX2" fmla="*/ 723915 w 5597477"/>
                <a:gd name="connsiteY2" fmla="*/ 4950675 h 5629197"/>
                <a:gd name="connsiteX3" fmla="*/ 1081769 w 5597477"/>
                <a:gd name="connsiteY3" fmla="*/ 4606918 h 5629197"/>
                <a:gd name="connsiteX4" fmla="*/ 1424669 w 5597477"/>
                <a:gd name="connsiteY4" fmla="*/ 4248301 h 5629197"/>
                <a:gd name="connsiteX5" fmla="*/ 1589166 w 5597477"/>
                <a:gd name="connsiteY5" fmla="*/ 4062469 h 5629197"/>
                <a:gd name="connsiteX6" fmla="*/ 1749757 w 5597477"/>
                <a:gd name="connsiteY6" fmla="*/ 3873302 h 5629197"/>
                <a:gd name="connsiteX7" fmla="*/ 2082370 w 5597477"/>
                <a:gd name="connsiteY7" fmla="*/ 3504589 h 5629197"/>
                <a:gd name="connsiteX8" fmla="*/ 2430890 w 5597477"/>
                <a:gd name="connsiteY8" fmla="*/ 3151307 h 5629197"/>
                <a:gd name="connsiteX9" fmla="*/ 2611103 w 5597477"/>
                <a:gd name="connsiteY9" fmla="*/ 2980619 h 5629197"/>
                <a:gd name="connsiteX10" fmla="*/ 2795983 w 5597477"/>
                <a:gd name="connsiteY10" fmla="*/ 2815074 h 5629197"/>
                <a:gd name="connsiteX11" fmla="*/ 2980864 w 5597477"/>
                <a:gd name="connsiteY11" fmla="*/ 2649625 h 5629197"/>
                <a:gd name="connsiteX12" fmla="*/ 3160981 w 5597477"/>
                <a:gd name="connsiteY12" fmla="*/ 2479033 h 5629197"/>
                <a:gd name="connsiteX13" fmla="*/ 3509406 w 5597477"/>
                <a:gd name="connsiteY13" fmla="*/ 2125846 h 5629197"/>
                <a:gd name="connsiteX14" fmla="*/ 3841447 w 5597477"/>
                <a:gd name="connsiteY14" fmla="*/ 1757228 h 5629197"/>
                <a:gd name="connsiteX15" fmla="*/ 4002039 w 5597477"/>
                <a:gd name="connsiteY15" fmla="*/ 1568062 h 5629197"/>
                <a:gd name="connsiteX16" fmla="*/ 4166631 w 5597477"/>
                <a:gd name="connsiteY16" fmla="*/ 1382229 h 5629197"/>
                <a:gd name="connsiteX17" fmla="*/ 4509531 w 5597477"/>
                <a:gd name="connsiteY17" fmla="*/ 1023517 h 5629197"/>
                <a:gd name="connsiteX18" fmla="*/ 4867481 w 5597477"/>
                <a:gd name="connsiteY18" fmla="*/ 679570 h 5629197"/>
                <a:gd name="connsiteX19" fmla="*/ 5236955 w 5597477"/>
                <a:gd name="connsiteY19" fmla="*/ 348290 h 5629197"/>
                <a:gd name="connsiteX20" fmla="*/ 5591286 w 5597477"/>
                <a:gd name="connsiteY20" fmla="*/ 1104 h 5629197"/>
                <a:gd name="connsiteX21" fmla="*/ 5596429 w 5597477"/>
                <a:gd name="connsiteY21" fmla="*/ 1104 h 5629197"/>
                <a:gd name="connsiteX22" fmla="*/ 5596429 w 5597477"/>
                <a:gd name="connsiteY22" fmla="*/ 6247 h 5629197"/>
                <a:gd name="connsiteX23" fmla="*/ 5596429 w 5597477"/>
                <a:gd name="connsiteY23" fmla="*/ 6247 h 5629197"/>
                <a:gd name="connsiteX24" fmla="*/ 5241146 w 5597477"/>
                <a:gd name="connsiteY24" fmla="*/ 352957 h 5629197"/>
                <a:gd name="connsiteX25" fmla="*/ 4871386 w 5597477"/>
                <a:gd name="connsiteY25" fmla="*/ 683951 h 5629197"/>
                <a:gd name="connsiteX26" fmla="*/ 4513341 w 5597477"/>
                <a:gd name="connsiteY26" fmla="*/ 1026851 h 5629197"/>
                <a:gd name="connsiteX27" fmla="*/ 4170441 w 5597477"/>
                <a:gd name="connsiteY27" fmla="*/ 1385181 h 5629197"/>
                <a:gd name="connsiteX28" fmla="*/ 4005849 w 5597477"/>
                <a:gd name="connsiteY28" fmla="*/ 1570729 h 5629197"/>
                <a:gd name="connsiteX29" fmla="*/ 3844496 w 5597477"/>
                <a:gd name="connsiteY29" fmla="*/ 1760467 h 5629197"/>
                <a:gd name="connsiteX30" fmla="*/ 3511978 w 5597477"/>
                <a:gd name="connsiteY30" fmla="*/ 2128989 h 5629197"/>
                <a:gd name="connsiteX31" fmla="*/ 3163077 w 5597477"/>
                <a:gd name="connsiteY31" fmla="*/ 2481985 h 5629197"/>
                <a:gd name="connsiteX32" fmla="*/ 2982674 w 5597477"/>
                <a:gd name="connsiteY32" fmla="*/ 2652483 h 5629197"/>
                <a:gd name="connsiteX33" fmla="*/ 2797698 w 5597477"/>
                <a:gd name="connsiteY33" fmla="*/ 2817837 h 5629197"/>
                <a:gd name="connsiteX34" fmla="*/ 2612627 w 5597477"/>
                <a:gd name="connsiteY34" fmla="*/ 2983191 h 5629197"/>
                <a:gd name="connsiteX35" fmla="*/ 2432605 w 5597477"/>
                <a:gd name="connsiteY35" fmla="*/ 3153307 h 5629197"/>
                <a:gd name="connsiteX36" fmla="*/ 2083895 w 5597477"/>
                <a:gd name="connsiteY36" fmla="*/ 3506208 h 5629197"/>
                <a:gd name="connsiteX37" fmla="*/ 1751472 w 5597477"/>
                <a:gd name="connsiteY37" fmla="*/ 3874540 h 5629197"/>
                <a:gd name="connsiteX38" fmla="*/ 1590690 w 5597477"/>
                <a:gd name="connsiteY38" fmla="*/ 4063897 h 5629197"/>
                <a:gd name="connsiteX39" fmla="*/ 1426003 w 5597477"/>
                <a:gd name="connsiteY39" fmla="*/ 4249444 h 5629197"/>
                <a:gd name="connsiteX40" fmla="*/ 1083103 w 5597477"/>
                <a:gd name="connsiteY40" fmla="*/ 4607870 h 5629197"/>
                <a:gd name="connsiteX41" fmla="*/ 724963 w 5597477"/>
                <a:gd name="connsiteY41" fmla="*/ 4951342 h 5629197"/>
                <a:gd name="connsiteX42" fmla="*/ 355107 w 5597477"/>
                <a:gd name="connsiteY42" fmla="*/ 5282336 h 5629197"/>
                <a:gd name="connsiteX43" fmla="*/ 15 w 5597477"/>
                <a:gd name="connsiteY43" fmla="*/ 5629236 h 562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597477" h="5629197">
                  <a:moveTo>
                    <a:pt x="15" y="5629236"/>
                  </a:moveTo>
                  <a:cubicBezTo>
                    <a:pt x="115934" y="5511221"/>
                    <a:pt x="233092" y="5394445"/>
                    <a:pt x="354440" y="5281954"/>
                  </a:cubicBezTo>
                  <a:cubicBezTo>
                    <a:pt x="475789" y="5169464"/>
                    <a:pt x="601519" y="5061927"/>
                    <a:pt x="723915" y="4950675"/>
                  </a:cubicBezTo>
                  <a:cubicBezTo>
                    <a:pt x="846311" y="4839423"/>
                    <a:pt x="965183" y="4724266"/>
                    <a:pt x="1081769" y="4606918"/>
                  </a:cubicBezTo>
                  <a:cubicBezTo>
                    <a:pt x="1198355" y="4489570"/>
                    <a:pt x="1313227" y="4370507"/>
                    <a:pt x="1424669" y="4248301"/>
                  </a:cubicBezTo>
                  <a:cubicBezTo>
                    <a:pt x="1480486" y="4187275"/>
                    <a:pt x="1535321" y="4125333"/>
                    <a:pt x="1589166" y="4062469"/>
                  </a:cubicBezTo>
                  <a:lnTo>
                    <a:pt x="1749757" y="3873302"/>
                  </a:lnTo>
                  <a:cubicBezTo>
                    <a:pt x="1856628" y="3747096"/>
                    <a:pt x="1968070" y="3624509"/>
                    <a:pt x="2082370" y="3504589"/>
                  </a:cubicBezTo>
                  <a:cubicBezTo>
                    <a:pt x="2196671" y="3384670"/>
                    <a:pt x="2312399" y="3266464"/>
                    <a:pt x="2430890" y="3151307"/>
                  </a:cubicBezTo>
                  <a:cubicBezTo>
                    <a:pt x="2490136" y="3093519"/>
                    <a:pt x="2550210" y="3036626"/>
                    <a:pt x="2611103" y="2980619"/>
                  </a:cubicBezTo>
                  <a:cubicBezTo>
                    <a:pt x="2672063" y="2924707"/>
                    <a:pt x="2733976" y="2869748"/>
                    <a:pt x="2795983" y="2815074"/>
                  </a:cubicBezTo>
                  <a:cubicBezTo>
                    <a:pt x="2857991" y="2760401"/>
                    <a:pt x="2919808" y="2705537"/>
                    <a:pt x="2980864" y="2649625"/>
                  </a:cubicBezTo>
                  <a:cubicBezTo>
                    <a:pt x="3041919" y="2593714"/>
                    <a:pt x="3101832" y="2536849"/>
                    <a:pt x="3160981" y="2479033"/>
                  </a:cubicBezTo>
                  <a:cubicBezTo>
                    <a:pt x="3279349" y="2363590"/>
                    <a:pt x="3395487" y="2245861"/>
                    <a:pt x="3509406" y="2125846"/>
                  </a:cubicBezTo>
                  <a:cubicBezTo>
                    <a:pt x="3623706" y="2006021"/>
                    <a:pt x="3734577" y="1883434"/>
                    <a:pt x="3841447" y="1757228"/>
                  </a:cubicBezTo>
                  <a:lnTo>
                    <a:pt x="4002039" y="1568062"/>
                  </a:lnTo>
                  <a:cubicBezTo>
                    <a:pt x="4056017" y="1505387"/>
                    <a:pt x="4110881" y="1443446"/>
                    <a:pt x="4166631" y="1382229"/>
                  </a:cubicBezTo>
                  <a:cubicBezTo>
                    <a:pt x="4278074" y="1259928"/>
                    <a:pt x="4393135" y="1140961"/>
                    <a:pt x="4509531" y="1023517"/>
                  </a:cubicBezTo>
                  <a:cubicBezTo>
                    <a:pt x="4625926" y="906074"/>
                    <a:pt x="4744608" y="790441"/>
                    <a:pt x="4867481" y="679570"/>
                  </a:cubicBezTo>
                  <a:cubicBezTo>
                    <a:pt x="4990353" y="568699"/>
                    <a:pt x="5116083" y="461256"/>
                    <a:pt x="5236955" y="348290"/>
                  </a:cubicBezTo>
                  <a:cubicBezTo>
                    <a:pt x="5357828" y="235323"/>
                    <a:pt x="5475080" y="119118"/>
                    <a:pt x="5591286" y="1104"/>
                  </a:cubicBezTo>
                  <a:cubicBezTo>
                    <a:pt x="5592705" y="-317"/>
                    <a:pt x="5595010" y="-317"/>
                    <a:pt x="5596429" y="1104"/>
                  </a:cubicBezTo>
                  <a:cubicBezTo>
                    <a:pt x="5597848" y="2524"/>
                    <a:pt x="5597848" y="4827"/>
                    <a:pt x="5596429" y="6247"/>
                  </a:cubicBezTo>
                  <a:lnTo>
                    <a:pt x="5596429" y="6247"/>
                  </a:lnTo>
                  <a:cubicBezTo>
                    <a:pt x="5480034" y="124357"/>
                    <a:pt x="5362686" y="240943"/>
                    <a:pt x="5241146" y="352957"/>
                  </a:cubicBezTo>
                  <a:cubicBezTo>
                    <a:pt x="5119607" y="464971"/>
                    <a:pt x="4993496" y="572889"/>
                    <a:pt x="4871386" y="683951"/>
                  </a:cubicBezTo>
                  <a:cubicBezTo>
                    <a:pt x="4749275" y="795013"/>
                    <a:pt x="4630022" y="910074"/>
                    <a:pt x="4513341" y="1026851"/>
                  </a:cubicBezTo>
                  <a:cubicBezTo>
                    <a:pt x="4396660" y="1143628"/>
                    <a:pt x="4281693" y="1263071"/>
                    <a:pt x="4170441" y="1385181"/>
                  </a:cubicBezTo>
                  <a:cubicBezTo>
                    <a:pt x="4114501" y="1446142"/>
                    <a:pt x="4059636" y="1507987"/>
                    <a:pt x="4005849" y="1570729"/>
                  </a:cubicBezTo>
                  <a:lnTo>
                    <a:pt x="3844496" y="1760467"/>
                  </a:lnTo>
                  <a:cubicBezTo>
                    <a:pt x="3737435" y="1886673"/>
                    <a:pt x="3626087" y="2009260"/>
                    <a:pt x="3511978" y="2128989"/>
                  </a:cubicBezTo>
                  <a:cubicBezTo>
                    <a:pt x="3397868" y="2248718"/>
                    <a:pt x="3281663" y="2366638"/>
                    <a:pt x="3163077" y="2481985"/>
                  </a:cubicBezTo>
                  <a:cubicBezTo>
                    <a:pt x="3103831" y="2539707"/>
                    <a:pt x="3043700" y="2596542"/>
                    <a:pt x="2982674" y="2652483"/>
                  </a:cubicBezTo>
                  <a:cubicBezTo>
                    <a:pt x="2921647" y="2708423"/>
                    <a:pt x="2859992" y="2763544"/>
                    <a:pt x="2797698" y="2817837"/>
                  </a:cubicBezTo>
                  <a:cubicBezTo>
                    <a:pt x="2735528" y="2872444"/>
                    <a:pt x="2673844" y="2927565"/>
                    <a:pt x="2612627" y="2983191"/>
                  </a:cubicBezTo>
                  <a:cubicBezTo>
                    <a:pt x="2551410" y="3038817"/>
                    <a:pt x="2491403" y="3095519"/>
                    <a:pt x="2432605" y="3153307"/>
                  </a:cubicBezTo>
                  <a:cubicBezTo>
                    <a:pt x="2314114" y="3268684"/>
                    <a:pt x="2197880" y="3386318"/>
                    <a:pt x="2083895" y="3506208"/>
                  </a:cubicBezTo>
                  <a:cubicBezTo>
                    <a:pt x="1969595" y="3625938"/>
                    <a:pt x="1858438" y="3748429"/>
                    <a:pt x="1751472" y="3874540"/>
                  </a:cubicBezTo>
                  <a:lnTo>
                    <a:pt x="1590690" y="4063897"/>
                  </a:lnTo>
                  <a:cubicBezTo>
                    <a:pt x="1536588" y="4126477"/>
                    <a:pt x="1481914" y="4188484"/>
                    <a:pt x="1426003" y="4249444"/>
                  </a:cubicBezTo>
                  <a:cubicBezTo>
                    <a:pt x="1314465" y="4371650"/>
                    <a:pt x="1199308" y="4490522"/>
                    <a:pt x="1083103" y="4607870"/>
                  </a:cubicBezTo>
                  <a:cubicBezTo>
                    <a:pt x="966898" y="4725218"/>
                    <a:pt x="847835" y="4840661"/>
                    <a:pt x="724963" y="4951342"/>
                  </a:cubicBezTo>
                  <a:cubicBezTo>
                    <a:pt x="602090" y="5062022"/>
                    <a:pt x="476074" y="5169464"/>
                    <a:pt x="355107" y="5282336"/>
                  </a:cubicBezTo>
                  <a:cubicBezTo>
                    <a:pt x="234139" y="5395207"/>
                    <a:pt x="116029" y="5511412"/>
                    <a:pt x="15" y="562923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7844B715-393B-4E42-8020-A7493E87AF12}"/>
                </a:ext>
              </a:extLst>
            </p:cNvPr>
            <p:cNvSpPr/>
            <p:nvPr/>
          </p:nvSpPr>
          <p:spPr>
            <a:xfrm>
              <a:off x="4289107" y="722834"/>
              <a:ext cx="5596621" cy="5629197"/>
            </a:xfrm>
            <a:custGeom>
              <a:avLst/>
              <a:gdLst>
                <a:gd name="connsiteX0" fmla="*/ 15 w 5596621"/>
                <a:gd name="connsiteY0" fmla="*/ 5629236 h 5629197"/>
                <a:gd name="connsiteX1" fmla="*/ 354059 w 5596621"/>
                <a:gd name="connsiteY1" fmla="*/ 5281954 h 5629197"/>
                <a:gd name="connsiteX2" fmla="*/ 723534 w 5596621"/>
                <a:gd name="connsiteY2" fmla="*/ 4950675 h 5629197"/>
                <a:gd name="connsiteX3" fmla="*/ 1081388 w 5596621"/>
                <a:gd name="connsiteY3" fmla="*/ 4606918 h 5629197"/>
                <a:gd name="connsiteX4" fmla="*/ 1424288 w 5596621"/>
                <a:gd name="connsiteY4" fmla="*/ 4248301 h 5629197"/>
                <a:gd name="connsiteX5" fmla="*/ 1588785 w 5596621"/>
                <a:gd name="connsiteY5" fmla="*/ 4062469 h 5629197"/>
                <a:gd name="connsiteX6" fmla="*/ 1749376 w 5596621"/>
                <a:gd name="connsiteY6" fmla="*/ 3873302 h 5629197"/>
                <a:gd name="connsiteX7" fmla="*/ 2081513 w 5596621"/>
                <a:gd name="connsiteY7" fmla="*/ 3504589 h 5629197"/>
                <a:gd name="connsiteX8" fmla="*/ 2430033 w 5596621"/>
                <a:gd name="connsiteY8" fmla="*/ 3151307 h 5629197"/>
                <a:gd name="connsiteX9" fmla="*/ 2610246 w 5596621"/>
                <a:gd name="connsiteY9" fmla="*/ 2980619 h 5629197"/>
                <a:gd name="connsiteX10" fmla="*/ 2795127 w 5596621"/>
                <a:gd name="connsiteY10" fmla="*/ 2815074 h 5629197"/>
                <a:gd name="connsiteX11" fmla="*/ 2980007 w 5596621"/>
                <a:gd name="connsiteY11" fmla="*/ 2649625 h 5629197"/>
                <a:gd name="connsiteX12" fmla="*/ 3160124 w 5596621"/>
                <a:gd name="connsiteY12" fmla="*/ 2479033 h 5629197"/>
                <a:gd name="connsiteX13" fmla="*/ 3508549 w 5596621"/>
                <a:gd name="connsiteY13" fmla="*/ 2125846 h 5629197"/>
                <a:gd name="connsiteX14" fmla="*/ 3840590 w 5596621"/>
                <a:gd name="connsiteY14" fmla="*/ 1757228 h 5629197"/>
                <a:gd name="connsiteX15" fmla="*/ 4001182 w 5596621"/>
                <a:gd name="connsiteY15" fmla="*/ 1568062 h 5629197"/>
                <a:gd name="connsiteX16" fmla="*/ 4165774 w 5596621"/>
                <a:gd name="connsiteY16" fmla="*/ 1382229 h 5629197"/>
                <a:gd name="connsiteX17" fmla="*/ 4508674 w 5596621"/>
                <a:gd name="connsiteY17" fmla="*/ 1023517 h 5629197"/>
                <a:gd name="connsiteX18" fmla="*/ 4866624 w 5596621"/>
                <a:gd name="connsiteY18" fmla="*/ 679570 h 5629197"/>
                <a:gd name="connsiteX19" fmla="*/ 5236098 w 5596621"/>
                <a:gd name="connsiteY19" fmla="*/ 348290 h 5629197"/>
                <a:gd name="connsiteX20" fmla="*/ 5590428 w 5596621"/>
                <a:gd name="connsiteY20" fmla="*/ 1104 h 5629197"/>
                <a:gd name="connsiteX21" fmla="*/ 5595571 w 5596621"/>
                <a:gd name="connsiteY21" fmla="*/ 1104 h 5629197"/>
                <a:gd name="connsiteX22" fmla="*/ 5595571 w 5596621"/>
                <a:gd name="connsiteY22" fmla="*/ 6247 h 5629197"/>
                <a:gd name="connsiteX23" fmla="*/ 5595571 w 5596621"/>
                <a:gd name="connsiteY23" fmla="*/ 6247 h 5629197"/>
                <a:gd name="connsiteX24" fmla="*/ 5241147 w 5596621"/>
                <a:gd name="connsiteY24" fmla="*/ 352957 h 5629197"/>
                <a:gd name="connsiteX25" fmla="*/ 4871386 w 5596621"/>
                <a:gd name="connsiteY25" fmla="*/ 683951 h 5629197"/>
                <a:gd name="connsiteX26" fmla="*/ 4513341 w 5596621"/>
                <a:gd name="connsiteY26" fmla="*/ 1026851 h 5629197"/>
                <a:gd name="connsiteX27" fmla="*/ 4170441 w 5596621"/>
                <a:gd name="connsiteY27" fmla="*/ 1385181 h 5629197"/>
                <a:gd name="connsiteX28" fmla="*/ 4005849 w 5596621"/>
                <a:gd name="connsiteY28" fmla="*/ 1570729 h 5629197"/>
                <a:gd name="connsiteX29" fmla="*/ 3845067 w 5596621"/>
                <a:gd name="connsiteY29" fmla="*/ 1759705 h 5629197"/>
                <a:gd name="connsiteX30" fmla="*/ 3512549 w 5596621"/>
                <a:gd name="connsiteY30" fmla="*/ 2128227 h 5629197"/>
                <a:gd name="connsiteX31" fmla="*/ 3163648 w 5596621"/>
                <a:gd name="connsiteY31" fmla="*/ 2481223 h 5629197"/>
                <a:gd name="connsiteX32" fmla="*/ 2983245 w 5596621"/>
                <a:gd name="connsiteY32" fmla="*/ 2651721 h 5629197"/>
                <a:gd name="connsiteX33" fmla="*/ 2798269 w 5596621"/>
                <a:gd name="connsiteY33" fmla="*/ 2817075 h 5629197"/>
                <a:gd name="connsiteX34" fmla="*/ 2613199 w 5596621"/>
                <a:gd name="connsiteY34" fmla="*/ 2982429 h 5629197"/>
                <a:gd name="connsiteX35" fmla="*/ 2432605 w 5596621"/>
                <a:gd name="connsiteY35" fmla="*/ 3153307 h 5629197"/>
                <a:gd name="connsiteX36" fmla="*/ 2083894 w 5596621"/>
                <a:gd name="connsiteY36" fmla="*/ 3506208 h 5629197"/>
                <a:gd name="connsiteX37" fmla="*/ 1751472 w 5596621"/>
                <a:gd name="connsiteY37" fmla="*/ 3874540 h 5629197"/>
                <a:gd name="connsiteX38" fmla="*/ 1590690 w 5596621"/>
                <a:gd name="connsiteY38" fmla="*/ 4063897 h 5629197"/>
                <a:gd name="connsiteX39" fmla="*/ 1426003 w 5596621"/>
                <a:gd name="connsiteY39" fmla="*/ 4249444 h 5629197"/>
                <a:gd name="connsiteX40" fmla="*/ 1083103 w 5596621"/>
                <a:gd name="connsiteY40" fmla="*/ 4607870 h 5629197"/>
                <a:gd name="connsiteX41" fmla="*/ 724963 w 5596621"/>
                <a:gd name="connsiteY41" fmla="*/ 4951342 h 5629197"/>
                <a:gd name="connsiteX42" fmla="*/ 355107 w 5596621"/>
                <a:gd name="connsiteY42" fmla="*/ 5282336 h 5629197"/>
                <a:gd name="connsiteX43" fmla="*/ 15 w 5596621"/>
                <a:gd name="connsiteY43" fmla="*/ 5629236 h 562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596621" h="5629197">
                  <a:moveTo>
                    <a:pt x="15" y="5629236"/>
                  </a:moveTo>
                  <a:cubicBezTo>
                    <a:pt x="115934" y="5511221"/>
                    <a:pt x="233092" y="5394445"/>
                    <a:pt x="354059" y="5281954"/>
                  </a:cubicBezTo>
                  <a:cubicBezTo>
                    <a:pt x="475027" y="5169464"/>
                    <a:pt x="601138" y="5061927"/>
                    <a:pt x="723534" y="4950675"/>
                  </a:cubicBezTo>
                  <a:cubicBezTo>
                    <a:pt x="845930" y="4839423"/>
                    <a:pt x="964802" y="4724266"/>
                    <a:pt x="1081388" y="4606918"/>
                  </a:cubicBezTo>
                  <a:cubicBezTo>
                    <a:pt x="1197974" y="4489570"/>
                    <a:pt x="1312846" y="4370507"/>
                    <a:pt x="1424288" y="4248301"/>
                  </a:cubicBezTo>
                  <a:cubicBezTo>
                    <a:pt x="1480105" y="4187275"/>
                    <a:pt x="1534940" y="4125333"/>
                    <a:pt x="1588785" y="4062469"/>
                  </a:cubicBezTo>
                  <a:lnTo>
                    <a:pt x="1749376" y="3873302"/>
                  </a:lnTo>
                  <a:cubicBezTo>
                    <a:pt x="1856247" y="3747096"/>
                    <a:pt x="1967499" y="3624509"/>
                    <a:pt x="2081513" y="3504589"/>
                  </a:cubicBezTo>
                  <a:cubicBezTo>
                    <a:pt x="2195527" y="3384670"/>
                    <a:pt x="2311542" y="3266464"/>
                    <a:pt x="2430033" y="3151307"/>
                  </a:cubicBezTo>
                  <a:cubicBezTo>
                    <a:pt x="2489279" y="3093519"/>
                    <a:pt x="2549353" y="3036626"/>
                    <a:pt x="2610246" y="2980619"/>
                  </a:cubicBezTo>
                  <a:cubicBezTo>
                    <a:pt x="2671206" y="2924707"/>
                    <a:pt x="2733023" y="2869748"/>
                    <a:pt x="2795127" y="2815074"/>
                  </a:cubicBezTo>
                  <a:cubicBezTo>
                    <a:pt x="2857229" y="2760401"/>
                    <a:pt x="2918952" y="2705537"/>
                    <a:pt x="2980007" y="2649625"/>
                  </a:cubicBezTo>
                  <a:cubicBezTo>
                    <a:pt x="3041062" y="2593714"/>
                    <a:pt x="3100974" y="2536849"/>
                    <a:pt x="3160124" y="2479033"/>
                  </a:cubicBezTo>
                  <a:cubicBezTo>
                    <a:pt x="3278549" y="2363590"/>
                    <a:pt x="3394696" y="2245861"/>
                    <a:pt x="3508549" y="2125846"/>
                  </a:cubicBezTo>
                  <a:cubicBezTo>
                    <a:pt x="3622849" y="2006021"/>
                    <a:pt x="3733720" y="1883434"/>
                    <a:pt x="3840590" y="1757228"/>
                  </a:cubicBezTo>
                  <a:lnTo>
                    <a:pt x="4001182" y="1568062"/>
                  </a:lnTo>
                  <a:cubicBezTo>
                    <a:pt x="4055160" y="1505387"/>
                    <a:pt x="4110024" y="1443446"/>
                    <a:pt x="4165774" y="1382229"/>
                  </a:cubicBezTo>
                  <a:cubicBezTo>
                    <a:pt x="4277216" y="1259928"/>
                    <a:pt x="4392279" y="1140961"/>
                    <a:pt x="4508674" y="1023517"/>
                  </a:cubicBezTo>
                  <a:cubicBezTo>
                    <a:pt x="4625070" y="906074"/>
                    <a:pt x="4743751" y="790441"/>
                    <a:pt x="4866624" y="679570"/>
                  </a:cubicBezTo>
                  <a:cubicBezTo>
                    <a:pt x="4989496" y="568699"/>
                    <a:pt x="5115226" y="461256"/>
                    <a:pt x="5236098" y="348290"/>
                  </a:cubicBezTo>
                  <a:cubicBezTo>
                    <a:pt x="5356970" y="235323"/>
                    <a:pt x="5474223" y="119118"/>
                    <a:pt x="5590428" y="1104"/>
                  </a:cubicBezTo>
                  <a:cubicBezTo>
                    <a:pt x="5591847" y="-317"/>
                    <a:pt x="5594152" y="-317"/>
                    <a:pt x="5595571" y="1104"/>
                  </a:cubicBezTo>
                  <a:cubicBezTo>
                    <a:pt x="5596991" y="2524"/>
                    <a:pt x="5596991" y="4827"/>
                    <a:pt x="5595571" y="6247"/>
                  </a:cubicBezTo>
                  <a:lnTo>
                    <a:pt x="5595571" y="6247"/>
                  </a:lnTo>
                  <a:cubicBezTo>
                    <a:pt x="5480033" y="124357"/>
                    <a:pt x="5362686" y="240943"/>
                    <a:pt x="5241147" y="352957"/>
                  </a:cubicBezTo>
                  <a:cubicBezTo>
                    <a:pt x="5119608" y="464971"/>
                    <a:pt x="4993497" y="572889"/>
                    <a:pt x="4871386" y="683951"/>
                  </a:cubicBezTo>
                  <a:cubicBezTo>
                    <a:pt x="4749275" y="795013"/>
                    <a:pt x="4630022" y="910074"/>
                    <a:pt x="4513341" y="1026851"/>
                  </a:cubicBezTo>
                  <a:cubicBezTo>
                    <a:pt x="4396660" y="1143628"/>
                    <a:pt x="4281693" y="1263071"/>
                    <a:pt x="4170441" y="1385181"/>
                  </a:cubicBezTo>
                  <a:cubicBezTo>
                    <a:pt x="4114558" y="1446142"/>
                    <a:pt x="4059694" y="1507987"/>
                    <a:pt x="4005849" y="1570729"/>
                  </a:cubicBezTo>
                  <a:lnTo>
                    <a:pt x="3845067" y="1759705"/>
                  </a:lnTo>
                  <a:cubicBezTo>
                    <a:pt x="3738006" y="1885911"/>
                    <a:pt x="3626659" y="2008498"/>
                    <a:pt x="3512549" y="2128227"/>
                  </a:cubicBezTo>
                  <a:cubicBezTo>
                    <a:pt x="3398440" y="2247956"/>
                    <a:pt x="3282235" y="2365876"/>
                    <a:pt x="3163648" y="2481223"/>
                  </a:cubicBezTo>
                  <a:cubicBezTo>
                    <a:pt x="3104403" y="2538945"/>
                    <a:pt x="3044272" y="2595781"/>
                    <a:pt x="2983245" y="2651721"/>
                  </a:cubicBezTo>
                  <a:cubicBezTo>
                    <a:pt x="2922218" y="2707661"/>
                    <a:pt x="2860563" y="2762782"/>
                    <a:pt x="2798269" y="2817075"/>
                  </a:cubicBezTo>
                  <a:cubicBezTo>
                    <a:pt x="2736043" y="2871682"/>
                    <a:pt x="2674349" y="2926803"/>
                    <a:pt x="2613199" y="2982429"/>
                  </a:cubicBezTo>
                  <a:cubicBezTo>
                    <a:pt x="2552048" y="3038055"/>
                    <a:pt x="2491850" y="3095014"/>
                    <a:pt x="2432605" y="3153307"/>
                  </a:cubicBezTo>
                  <a:cubicBezTo>
                    <a:pt x="2314114" y="3268684"/>
                    <a:pt x="2197880" y="3386318"/>
                    <a:pt x="2083894" y="3506208"/>
                  </a:cubicBezTo>
                  <a:cubicBezTo>
                    <a:pt x="1969594" y="3625938"/>
                    <a:pt x="1858438" y="3748429"/>
                    <a:pt x="1751472" y="3874540"/>
                  </a:cubicBezTo>
                  <a:lnTo>
                    <a:pt x="1590690" y="4063897"/>
                  </a:lnTo>
                  <a:cubicBezTo>
                    <a:pt x="1536588" y="4126477"/>
                    <a:pt x="1481915" y="4188484"/>
                    <a:pt x="1426003" y="4249444"/>
                  </a:cubicBezTo>
                  <a:cubicBezTo>
                    <a:pt x="1314465" y="4371650"/>
                    <a:pt x="1199308" y="4490522"/>
                    <a:pt x="1083103" y="4607870"/>
                  </a:cubicBezTo>
                  <a:cubicBezTo>
                    <a:pt x="966898" y="4725218"/>
                    <a:pt x="847835" y="4840661"/>
                    <a:pt x="724963" y="4951342"/>
                  </a:cubicBezTo>
                  <a:cubicBezTo>
                    <a:pt x="602090" y="5062022"/>
                    <a:pt x="476074" y="5169464"/>
                    <a:pt x="355107" y="5282336"/>
                  </a:cubicBezTo>
                  <a:cubicBezTo>
                    <a:pt x="234139" y="5395207"/>
                    <a:pt x="115934" y="5511412"/>
                    <a:pt x="15" y="562923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74E4137A-DB98-445E-A07E-081B4921C89A}"/>
                </a:ext>
              </a:extLst>
            </p:cNvPr>
            <p:cNvSpPr/>
            <p:nvPr/>
          </p:nvSpPr>
          <p:spPr>
            <a:xfrm>
              <a:off x="4388643" y="722834"/>
              <a:ext cx="5597192" cy="5629197"/>
            </a:xfrm>
            <a:custGeom>
              <a:avLst/>
              <a:gdLst>
                <a:gd name="connsiteX0" fmla="*/ 15 w 5597192"/>
                <a:gd name="connsiteY0" fmla="*/ 5629236 h 5629197"/>
                <a:gd name="connsiteX1" fmla="*/ 354440 w 5597192"/>
                <a:gd name="connsiteY1" fmla="*/ 5281954 h 5629197"/>
                <a:gd name="connsiteX2" fmla="*/ 723915 w 5597192"/>
                <a:gd name="connsiteY2" fmla="*/ 4950675 h 5629197"/>
                <a:gd name="connsiteX3" fmla="*/ 1081769 w 5597192"/>
                <a:gd name="connsiteY3" fmla="*/ 4606918 h 5629197"/>
                <a:gd name="connsiteX4" fmla="*/ 1424669 w 5597192"/>
                <a:gd name="connsiteY4" fmla="*/ 4248301 h 5629197"/>
                <a:gd name="connsiteX5" fmla="*/ 1589166 w 5597192"/>
                <a:gd name="connsiteY5" fmla="*/ 4062469 h 5629197"/>
                <a:gd name="connsiteX6" fmla="*/ 1749948 w 5597192"/>
                <a:gd name="connsiteY6" fmla="*/ 3873302 h 5629197"/>
                <a:gd name="connsiteX7" fmla="*/ 2082085 w 5597192"/>
                <a:gd name="connsiteY7" fmla="*/ 3504589 h 5629197"/>
                <a:gd name="connsiteX8" fmla="*/ 2430605 w 5597192"/>
                <a:gd name="connsiteY8" fmla="*/ 3151307 h 5629197"/>
                <a:gd name="connsiteX9" fmla="*/ 2610818 w 5597192"/>
                <a:gd name="connsiteY9" fmla="*/ 2980619 h 5629197"/>
                <a:gd name="connsiteX10" fmla="*/ 2795698 w 5597192"/>
                <a:gd name="connsiteY10" fmla="*/ 2815074 h 5629197"/>
                <a:gd name="connsiteX11" fmla="*/ 2980578 w 5597192"/>
                <a:gd name="connsiteY11" fmla="*/ 2649625 h 5629197"/>
                <a:gd name="connsiteX12" fmla="*/ 3160696 w 5597192"/>
                <a:gd name="connsiteY12" fmla="*/ 2479033 h 5629197"/>
                <a:gd name="connsiteX13" fmla="*/ 3509120 w 5597192"/>
                <a:gd name="connsiteY13" fmla="*/ 2125846 h 5629197"/>
                <a:gd name="connsiteX14" fmla="*/ 3841162 w 5597192"/>
                <a:gd name="connsiteY14" fmla="*/ 1757228 h 5629197"/>
                <a:gd name="connsiteX15" fmla="*/ 4001753 w 5597192"/>
                <a:gd name="connsiteY15" fmla="*/ 1568062 h 5629197"/>
                <a:gd name="connsiteX16" fmla="*/ 4166345 w 5597192"/>
                <a:gd name="connsiteY16" fmla="*/ 1382229 h 5629197"/>
                <a:gd name="connsiteX17" fmla="*/ 4509246 w 5597192"/>
                <a:gd name="connsiteY17" fmla="*/ 1023517 h 5629197"/>
                <a:gd name="connsiteX18" fmla="*/ 4867195 w 5597192"/>
                <a:gd name="connsiteY18" fmla="*/ 679570 h 5629197"/>
                <a:gd name="connsiteX19" fmla="*/ 5236670 w 5597192"/>
                <a:gd name="connsiteY19" fmla="*/ 348290 h 5629197"/>
                <a:gd name="connsiteX20" fmla="*/ 5591000 w 5597192"/>
                <a:gd name="connsiteY20" fmla="*/ 1104 h 5629197"/>
                <a:gd name="connsiteX21" fmla="*/ 5596143 w 5597192"/>
                <a:gd name="connsiteY21" fmla="*/ 1104 h 5629197"/>
                <a:gd name="connsiteX22" fmla="*/ 5596143 w 5597192"/>
                <a:gd name="connsiteY22" fmla="*/ 6247 h 5629197"/>
                <a:gd name="connsiteX23" fmla="*/ 5596143 w 5597192"/>
                <a:gd name="connsiteY23" fmla="*/ 6247 h 5629197"/>
                <a:gd name="connsiteX24" fmla="*/ 5241147 w 5597192"/>
                <a:gd name="connsiteY24" fmla="*/ 352957 h 5629197"/>
                <a:gd name="connsiteX25" fmla="*/ 4871386 w 5597192"/>
                <a:gd name="connsiteY25" fmla="*/ 683951 h 5629197"/>
                <a:gd name="connsiteX26" fmla="*/ 4513341 w 5597192"/>
                <a:gd name="connsiteY26" fmla="*/ 1026851 h 5629197"/>
                <a:gd name="connsiteX27" fmla="*/ 4170441 w 5597192"/>
                <a:gd name="connsiteY27" fmla="*/ 1385181 h 5629197"/>
                <a:gd name="connsiteX28" fmla="*/ 4005849 w 5597192"/>
                <a:gd name="connsiteY28" fmla="*/ 1570729 h 5629197"/>
                <a:gd name="connsiteX29" fmla="*/ 3845067 w 5597192"/>
                <a:gd name="connsiteY29" fmla="*/ 1759705 h 5629197"/>
                <a:gd name="connsiteX30" fmla="*/ 3512073 w 5597192"/>
                <a:gd name="connsiteY30" fmla="*/ 2128989 h 5629197"/>
                <a:gd name="connsiteX31" fmla="*/ 3163172 w 5597192"/>
                <a:gd name="connsiteY31" fmla="*/ 2481985 h 5629197"/>
                <a:gd name="connsiteX32" fmla="*/ 2982769 w 5597192"/>
                <a:gd name="connsiteY32" fmla="*/ 2652483 h 5629197"/>
                <a:gd name="connsiteX33" fmla="*/ 2797698 w 5597192"/>
                <a:gd name="connsiteY33" fmla="*/ 2817837 h 5629197"/>
                <a:gd name="connsiteX34" fmla="*/ 2612627 w 5597192"/>
                <a:gd name="connsiteY34" fmla="*/ 2983191 h 5629197"/>
                <a:gd name="connsiteX35" fmla="*/ 2432605 w 5597192"/>
                <a:gd name="connsiteY35" fmla="*/ 3153307 h 5629197"/>
                <a:gd name="connsiteX36" fmla="*/ 2083895 w 5597192"/>
                <a:gd name="connsiteY36" fmla="*/ 3506494 h 5629197"/>
                <a:gd name="connsiteX37" fmla="*/ 1751472 w 5597192"/>
                <a:gd name="connsiteY37" fmla="*/ 3874826 h 5629197"/>
                <a:gd name="connsiteX38" fmla="*/ 1590690 w 5597192"/>
                <a:gd name="connsiteY38" fmla="*/ 4063897 h 5629197"/>
                <a:gd name="connsiteX39" fmla="*/ 1426003 w 5597192"/>
                <a:gd name="connsiteY39" fmla="*/ 4249444 h 5629197"/>
                <a:gd name="connsiteX40" fmla="*/ 1083103 w 5597192"/>
                <a:gd name="connsiteY40" fmla="*/ 4607870 h 5629197"/>
                <a:gd name="connsiteX41" fmla="*/ 724963 w 5597192"/>
                <a:gd name="connsiteY41" fmla="*/ 4951342 h 5629197"/>
                <a:gd name="connsiteX42" fmla="*/ 355107 w 5597192"/>
                <a:gd name="connsiteY42" fmla="*/ 5282336 h 5629197"/>
                <a:gd name="connsiteX43" fmla="*/ 15 w 5597192"/>
                <a:gd name="connsiteY43" fmla="*/ 5629236 h 562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597192" h="5629197">
                  <a:moveTo>
                    <a:pt x="15" y="5629236"/>
                  </a:moveTo>
                  <a:cubicBezTo>
                    <a:pt x="115934" y="5511221"/>
                    <a:pt x="233092" y="5394445"/>
                    <a:pt x="354440" y="5281954"/>
                  </a:cubicBezTo>
                  <a:cubicBezTo>
                    <a:pt x="475789" y="5169464"/>
                    <a:pt x="601519" y="5061927"/>
                    <a:pt x="723915" y="4950675"/>
                  </a:cubicBezTo>
                  <a:cubicBezTo>
                    <a:pt x="846311" y="4839423"/>
                    <a:pt x="965183" y="4724266"/>
                    <a:pt x="1081769" y="4606918"/>
                  </a:cubicBezTo>
                  <a:cubicBezTo>
                    <a:pt x="1198355" y="4489570"/>
                    <a:pt x="1313227" y="4370507"/>
                    <a:pt x="1424669" y="4248301"/>
                  </a:cubicBezTo>
                  <a:cubicBezTo>
                    <a:pt x="1480486" y="4187275"/>
                    <a:pt x="1535321" y="4125333"/>
                    <a:pt x="1589166" y="4062469"/>
                  </a:cubicBezTo>
                  <a:lnTo>
                    <a:pt x="1749948" y="3873302"/>
                  </a:lnTo>
                  <a:cubicBezTo>
                    <a:pt x="1856819" y="3747096"/>
                    <a:pt x="1967975" y="3624509"/>
                    <a:pt x="2082085" y="3504589"/>
                  </a:cubicBezTo>
                  <a:cubicBezTo>
                    <a:pt x="2196194" y="3384670"/>
                    <a:pt x="2312114" y="3266464"/>
                    <a:pt x="2430605" y="3151307"/>
                  </a:cubicBezTo>
                  <a:cubicBezTo>
                    <a:pt x="2489850" y="3093519"/>
                    <a:pt x="2549924" y="3036626"/>
                    <a:pt x="2610818" y="2980619"/>
                  </a:cubicBezTo>
                  <a:cubicBezTo>
                    <a:pt x="2671778" y="2924707"/>
                    <a:pt x="2733595" y="2869748"/>
                    <a:pt x="2795698" y="2815074"/>
                  </a:cubicBezTo>
                  <a:cubicBezTo>
                    <a:pt x="2857801" y="2760401"/>
                    <a:pt x="2919523" y="2705537"/>
                    <a:pt x="2980578" y="2649625"/>
                  </a:cubicBezTo>
                  <a:cubicBezTo>
                    <a:pt x="3041633" y="2593714"/>
                    <a:pt x="3101546" y="2536849"/>
                    <a:pt x="3160696" y="2479033"/>
                  </a:cubicBezTo>
                  <a:cubicBezTo>
                    <a:pt x="3279063" y="2363590"/>
                    <a:pt x="3395201" y="2245861"/>
                    <a:pt x="3509120" y="2125846"/>
                  </a:cubicBezTo>
                  <a:cubicBezTo>
                    <a:pt x="3623420" y="2006021"/>
                    <a:pt x="3734292" y="1883434"/>
                    <a:pt x="3841162" y="1757228"/>
                  </a:cubicBezTo>
                  <a:lnTo>
                    <a:pt x="4001753" y="1568062"/>
                  </a:lnTo>
                  <a:cubicBezTo>
                    <a:pt x="4055732" y="1505387"/>
                    <a:pt x="4110595" y="1443446"/>
                    <a:pt x="4166345" y="1382229"/>
                  </a:cubicBezTo>
                  <a:cubicBezTo>
                    <a:pt x="4277788" y="1259928"/>
                    <a:pt x="4392850" y="1140961"/>
                    <a:pt x="4509246" y="1023517"/>
                  </a:cubicBezTo>
                  <a:cubicBezTo>
                    <a:pt x="4625641" y="906074"/>
                    <a:pt x="4744322" y="790441"/>
                    <a:pt x="4867195" y="679570"/>
                  </a:cubicBezTo>
                  <a:cubicBezTo>
                    <a:pt x="4990067" y="568699"/>
                    <a:pt x="5115797" y="461256"/>
                    <a:pt x="5236670" y="348290"/>
                  </a:cubicBezTo>
                  <a:cubicBezTo>
                    <a:pt x="5357542" y="235323"/>
                    <a:pt x="5474795" y="119118"/>
                    <a:pt x="5591000" y="1104"/>
                  </a:cubicBezTo>
                  <a:cubicBezTo>
                    <a:pt x="5592419" y="-317"/>
                    <a:pt x="5594724" y="-317"/>
                    <a:pt x="5596143" y="1104"/>
                  </a:cubicBezTo>
                  <a:cubicBezTo>
                    <a:pt x="5597562" y="2524"/>
                    <a:pt x="5597562" y="4827"/>
                    <a:pt x="5596143" y="6247"/>
                  </a:cubicBezTo>
                  <a:lnTo>
                    <a:pt x="5596143" y="6247"/>
                  </a:lnTo>
                  <a:cubicBezTo>
                    <a:pt x="5480033" y="124357"/>
                    <a:pt x="5362685" y="240943"/>
                    <a:pt x="5241147" y="352957"/>
                  </a:cubicBezTo>
                  <a:cubicBezTo>
                    <a:pt x="5119608" y="464971"/>
                    <a:pt x="4993497" y="572889"/>
                    <a:pt x="4871386" y="683951"/>
                  </a:cubicBezTo>
                  <a:cubicBezTo>
                    <a:pt x="4749276" y="795013"/>
                    <a:pt x="4630022" y="910074"/>
                    <a:pt x="4513341" y="1026851"/>
                  </a:cubicBezTo>
                  <a:cubicBezTo>
                    <a:pt x="4396660" y="1143628"/>
                    <a:pt x="4281693" y="1263071"/>
                    <a:pt x="4170441" y="1385181"/>
                  </a:cubicBezTo>
                  <a:cubicBezTo>
                    <a:pt x="4114558" y="1446142"/>
                    <a:pt x="4059694" y="1507987"/>
                    <a:pt x="4005849" y="1570729"/>
                  </a:cubicBezTo>
                  <a:lnTo>
                    <a:pt x="3845067" y="1759705"/>
                  </a:lnTo>
                  <a:cubicBezTo>
                    <a:pt x="3737720" y="1886482"/>
                    <a:pt x="3626373" y="2009260"/>
                    <a:pt x="3512073" y="2128989"/>
                  </a:cubicBezTo>
                  <a:cubicBezTo>
                    <a:pt x="3397773" y="2248718"/>
                    <a:pt x="3281759" y="2366638"/>
                    <a:pt x="3163172" y="2481985"/>
                  </a:cubicBezTo>
                  <a:cubicBezTo>
                    <a:pt x="3103927" y="2539707"/>
                    <a:pt x="3043795" y="2596542"/>
                    <a:pt x="2982769" y="2652483"/>
                  </a:cubicBezTo>
                  <a:cubicBezTo>
                    <a:pt x="2921742" y="2708423"/>
                    <a:pt x="2860058" y="2763544"/>
                    <a:pt x="2797698" y="2817837"/>
                  </a:cubicBezTo>
                  <a:cubicBezTo>
                    <a:pt x="2735529" y="2872444"/>
                    <a:pt x="2673845" y="2927565"/>
                    <a:pt x="2612627" y="2983191"/>
                  </a:cubicBezTo>
                  <a:cubicBezTo>
                    <a:pt x="2551410" y="3038817"/>
                    <a:pt x="2491403" y="3095519"/>
                    <a:pt x="2432605" y="3153307"/>
                  </a:cubicBezTo>
                  <a:cubicBezTo>
                    <a:pt x="2314047" y="3268874"/>
                    <a:pt x="2197814" y="3386603"/>
                    <a:pt x="2083895" y="3506494"/>
                  </a:cubicBezTo>
                  <a:cubicBezTo>
                    <a:pt x="1969595" y="3626224"/>
                    <a:pt x="1858438" y="3748715"/>
                    <a:pt x="1751472" y="3874826"/>
                  </a:cubicBezTo>
                  <a:lnTo>
                    <a:pt x="1590690" y="4063897"/>
                  </a:lnTo>
                  <a:cubicBezTo>
                    <a:pt x="1536588" y="4126477"/>
                    <a:pt x="1481914" y="4188484"/>
                    <a:pt x="1426003" y="4249444"/>
                  </a:cubicBezTo>
                  <a:cubicBezTo>
                    <a:pt x="1314465" y="4371650"/>
                    <a:pt x="1199308" y="4490522"/>
                    <a:pt x="1083103" y="4607870"/>
                  </a:cubicBezTo>
                  <a:cubicBezTo>
                    <a:pt x="966898" y="4725218"/>
                    <a:pt x="847835" y="4840661"/>
                    <a:pt x="724963" y="4951342"/>
                  </a:cubicBezTo>
                  <a:cubicBezTo>
                    <a:pt x="602090" y="5062022"/>
                    <a:pt x="476075" y="5169464"/>
                    <a:pt x="355107" y="5282336"/>
                  </a:cubicBezTo>
                  <a:cubicBezTo>
                    <a:pt x="234139" y="5395207"/>
                    <a:pt x="116030" y="5511412"/>
                    <a:pt x="15" y="562923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93F6D5D0-21BB-4448-98DF-1EEBC468FA8C}"/>
                </a:ext>
              </a:extLst>
            </p:cNvPr>
            <p:cNvSpPr/>
            <p:nvPr/>
          </p:nvSpPr>
          <p:spPr>
            <a:xfrm>
              <a:off x="4488179" y="722834"/>
              <a:ext cx="5597002" cy="5629197"/>
            </a:xfrm>
            <a:custGeom>
              <a:avLst/>
              <a:gdLst>
                <a:gd name="connsiteX0" fmla="*/ 15 w 5597002"/>
                <a:gd name="connsiteY0" fmla="*/ 5629236 h 5629197"/>
                <a:gd name="connsiteX1" fmla="*/ 354440 w 5597002"/>
                <a:gd name="connsiteY1" fmla="*/ 5281954 h 5629197"/>
                <a:gd name="connsiteX2" fmla="*/ 723915 w 5597002"/>
                <a:gd name="connsiteY2" fmla="*/ 4950675 h 5629197"/>
                <a:gd name="connsiteX3" fmla="*/ 1081769 w 5597002"/>
                <a:gd name="connsiteY3" fmla="*/ 4606918 h 5629197"/>
                <a:gd name="connsiteX4" fmla="*/ 1424669 w 5597002"/>
                <a:gd name="connsiteY4" fmla="*/ 4248301 h 5629197"/>
                <a:gd name="connsiteX5" fmla="*/ 1589166 w 5597002"/>
                <a:gd name="connsiteY5" fmla="*/ 4062469 h 5629197"/>
                <a:gd name="connsiteX6" fmla="*/ 1749758 w 5597002"/>
                <a:gd name="connsiteY6" fmla="*/ 3873302 h 5629197"/>
                <a:gd name="connsiteX7" fmla="*/ 2081894 w 5597002"/>
                <a:gd name="connsiteY7" fmla="*/ 3504589 h 5629197"/>
                <a:gd name="connsiteX8" fmla="*/ 2430414 w 5597002"/>
                <a:gd name="connsiteY8" fmla="*/ 3151307 h 5629197"/>
                <a:gd name="connsiteX9" fmla="*/ 2610627 w 5597002"/>
                <a:gd name="connsiteY9" fmla="*/ 2980619 h 5629197"/>
                <a:gd name="connsiteX10" fmla="*/ 2795507 w 5597002"/>
                <a:gd name="connsiteY10" fmla="*/ 2815074 h 5629197"/>
                <a:gd name="connsiteX11" fmla="*/ 2980388 w 5597002"/>
                <a:gd name="connsiteY11" fmla="*/ 2649625 h 5629197"/>
                <a:gd name="connsiteX12" fmla="*/ 3160505 w 5597002"/>
                <a:gd name="connsiteY12" fmla="*/ 2479033 h 5629197"/>
                <a:gd name="connsiteX13" fmla="*/ 3508930 w 5597002"/>
                <a:gd name="connsiteY13" fmla="*/ 2125846 h 5629197"/>
                <a:gd name="connsiteX14" fmla="*/ 3840971 w 5597002"/>
                <a:gd name="connsiteY14" fmla="*/ 1757228 h 5629197"/>
                <a:gd name="connsiteX15" fmla="*/ 4001563 w 5597002"/>
                <a:gd name="connsiteY15" fmla="*/ 1568062 h 5629197"/>
                <a:gd name="connsiteX16" fmla="*/ 4166155 w 5597002"/>
                <a:gd name="connsiteY16" fmla="*/ 1382229 h 5629197"/>
                <a:gd name="connsiteX17" fmla="*/ 4509055 w 5597002"/>
                <a:gd name="connsiteY17" fmla="*/ 1023517 h 5629197"/>
                <a:gd name="connsiteX18" fmla="*/ 4867005 w 5597002"/>
                <a:gd name="connsiteY18" fmla="*/ 679570 h 5629197"/>
                <a:gd name="connsiteX19" fmla="*/ 5236479 w 5597002"/>
                <a:gd name="connsiteY19" fmla="*/ 348290 h 5629197"/>
                <a:gd name="connsiteX20" fmla="*/ 5590809 w 5597002"/>
                <a:gd name="connsiteY20" fmla="*/ 1104 h 5629197"/>
                <a:gd name="connsiteX21" fmla="*/ 5595953 w 5597002"/>
                <a:gd name="connsiteY21" fmla="*/ 1104 h 5629197"/>
                <a:gd name="connsiteX22" fmla="*/ 5595953 w 5597002"/>
                <a:gd name="connsiteY22" fmla="*/ 6247 h 5629197"/>
                <a:gd name="connsiteX23" fmla="*/ 5595953 w 5597002"/>
                <a:gd name="connsiteY23" fmla="*/ 6247 h 5629197"/>
                <a:gd name="connsiteX24" fmla="*/ 5241337 w 5597002"/>
                <a:gd name="connsiteY24" fmla="*/ 352957 h 5629197"/>
                <a:gd name="connsiteX25" fmla="*/ 4871576 w 5597002"/>
                <a:gd name="connsiteY25" fmla="*/ 683951 h 5629197"/>
                <a:gd name="connsiteX26" fmla="*/ 4513532 w 5597002"/>
                <a:gd name="connsiteY26" fmla="*/ 1026851 h 5629197"/>
                <a:gd name="connsiteX27" fmla="*/ 4170632 w 5597002"/>
                <a:gd name="connsiteY27" fmla="*/ 1385181 h 5629197"/>
                <a:gd name="connsiteX28" fmla="*/ 4006040 w 5597002"/>
                <a:gd name="connsiteY28" fmla="*/ 1570729 h 5629197"/>
                <a:gd name="connsiteX29" fmla="*/ 3845258 w 5597002"/>
                <a:gd name="connsiteY29" fmla="*/ 1759705 h 5629197"/>
                <a:gd name="connsiteX30" fmla="*/ 3512740 w 5597002"/>
                <a:gd name="connsiteY30" fmla="*/ 2128227 h 5629197"/>
                <a:gd name="connsiteX31" fmla="*/ 3163839 w 5597002"/>
                <a:gd name="connsiteY31" fmla="*/ 2481223 h 5629197"/>
                <a:gd name="connsiteX32" fmla="*/ 2983436 w 5597002"/>
                <a:gd name="connsiteY32" fmla="*/ 2651721 h 5629197"/>
                <a:gd name="connsiteX33" fmla="*/ 2798460 w 5597002"/>
                <a:gd name="connsiteY33" fmla="*/ 2817075 h 5629197"/>
                <a:gd name="connsiteX34" fmla="*/ 2613389 w 5597002"/>
                <a:gd name="connsiteY34" fmla="*/ 2982429 h 5629197"/>
                <a:gd name="connsiteX35" fmla="*/ 2432605 w 5597002"/>
                <a:gd name="connsiteY35" fmla="*/ 3153307 h 5629197"/>
                <a:gd name="connsiteX36" fmla="*/ 2083895 w 5597002"/>
                <a:gd name="connsiteY36" fmla="*/ 3506208 h 5629197"/>
                <a:gd name="connsiteX37" fmla="*/ 1751472 w 5597002"/>
                <a:gd name="connsiteY37" fmla="*/ 3874540 h 5629197"/>
                <a:gd name="connsiteX38" fmla="*/ 1590690 w 5597002"/>
                <a:gd name="connsiteY38" fmla="*/ 4063897 h 5629197"/>
                <a:gd name="connsiteX39" fmla="*/ 1426003 w 5597002"/>
                <a:gd name="connsiteY39" fmla="*/ 4249444 h 5629197"/>
                <a:gd name="connsiteX40" fmla="*/ 1083103 w 5597002"/>
                <a:gd name="connsiteY40" fmla="*/ 4607870 h 5629197"/>
                <a:gd name="connsiteX41" fmla="*/ 724963 w 5597002"/>
                <a:gd name="connsiteY41" fmla="*/ 4951342 h 5629197"/>
                <a:gd name="connsiteX42" fmla="*/ 355107 w 5597002"/>
                <a:gd name="connsiteY42" fmla="*/ 5282336 h 5629197"/>
                <a:gd name="connsiteX43" fmla="*/ 15 w 5597002"/>
                <a:gd name="connsiteY43" fmla="*/ 5629236 h 562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597002" h="5629197">
                  <a:moveTo>
                    <a:pt x="15" y="5629236"/>
                  </a:moveTo>
                  <a:cubicBezTo>
                    <a:pt x="115934" y="5511221"/>
                    <a:pt x="233092" y="5394445"/>
                    <a:pt x="354440" y="5281954"/>
                  </a:cubicBezTo>
                  <a:cubicBezTo>
                    <a:pt x="475789" y="5169464"/>
                    <a:pt x="601519" y="5061927"/>
                    <a:pt x="723915" y="4950675"/>
                  </a:cubicBezTo>
                  <a:cubicBezTo>
                    <a:pt x="846311" y="4839423"/>
                    <a:pt x="965183" y="4724266"/>
                    <a:pt x="1081769" y="4606918"/>
                  </a:cubicBezTo>
                  <a:cubicBezTo>
                    <a:pt x="1198355" y="4489570"/>
                    <a:pt x="1313227" y="4370507"/>
                    <a:pt x="1424669" y="4248301"/>
                  </a:cubicBezTo>
                  <a:cubicBezTo>
                    <a:pt x="1480486" y="4187275"/>
                    <a:pt x="1535321" y="4125333"/>
                    <a:pt x="1589166" y="4062469"/>
                  </a:cubicBezTo>
                  <a:lnTo>
                    <a:pt x="1749758" y="3873302"/>
                  </a:lnTo>
                  <a:cubicBezTo>
                    <a:pt x="1856628" y="3747096"/>
                    <a:pt x="1967785" y="3624509"/>
                    <a:pt x="2081894" y="3504589"/>
                  </a:cubicBezTo>
                  <a:cubicBezTo>
                    <a:pt x="2196004" y="3384670"/>
                    <a:pt x="2311923" y="3266464"/>
                    <a:pt x="2430414" y="3151307"/>
                  </a:cubicBezTo>
                  <a:cubicBezTo>
                    <a:pt x="2489659" y="3093519"/>
                    <a:pt x="2549734" y="3036626"/>
                    <a:pt x="2610627" y="2980619"/>
                  </a:cubicBezTo>
                  <a:cubicBezTo>
                    <a:pt x="2671587" y="2924707"/>
                    <a:pt x="2733405" y="2869748"/>
                    <a:pt x="2795507" y="2815074"/>
                  </a:cubicBezTo>
                  <a:cubicBezTo>
                    <a:pt x="2857610" y="2760401"/>
                    <a:pt x="2919332" y="2705537"/>
                    <a:pt x="2980388" y="2649625"/>
                  </a:cubicBezTo>
                  <a:cubicBezTo>
                    <a:pt x="3041443" y="2593714"/>
                    <a:pt x="3101355" y="2536849"/>
                    <a:pt x="3160505" y="2479033"/>
                  </a:cubicBezTo>
                  <a:cubicBezTo>
                    <a:pt x="3278930" y="2363590"/>
                    <a:pt x="3395077" y="2245861"/>
                    <a:pt x="3508930" y="2125846"/>
                  </a:cubicBezTo>
                  <a:cubicBezTo>
                    <a:pt x="3623230" y="2006021"/>
                    <a:pt x="3734101" y="1883434"/>
                    <a:pt x="3840971" y="1757228"/>
                  </a:cubicBezTo>
                  <a:lnTo>
                    <a:pt x="4001563" y="1568062"/>
                  </a:lnTo>
                  <a:cubicBezTo>
                    <a:pt x="4055541" y="1505387"/>
                    <a:pt x="4110405" y="1443446"/>
                    <a:pt x="4166155" y="1382229"/>
                  </a:cubicBezTo>
                  <a:cubicBezTo>
                    <a:pt x="4277598" y="1259928"/>
                    <a:pt x="4392660" y="1140961"/>
                    <a:pt x="4509055" y="1023517"/>
                  </a:cubicBezTo>
                  <a:cubicBezTo>
                    <a:pt x="4625451" y="906074"/>
                    <a:pt x="4744132" y="790441"/>
                    <a:pt x="4867005" y="679570"/>
                  </a:cubicBezTo>
                  <a:cubicBezTo>
                    <a:pt x="4989877" y="568699"/>
                    <a:pt x="5115607" y="461256"/>
                    <a:pt x="5236479" y="348290"/>
                  </a:cubicBezTo>
                  <a:cubicBezTo>
                    <a:pt x="5357351" y="235323"/>
                    <a:pt x="5474604" y="119118"/>
                    <a:pt x="5590809" y="1104"/>
                  </a:cubicBezTo>
                  <a:cubicBezTo>
                    <a:pt x="5592228" y="-317"/>
                    <a:pt x="5594533" y="-317"/>
                    <a:pt x="5595953" y="1104"/>
                  </a:cubicBezTo>
                  <a:cubicBezTo>
                    <a:pt x="5597372" y="2524"/>
                    <a:pt x="5597372" y="4827"/>
                    <a:pt x="5595953" y="6247"/>
                  </a:cubicBezTo>
                  <a:lnTo>
                    <a:pt x="5595953" y="6247"/>
                  </a:lnTo>
                  <a:cubicBezTo>
                    <a:pt x="5480033" y="124357"/>
                    <a:pt x="5362685" y="240943"/>
                    <a:pt x="5241337" y="352957"/>
                  </a:cubicBezTo>
                  <a:cubicBezTo>
                    <a:pt x="5119989" y="464971"/>
                    <a:pt x="4993687" y="572889"/>
                    <a:pt x="4871576" y="683951"/>
                  </a:cubicBezTo>
                  <a:cubicBezTo>
                    <a:pt x="4749466" y="795013"/>
                    <a:pt x="4630213" y="910074"/>
                    <a:pt x="4513532" y="1026851"/>
                  </a:cubicBezTo>
                  <a:cubicBezTo>
                    <a:pt x="4396851" y="1143628"/>
                    <a:pt x="4281884" y="1263071"/>
                    <a:pt x="4170632" y="1385181"/>
                  </a:cubicBezTo>
                  <a:cubicBezTo>
                    <a:pt x="4114691" y="1446142"/>
                    <a:pt x="4059827" y="1507987"/>
                    <a:pt x="4006040" y="1570729"/>
                  </a:cubicBezTo>
                  <a:lnTo>
                    <a:pt x="3845258" y="1759705"/>
                  </a:lnTo>
                  <a:cubicBezTo>
                    <a:pt x="3738197" y="1885911"/>
                    <a:pt x="3626849" y="2008498"/>
                    <a:pt x="3512740" y="2128227"/>
                  </a:cubicBezTo>
                  <a:cubicBezTo>
                    <a:pt x="3398630" y="2247956"/>
                    <a:pt x="3282426" y="2365876"/>
                    <a:pt x="3163839" y="2481223"/>
                  </a:cubicBezTo>
                  <a:cubicBezTo>
                    <a:pt x="3104593" y="2538945"/>
                    <a:pt x="3044462" y="2595781"/>
                    <a:pt x="2983436" y="2651721"/>
                  </a:cubicBezTo>
                  <a:cubicBezTo>
                    <a:pt x="2922409" y="2707661"/>
                    <a:pt x="2860754" y="2762782"/>
                    <a:pt x="2798460" y="2817075"/>
                  </a:cubicBezTo>
                  <a:cubicBezTo>
                    <a:pt x="2736290" y="2871682"/>
                    <a:pt x="2674606" y="2926803"/>
                    <a:pt x="2613389" y="2982429"/>
                  </a:cubicBezTo>
                  <a:cubicBezTo>
                    <a:pt x="2552172" y="3038055"/>
                    <a:pt x="2491917" y="3095014"/>
                    <a:pt x="2432605" y="3153307"/>
                  </a:cubicBezTo>
                  <a:cubicBezTo>
                    <a:pt x="2314114" y="3268684"/>
                    <a:pt x="2197880" y="3386318"/>
                    <a:pt x="2083895" y="3506208"/>
                  </a:cubicBezTo>
                  <a:cubicBezTo>
                    <a:pt x="1969595" y="3625938"/>
                    <a:pt x="1858438" y="3748429"/>
                    <a:pt x="1751472" y="3874540"/>
                  </a:cubicBezTo>
                  <a:lnTo>
                    <a:pt x="1590690" y="4063897"/>
                  </a:lnTo>
                  <a:cubicBezTo>
                    <a:pt x="1536588" y="4126477"/>
                    <a:pt x="1481915" y="4188484"/>
                    <a:pt x="1426003" y="4249444"/>
                  </a:cubicBezTo>
                  <a:cubicBezTo>
                    <a:pt x="1314465" y="4371650"/>
                    <a:pt x="1199308" y="4490522"/>
                    <a:pt x="1083103" y="4607870"/>
                  </a:cubicBezTo>
                  <a:cubicBezTo>
                    <a:pt x="966898" y="4725218"/>
                    <a:pt x="847835" y="4840661"/>
                    <a:pt x="724963" y="4951342"/>
                  </a:cubicBezTo>
                  <a:cubicBezTo>
                    <a:pt x="602090" y="5062022"/>
                    <a:pt x="476074" y="5169464"/>
                    <a:pt x="355107" y="5282336"/>
                  </a:cubicBezTo>
                  <a:cubicBezTo>
                    <a:pt x="234139" y="5395207"/>
                    <a:pt x="116030" y="5511412"/>
                    <a:pt x="15" y="562923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2D6A8FAC-4475-4F94-BC0B-F09A0D0F4464}"/>
                </a:ext>
              </a:extLst>
            </p:cNvPr>
            <p:cNvSpPr/>
            <p:nvPr/>
          </p:nvSpPr>
          <p:spPr>
            <a:xfrm>
              <a:off x="4587715" y="790028"/>
              <a:ext cx="5531386" cy="5562003"/>
            </a:xfrm>
            <a:custGeom>
              <a:avLst/>
              <a:gdLst>
                <a:gd name="connsiteX0" fmla="*/ 15 w 5531386"/>
                <a:gd name="connsiteY0" fmla="*/ 5562042 h 5562003"/>
                <a:gd name="connsiteX1" fmla="*/ 350344 w 5531386"/>
                <a:gd name="connsiteY1" fmla="*/ 5219142 h 5562003"/>
                <a:gd name="connsiteX2" fmla="*/ 715724 w 5531386"/>
                <a:gd name="connsiteY2" fmla="*/ 4892053 h 5562003"/>
                <a:gd name="connsiteX3" fmla="*/ 1069482 w 5531386"/>
                <a:gd name="connsiteY3" fmla="*/ 4552392 h 5562003"/>
                <a:gd name="connsiteX4" fmla="*/ 1408286 w 5531386"/>
                <a:gd name="connsiteY4" fmla="*/ 4197967 h 5562003"/>
                <a:gd name="connsiteX5" fmla="*/ 1570783 w 5531386"/>
                <a:gd name="connsiteY5" fmla="*/ 4014325 h 5562003"/>
                <a:gd name="connsiteX6" fmla="*/ 1729279 w 5531386"/>
                <a:gd name="connsiteY6" fmla="*/ 3827158 h 5562003"/>
                <a:gd name="connsiteX7" fmla="*/ 2057320 w 5531386"/>
                <a:gd name="connsiteY7" fmla="*/ 3462637 h 5562003"/>
                <a:gd name="connsiteX8" fmla="*/ 2401839 w 5531386"/>
                <a:gd name="connsiteY8" fmla="*/ 3113450 h 5562003"/>
                <a:gd name="connsiteX9" fmla="*/ 2579956 w 5531386"/>
                <a:gd name="connsiteY9" fmla="*/ 2944953 h 5562003"/>
                <a:gd name="connsiteX10" fmla="*/ 2762837 w 5531386"/>
                <a:gd name="connsiteY10" fmla="*/ 2781313 h 5562003"/>
                <a:gd name="connsiteX11" fmla="*/ 2945621 w 5531386"/>
                <a:gd name="connsiteY11" fmla="*/ 2617864 h 5562003"/>
                <a:gd name="connsiteX12" fmla="*/ 3123739 w 5531386"/>
                <a:gd name="connsiteY12" fmla="*/ 2449462 h 5562003"/>
                <a:gd name="connsiteX13" fmla="*/ 3468068 w 5531386"/>
                <a:gd name="connsiteY13" fmla="*/ 2100371 h 5562003"/>
                <a:gd name="connsiteX14" fmla="*/ 3796014 w 5531386"/>
                <a:gd name="connsiteY14" fmla="*/ 1735945 h 5562003"/>
                <a:gd name="connsiteX15" fmla="*/ 3954509 w 5531386"/>
                <a:gd name="connsiteY15" fmla="*/ 1548874 h 5562003"/>
                <a:gd name="connsiteX16" fmla="*/ 4117006 w 5531386"/>
                <a:gd name="connsiteY16" fmla="*/ 1365136 h 5562003"/>
                <a:gd name="connsiteX17" fmla="*/ 4456001 w 5531386"/>
                <a:gd name="connsiteY17" fmla="*/ 1010521 h 5562003"/>
                <a:gd name="connsiteX18" fmla="*/ 4809855 w 5531386"/>
                <a:gd name="connsiteY18" fmla="*/ 670764 h 5562003"/>
                <a:gd name="connsiteX19" fmla="*/ 5175234 w 5531386"/>
                <a:gd name="connsiteY19" fmla="*/ 343675 h 5562003"/>
                <a:gd name="connsiteX20" fmla="*/ 5525468 w 5531386"/>
                <a:gd name="connsiteY20" fmla="*/ 775 h 5562003"/>
                <a:gd name="connsiteX21" fmla="*/ 5530668 w 5531386"/>
                <a:gd name="connsiteY21" fmla="*/ 1533 h 5562003"/>
                <a:gd name="connsiteX22" fmla="*/ 5530707 w 5531386"/>
                <a:gd name="connsiteY22" fmla="*/ 5919 h 5562003"/>
                <a:gd name="connsiteX23" fmla="*/ 5530707 w 5531386"/>
                <a:gd name="connsiteY23" fmla="*/ 5919 h 5562003"/>
                <a:gd name="connsiteX24" fmla="*/ 5179901 w 5531386"/>
                <a:gd name="connsiteY24" fmla="*/ 348819 h 5562003"/>
                <a:gd name="connsiteX25" fmla="*/ 4814141 w 5531386"/>
                <a:gd name="connsiteY25" fmla="*/ 675622 h 5562003"/>
                <a:gd name="connsiteX26" fmla="*/ 4460192 w 5531386"/>
                <a:gd name="connsiteY26" fmla="*/ 1014807 h 5562003"/>
                <a:gd name="connsiteX27" fmla="*/ 4121102 w 5531386"/>
                <a:gd name="connsiteY27" fmla="*/ 1368946 h 5562003"/>
                <a:gd name="connsiteX28" fmla="*/ 3958510 w 5531386"/>
                <a:gd name="connsiteY28" fmla="*/ 1552398 h 5562003"/>
                <a:gd name="connsiteX29" fmla="*/ 3799823 w 5531386"/>
                <a:gd name="connsiteY29" fmla="*/ 1739278 h 5562003"/>
                <a:gd name="connsiteX30" fmla="*/ 3471306 w 5531386"/>
                <a:gd name="connsiteY30" fmla="*/ 2103610 h 5562003"/>
                <a:gd name="connsiteX31" fmla="*/ 3126596 w 5531386"/>
                <a:gd name="connsiteY31" fmla="*/ 2452511 h 5562003"/>
                <a:gd name="connsiteX32" fmla="*/ 2948193 w 5531386"/>
                <a:gd name="connsiteY32" fmla="*/ 2620817 h 5562003"/>
                <a:gd name="connsiteX33" fmla="*/ 2765218 w 5531386"/>
                <a:gd name="connsiteY33" fmla="*/ 2784171 h 5562003"/>
                <a:gd name="connsiteX34" fmla="*/ 2582243 w 5531386"/>
                <a:gd name="connsiteY34" fmla="*/ 2947334 h 5562003"/>
                <a:gd name="connsiteX35" fmla="*/ 2404030 w 5531386"/>
                <a:gd name="connsiteY35" fmla="*/ 3115641 h 5562003"/>
                <a:gd name="connsiteX36" fmla="*/ 2059320 w 5531386"/>
                <a:gd name="connsiteY36" fmla="*/ 3464446 h 5562003"/>
                <a:gd name="connsiteX37" fmla="*/ 1730993 w 5531386"/>
                <a:gd name="connsiteY37" fmla="*/ 3828587 h 5562003"/>
                <a:gd name="connsiteX38" fmla="*/ 1572307 w 5531386"/>
                <a:gd name="connsiteY38" fmla="*/ 4015563 h 5562003"/>
                <a:gd name="connsiteX39" fmla="*/ 1409620 w 5531386"/>
                <a:gd name="connsiteY39" fmla="*/ 4199110 h 5562003"/>
                <a:gd name="connsiteX40" fmla="*/ 1070435 w 5531386"/>
                <a:gd name="connsiteY40" fmla="*/ 4553249 h 5562003"/>
                <a:gd name="connsiteX41" fmla="*/ 716390 w 5531386"/>
                <a:gd name="connsiteY41" fmla="*/ 4892625 h 5562003"/>
                <a:gd name="connsiteX42" fmla="*/ 350726 w 5531386"/>
                <a:gd name="connsiteY42" fmla="*/ 5219714 h 5562003"/>
                <a:gd name="connsiteX43" fmla="*/ 15 w 5531386"/>
                <a:gd name="connsiteY43" fmla="*/ 5562042 h 5562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531386" h="5562003">
                  <a:moveTo>
                    <a:pt x="15" y="5562042"/>
                  </a:moveTo>
                  <a:cubicBezTo>
                    <a:pt x="114315" y="5445456"/>
                    <a:pt x="230329" y="5330013"/>
                    <a:pt x="350344" y="5219142"/>
                  </a:cubicBezTo>
                  <a:cubicBezTo>
                    <a:pt x="470360" y="5108271"/>
                    <a:pt x="594661" y="5001877"/>
                    <a:pt x="715724" y="4892053"/>
                  </a:cubicBezTo>
                  <a:cubicBezTo>
                    <a:pt x="836786" y="4782230"/>
                    <a:pt x="953849" y="4668406"/>
                    <a:pt x="1069482" y="4552392"/>
                  </a:cubicBezTo>
                  <a:cubicBezTo>
                    <a:pt x="1185116" y="4436378"/>
                    <a:pt x="1298082" y="4318839"/>
                    <a:pt x="1408286" y="4197967"/>
                  </a:cubicBezTo>
                  <a:cubicBezTo>
                    <a:pt x="1463465" y="4137578"/>
                    <a:pt x="1517633" y="4076361"/>
                    <a:pt x="1570783" y="4014325"/>
                  </a:cubicBezTo>
                  <a:lnTo>
                    <a:pt x="1729279" y="3827158"/>
                  </a:lnTo>
                  <a:cubicBezTo>
                    <a:pt x="1834816" y="3702381"/>
                    <a:pt x="1944639" y="3581128"/>
                    <a:pt x="2057320" y="3462637"/>
                  </a:cubicBezTo>
                  <a:cubicBezTo>
                    <a:pt x="2170001" y="3344146"/>
                    <a:pt x="2284682" y="3227560"/>
                    <a:pt x="2401839" y="3113450"/>
                  </a:cubicBezTo>
                  <a:cubicBezTo>
                    <a:pt x="2460322" y="3056300"/>
                    <a:pt x="2519692" y="3000131"/>
                    <a:pt x="2579956" y="2944953"/>
                  </a:cubicBezTo>
                  <a:cubicBezTo>
                    <a:pt x="2640221" y="2889775"/>
                    <a:pt x="2701182" y="2835225"/>
                    <a:pt x="2762837" y="2781313"/>
                  </a:cubicBezTo>
                  <a:cubicBezTo>
                    <a:pt x="2824178" y="2727307"/>
                    <a:pt x="2885328" y="2673110"/>
                    <a:pt x="2945621" y="2617864"/>
                  </a:cubicBezTo>
                  <a:cubicBezTo>
                    <a:pt x="3005915" y="2562619"/>
                    <a:pt x="3065160" y="2506517"/>
                    <a:pt x="3123739" y="2449462"/>
                  </a:cubicBezTo>
                  <a:cubicBezTo>
                    <a:pt x="3240773" y="2335162"/>
                    <a:pt x="3355549" y="2218795"/>
                    <a:pt x="3468068" y="2100371"/>
                  </a:cubicBezTo>
                  <a:cubicBezTo>
                    <a:pt x="3580748" y="1981975"/>
                    <a:pt x="3690476" y="1860817"/>
                    <a:pt x="3796014" y="1735945"/>
                  </a:cubicBezTo>
                  <a:lnTo>
                    <a:pt x="3954509" y="1548874"/>
                  </a:lnTo>
                  <a:cubicBezTo>
                    <a:pt x="4007850" y="1486837"/>
                    <a:pt x="4062018" y="1425592"/>
                    <a:pt x="4117006" y="1365136"/>
                  </a:cubicBezTo>
                  <a:cubicBezTo>
                    <a:pt x="4227210" y="1244169"/>
                    <a:pt x="4340843" y="1127011"/>
                    <a:pt x="4456001" y="1010521"/>
                  </a:cubicBezTo>
                  <a:cubicBezTo>
                    <a:pt x="4571158" y="894030"/>
                    <a:pt x="4688316" y="780301"/>
                    <a:pt x="4809855" y="670764"/>
                  </a:cubicBezTo>
                  <a:cubicBezTo>
                    <a:pt x="4931393" y="561226"/>
                    <a:pt x="5056076" y="455213"/>
                    <a:pt x="5175234" y="343675"/>
                  </a:cubicBezTo>
                  <a:cubicBezTo>
                    <a:pt x="5294391" y="232138"/>
                    <a:pt x="5410977" y="117266"/>
                    <a:pt x="5525468" y="775"/>
                  </a:cubicBezTo>
                  <a:cubicBezTo>
                    <a:pt x="5527116" y="-451"/>
                    <a:pt x="5529440" y="-112"/>
                    <a:pt x="5530668" y="1533"/>
                  </a:cubicBezTo>
                  <a:cubicBezTo>
                    <a:pt x="5531630" y="2830"/>
                    <a:pt x="5531650" y="4604"/>
                    <a:pt x="5530707" y="5919"/>
                  </a:cubicBezTo>
                  <a:lnTo>
                    <a:pt x="5530707" y="5919"/>
                  </a:lnTo>
                  <a:cubicBezTo>
                    <a:pt x="5416407" y="122410"/>
                    <a:pt x="5300011" y="237853"/>
                    <a:pt x="5179901" y="348819"/>
                  </a:cubicBezTo>
                  <a:cubicBezTo>
                    <a:pt x="5059791" y="459785"/>
                    <a:pt x="4935299" y="565989"/>
                    <a:pt x="4814141" y="675622"/>
                  </a:cubicBezTo>
                  <a:cubicBezTo>
                    <a:pt x="4692983" y="785254"/>
                    <a:pt x="4575539" y="898983"/>
                    <a:pt x="4460192" y="1014807"/>
                  </a:cubicBezTo>
                  <a:cubicBezTo>
                    <a:pt x="4344844" y="1130631"/>
                    <a:pt x="4231592" y="1248169"/>
                    <a:pt x="4121102" y="1368946"/>
                  </a:cubicBezTo>
                  <a:cubicBezTo>
                    <a:pt x="4065856" y="1429144"/>
                    <a:pt x="4011659" y="1490295"/>
                    <a:pt x="3958510" y="1552398"/>
                  </a:cubicBezTo>
                  <a:lnTo>
                    <a:pt x="3799823" y="1739278"/>
                  </a:lnTo>
                  <a:cubicBezTo>
                    <a:pt x="3694096" y="1864056"/>
                    <a:pt x="3584177" y="1985214"/>
                    <a:pt x="3471306" y="2103610"/>
                  </a:cubicBezTo>
                  <a:cubicBezTo>
                    <a:pt x="3358435" y="2222005"/>
                    <a:pt x="3243754" y="2338496"/>
                    <a:pt x="3126596" y="2452511"/>
                  </a:cubicBezTo>
                  <a:cubicBezTo>
                    <a:pt x="3067989" y="2509661"/>
                    <a:pt x="3008515" y="2565763"/>
                    <a:pt x="2948193" y="2620817"/>
                  </a:cubicBezTo>
                  <a:cubicBezTo>
                    <a:pt x="2887900" y="2675967"/>
                    <a:pt x="2826654" y="2730260"/>
                    <a:pt x="2765218" y="2784171"/>
                  </a:cubicBezTo>
                  <a:cubicBezTo>
                    <a:pt x="2703781" y="2838082"/>
                    <a:pt x="2642631" y="2892280"/>
                    <a:pt x="2582243" y="2947334"/>
                  </a:cubicBezTo>
                  <a:cubicBezTo>
                    <a:pt x="2521854" y="3002389"/>
                    <a:pt x="2462608" y="3058681"/>
                    <a:pt x="2404030" y="3115641"/>
                  </a:cubicBezTo>
                  <a:cubicBezTo>
                    <a:pt x="2286872" y="3229941"/>
                    <a:pt x="2171972" y="3346213"/>
                    <a:pt x="2059320" y="3464446"/>
                  </a:cubicBezTo>
                  <a:cubicBezTo>
                    <a:pt x="1946544" y="3582747"/>
                    <a:pt x="1836626" y="3703810"/>
                    <a:pt x="1730993" y="3828587"/>
                  </a:cubicBezTo>
                  <a:lnTo>
                    <a:pt x="1572307" y="4015563"/>
                  </a:lnTo>
                  <a:cubicBezTo>
                    <a:pt x="1518872" y="4077380"/>
                    <a:pt x="1464865" y="4138816"/>
                    <a:pt x="1409620" y="4199110"/>
                  </a:cubicBezTo>
                  <a:cubicBezTo>
                    <a:pt x="1299416" y="4319887"/>
                    <a:pt x="1185592" y="4437235"/>
                    <a:pt x="1070435" y="4553249"/>
                  </a:cubicBezTo>
                  <a:cubicBezTo>
                    <a:pt x="955277" y="4669264"/>
                    <a:pt x="837929" y="4783278"/>
                    <a:pt x="716390" y="4892625"/>
                  </a:cubicBezTo>
                  <a:cubicBezTo>
                    <a:pt x="594851" y="5001972"/>
                    <a:pt x="470264" y="5107795"/>
                    <a:pt x="350726" y="5219714"/>
                  </a:cubicBezTo>
                  <a:cubicBezTo>
                    <a:pt x="231187" y="5331632"/>
                    <a:pt x="114601" y="5445551"/>
                    <a:pt x="15" y="5562042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7D8E9F5B-4EC1-45E5-AB91-45EDB1DE7CCB}"/>
                </a:ext>
              </a:extLst>
            </p:cNvPr>
            <p:cNvSpPr/>
            <p:nvPr/>
          </p:nvSpPr>
          <p:spPr>
            <a:xfrm>
              <a:off x="4687252" y="890711"/>
              <a:ext cx="5432172" cy="5461320"/>
            </a:xfrm>
            <a:custGeom>
              <a:avLst/>
              <a:gdLst>
                <a:gd name="connsiteX0" fmla="*/ 15 w 5432172"/>
                <a:gd name="connsiteY0" fmla="*/ 5461359 h 5461320"/>
                <a:gd name="connsiteX1" fmla="*/ 344153 w 5432172"/>
                <a:gd name="connsiteY1" fmla="*/ 5124650 h 5461320"/>
                <a:gd name="connsiteX2" fmla="*/ 703341 w 5432172"/>
                <a:gd name="connsiteY2" fmla="*/ 4803848 h 5461320"/>
                <a:gd name="connsiteX3" fmla="*/ 1050813 w 5432172"/>
                <a:gd name="connsiteY3" fmla="*/ 4470473 h 5461320"/>
                <a:gd name="connsiteX4" fmla="*/ 1383426 w 5432172"/>
                <a:gd name="connsiteY4" fmla="*/ 4122334 h 5461320"/>
                <a:gd name="connsiteX5" fmla="*/ 1542779 w 5432172"/>
                <a:gd name="connsiteY5" fmla="*/ 3941931 h 5461320"/>
                <a:gd name="connsiteX6" fmla="*/ 1698132 w 5432172"/>
                <a:gd name="connsiteY6" fmla="*/ 3758003 h 5461320"/>
                <a:gd name="connsiteX7" fmla="*/ 2020077 w 5432172"/>
                <a:gd name="connsiteY7" fmla="*/ 3399768 h 5461320"/>
                <a:gd name="connsiteX8" fmla="*/ 2358215 w 5432172"/>
                <a:gd name="connsiteY8" fmla="*/ 3056868 h 5461320"/>
                <a:gd name="connsiteX9" fmla="*/ 2533284 w 5432172"/>
                <a:gd name="connsiteY9" fmla="*/ 2891514 h 5461320"/>
                <a:gd name="connsiteX10" fmla="*/ 2713021 w 5432172"/>
                <a:gd name="connsiteY10" fmla="*/ 2731208 h 5461320"/>
                <a:gd name="connsiteX11" fmla="*/ 2892758 w 5432172"/>
                <a:gd name="connsiteY11" fmla="*/ 2570997 h 5461320"/>
                <a:gd name="connsiteX12" fmla="*/ 3067732 w 5432172"/>
                <a:gd name="connsiteY12" fmla="*/ 2405929 h 5461320"/>
                <a:gd name="connsiteX13" fmla="*/ 3405869 w 5432172"/>
                <a:gd name="connsiteY13" fmla="*/ 2063029 h 5461320"/>
                <a:gd name="connsiteX14" fmla="*/ 3727528 w 5432172"/>
                <a:gd name="connsiteY14" fmla="*/ 1704984 h 5461320"/>
                <a:gd name="connsiteX15" fmla="*/ 3882976 w 5432172"/>
                <a:gd name="connsiteY15" fmla="*/ 1521056 h 5461320"/>
                <a:gd name="connsiteX16" fmla="*/ 4042425 w 5432172"/>
                <a:gd name="connsiteY16" fmla="*/ 1340081 h 5461320"/>
                <a:gd name="connsiteX17" fmla="*/ 4375134 w 5432172"/>
                <a:gd name="connsiteY17" fmla="*/ 991847 h 5461320"/>
                <a:gd name="connsiteX18" fmla="*/ 4722796 w 5432172"/>
                <a:gd name="connsiteY18" fmla="*/ 658472 h 5461320"/>
                <a:gd name="connsiteX19" fmla="*/ 5081888 w 5432172"/>
                <a:gd name="connsiteY19" fmla="*/ 337766 h 5461320"/>
                <a:gd name="connsiteX20" fmla="*/ 5425932 w 5432172"/>
                <a:gd name="connsiteY20" fmla="*/ 1152 h 5461320"/>
                <a:gd name="connsiteX21" fmla="*/ 5431075 w 5432172"/>
                <a:gd name="connsiteY21" fmla="*/ 1057 h 5461320"/>
                <a:gd name="connsiteX22" fmla="*/ 5431170 w 5432172"/>
                <a:gd name="connsiteY22" fmla="*/ 6200 h 5461320"/>
                <a:gd name="connsiteX23" fmla="*/ 5431170 w 5432172"/>
                <a:gd name="connsiteY23" fmla="*/ 6200 h 5461320"/>
                <a:gd name="connsiteX24" fmla="*/ 5086556 w 5432172"/>
                <a:gd name="connsiteY24" fmla="*/ 342814 h 5461320"/>
                <a:gd name="connsiteX25" fmla="*/ 4726987 w 5432172"/>
                <a:gd name="connsiteY25" fmla="*/ 663711 h 5461320"/>
                <a:gd name="connsiteX26" fmla="*/ 4379325 w 5432172"/>
                <a:gd name="connsiteY26" fmla="*/ 996515 h 5461320"/>
                <a:gd name="connsiteX27" fmla="*/ 4046426 w 5432172"/>
                <a:gd name="connsiteY27" fmla="*/ 1344368 h 5461320"/>
                <a:gd name="connsiteX28" fmla="*/ 3886977 w 5432172"/>
                <a:gd name="connsiteY28" fmla="*/ 1524581 h 5461320"/>
                <a:gd name="connsiteX29" fmla="*/ 3731434 w 5432172"/>
                <a:gd name="connsiteY29" fmla="*/ 1708318 h 5461320"/>
                <a:gd name="connsiteX30" fmla="*/ 3409108 w 5432172"/>
                <a:gd name="connsiteY30" fmla="*/ 2066267 h 5461320"/>
                <a:gd name="connsiteX31" fmla="*/ 3070589 w 5432172"/>
                <a:gd name="connsiteY31" fmla="*/ 2409168 h 5461320"/>
                <a:gd name="connsiteX32" fmla="*/ 2895329 w 5432172"/>
                <a:gd name="connsiteY32" fmla="*/ 2574331 h 5461320"/>
                <a:gd name="connsiteX33" fmla="*/ 2715497 w 5432172"/>
                <a:gd name="connsiteY33" fmla="*/ 2734446 h 5461320"/>
                <a:gd name="connsiteX34" fmla="*/ 2535666 w 5432172"/>
                <a:gd name="connsiteY34" fmla="*/ 2894466 h 5461320"/>
                <a:gd name="connsiteX35" fmla="*/ 2360501 w 5432172"/>
                <a:gd name="connsiteY35" fmla="*/ 3059630 h 5461320"/>
                <a:gd name="connsiteX36" fmla="*/ 2021982 w 5432172"/>
                <a:gd name="connsiteY36" fmla="*/ 3402053 h 5461320"/>
                <a:gd name="connsiteX37" fmla="*/ 1699942 w 5432172"/>
                <a:gd name="connsiteY37" fmla="*/ 3759812 h 5461320"/>
                <a:gd name="connsiteX38" fmla="*/ 1544303 w 5432172"/>
                <a:gd name="connsiteY38" fmla="*/ 3943645 h 5461320"/>
                <a:gd name="connsiteX39" fmla="*/ 1384664 w 5432172"/>
                <a:gd name="connsiteY39" fmla="*/ 4123668 h 5461320"/>
                <a:gd name="connsiteX40" fmla="*/ 1051289 w 5432172"/>
                <a:gd name="connsiteY40" fmla="*/ 4471521 h 5461320"/>
                <a:gd name="connsiteX41" fmla="*/ 703436 w 5432172"/>
                <a:gd name="connsiteY41" fmla="*/ 4804896 h 5461320"/>
                <a:gd name="connsiteX42" fmla="*/ 343963 w 5432172"/>
                <a:gd name="connsiteY42" fmla="*/ 5125316 h 5461320"/>
                <a:gd name="connsiteX43" fmla="*/ 15 w 5432172"/>
                <a:gd name="connsiteY43" fmla="*/ 5461359 h 546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432172" h="5461320">
                  <a:moveTo>
                    <a:pt x="15" y="5461359"/>
                  </a:moveTo>
                  <a:cubicBezTo>
                    <a:pt x="112410" y="5347059"/>
                    <a:pt x="226234" y="5233521"/>
                    <a:pt x="344153" y="5124650"/>
                  </a:cubicBezTo>
                  <a:cubicBezTo>
                    <a:pt x="462073" y="5015779"/>
                    <a:pt x="584278" y="4911575"/>
                    <a:pt x="703341" y="4803848"/>
                  </a:cubicBezTo>
                  <a:cubicBezTo>
                    <a:pt x="822403" y="4696120"/>
                    <a:pt x="937656" y="4584773"/>
                    <a:pt x="1050813" y="4470473"/>
                  </a:cubicBezTo>
                  <a:cubicBezTo>
                    <a:pt x="1163970" y="4356173"/>
                    <a:pt x="1275412" y="4241111"/>
                    <a:pt x="1383426" y="4122334"/>
                  </a:cubicBezTo>
                  <a:cubicBezTo>
                    <a:pt x="1437528" y="4063089"/>
                    <a:pt x="1490649" y="4002957"/>
                    <a:pt x="1542779" y="3941931"/>
                  </a:cubicBezTo>
                  <a:lnTo>
                    <a:pt x="1698132" y="3758003"/>
                  </a:lnTo>
                  <a:cubicBezTo>
                    <a:pt x="1801669" y="3635226"/>
                    <a:pt x="1909396" y="3516163"/>
                    <a:pt x="2020077" y="3399768"/>
                  </a:cubicBezTo>
                  <a:cubicBezTo>
                    <a:pt x="2130757" y="3283372"/>
                    <a:pt x="2243248" y="3168977"/>
                    <a:pt x="2358215" y="3056868"/>
                  </a:cubicBezTo>
                  <a:cubicBezTo>
                    <a:pt x="2415746" y="3000861"/>
                    <a:pt x="2474105" y="2945739"/>
                    <a:pt x="2533284" y="2891514"/>
                  </a:cubicBezTo>
                  <a:cubicBezTo>
                    <a:pt x="2592625" y="2837316"/>
                    <a:pt x="2652728" y="2784167"/>
                    <a:pt x="2713021" y="2731208"/>
                  </a:cubicBezTo>
                  <a:cubicBezTo>
                    <a:pt x="2773314" y="2678249"/>
                    <a:pt x="2833512" y="2625099"/>
                    <a:pt x="2892758" y="2570997"/>
                  </a:cubicBezTo>
                  <a:cubicBezTo>
                    <a:pt x="2952003" y="2516895"/>
                    <a:pt x="3010201" y="2461555"/>
                    <a:pt x="3067732" y="2405929"/>
                  </a:cubicBezTo>
                  <a:cubicBezTo>
                    <a:pt x="3182670" y="2293915"/>
                    <a:pt x="3295379" y="2179615"/>
                    <a:pt x="3405869" y="2063029"/>
                  </a:cubicBezTo>
                  <a:cubicBezTo>
                    <a:pt x="3516455" y="1946729"/>
                    <a:pt x="3624087" y="1827762"/>
                    <a:pt x="3727528" y="1704984"/>
                  </a:cubicBezTo>
                  <a:lnTo>
                    <a:pt x="3882976" y="1521056"/>
                  </a:lnTo>
                  <a:cubicBezTo>
                    <a:pt x="3935269" y="1460192"/>
                    <a:pt x="3988228" y="1399803"/>
                    <a:pt x="4042425" y="1340081"/>
                  </a:cubicBezTo>
                  <a:cubicBezTo>
                    <a:pt x="4150439" y="1221305"/>
                    <a:pt x="4262072" y="1105862"/>
                    <a:pt x="4375134" y="991847"/>
                  </a:cubicBezTo>
                  <a:cubicBezTo>
                    <a:pt x="4488195" y="877833"/>
                    <a:pt x="4603734" y="765819"/>
                    <a:pt x="4722796" y="658472"/>
                  </a:cubicBezTo>
                  <a:cubicBezTo>
                    <a:pt x="4841859" y="551126"/>
                    <a:pt x="4964541" y="447208"/>
                    <a:pt x="5081888" y="337766"/>
                  </a:cubicBezTo>
                  <a:cubicBezTo>
                    <a:pt x="5199236" y="228323"/>
                    <a:pt x="5313441" y="115643"/>
                    <a:pt x="5425932" y="1152"/>
                  </a:cubicBezTo>
                  <a:cubicBezTo>
                    <a:pt x="5427322" y="-295"/>
                    <a:pt x="5429627" y="-338"/>
                    <a:pt x="5431075" y="1057"/>
                  </a:cubicBezTo>
                  <a:cubicBezTo>
                    <a:pt x="5432523" y="2451"/>
                    <a:pt x="5432561" y="4754"/>
                    <a:pt x="5431170" y="6200"/>
                  </a:cubicBezTo>
                  <a:lnTo>
                    <a:pt x="5431170" y="6200"/>
                  </a:lnTo>
                  <a:cubicBezTo>
                    <a:pt x="5318489" y="120500"/>
                    <a:pt x="5204666" y="233943"/>
                    <a:pt x="5086556" y="342814"/>
                  </a:cubicBezTo>
                  <a:cubicBezTo>
                    <a:pt x="4968446" y="451685"/>
                    <a:pt x="4846144" y="556555"/>
                    <a:pt x="4726987" y="663711"/>
                  </a:cubicBezTo>
                  <a:cubicBezTo>
                    <a:pt x="4607829" y="770867"/>
                    <a:pt x="4492576" y="882786"/>
                    <a:pt x="4379325" y="996515"/>
                  </a:cubicBezTo>
                  <a:cubicBezTo>
                    <a:pt x="4266072" y="1110243"/>
                    <a:pt x="4154534" y="1225686"/>
                    <a:pt x="4046426" y="1344368"/>
                  </a:cubicBezTo>
                  <a:cubicBezTo>
                    <a:pt x="3992228" y="1403518"/>
                    <a:pt x="3939269" y="1463811"/>
                    <a:pt x="3886977" y="1524581"/>
                  </a:cubicBezTo>
                  <a:lnTo>
                    <a:pt x="3731434" y="1708318"/>
                  </a:lnTo>
                  <a:cubicBezTo>
                    <a:pt x="3627802" y="1831000"/>
                    <a:pt x="3519883" y="1950063"/>
                    <a:pt x="3409108" y="2066267"/>
                  </a:cubicBezTo>
                  <a:cubicBezTo>
                    <a:pt x="3298332" y="2182473"/>
                    <a:pt x="3185747" y="2296963"/>
                    <a:pt x="3070589" y="2409168"/>
                  </a:cubicBezTo>
                  <a:cubicBezTo>
                    <a:pt x="3013059" y="2465051"/>
                    <a:pt x="2954642" y="2520105"/>
                    <a:pt x="2895329" y="2574331"/>
                  </a:cubicBezTo>
                  <a:cubicBezTo>
                    <a:pt x="2835989" y="2628433"/>
                    <a:pt x="2775886" y="2681583"/>
                    <a:pt x="2715497" y="2734446"/>
                  </a:cubicBezTo>
                  <a:cubicBezTo>
                    <a:pt x="2655109" y="2787310"/>
                    <a:pt x="2594911" y="2840460"/>
                    <a:pt x="2535666" y="2894466"/>
                  </a:cubicBezTo>
                  <a:cubicBezTo>
                    <a:pt x="2476420" y="2948473"/>
                    <a:pt x="2418031" y="3003718"/>
                    <a:pt x="2360501" y="3059630"/>
                  </a:cubicBezTo>
                  <a:cubicBezTo>
                    <a:pt x="2245315" y="3171453"/>
                    <a:pt x="2132472" y="3285591"/>
                    <a:pt x="2021982" y="3402053"/>
                  </a:cubicBezTo>
                  <a:cubicBezTo>
                    <a:pt x="1911302" y="3518259"/>
                    <a:pt x="1803478" y="3637226"/>
                    <a:pt x="1699942" y="3759812"/>
                  </a:cubicBezTo>
                  <a:lnTo>
                    <a:pt x="1544303" y="3943645"/>
                  </a:lnTo>
                  <a:cubicBezTo>
                    <a:pt x="1491916" y="4004605"/>
                    <a:pt x="1438957" y="4064422"/>
                    <a:pt x="1384664" y="4123668"/>
                  </a:cubicBezTo>
                  <a:cubicBezTo>
                    <a:pt x="1276555" y="4242349"/>
                    <a:pt x="1164827" y="4357697"/>
                    <a:pt x="1051289" y="4471521"/>
                  </a:cubicBezTo>
                  <a:cubicBezTo>
                    <a:pt x="937751" y="4585344"/>
                    <a:pt x="822689" y="4697358"/>
                    <a:pt x="703436" y="4804896"/>
                  </a:cubicBezTo>
                  <a:cubicBezTo>
                    <a:pt x="584183" y="4912433"/>
                    <a:pt x="461501" y="5015970"/>
                    <a:pt x="343963" y="5125316"/>
                  </a:cubicBezTo>
                  <a:cubicBezTo>
                    <a:pt x="226424" y="5234664"/>
                    <a:pt x="112601" y="5346963"/>
                    <a:pt x="15" y="5461359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2BB2C627-E8C9-4C03-9C18-2B2BDBD92634}"/>
                </a:ext>
              </a:extLst>
            </p:cNvPr>
            <p:cNvSpPr/>
            <p:nvPr/>
          </p:nvSpPr>
          <p:spPr>
            <a:xfrm>
              <a:off x="4786788" y="993101"/>
              <a:ext cx="5332314" cy="5358930"/>
            </a:xfrm>
            <a:custGeom>
              <a:avLst/>
              <a:gdLst>
                <a:gd name="connsiteX0" fmla="*/ 15 w 5332314"/>
                <a:gd name="connsiteY0" fmla="*/ 5358969 h 5358930"/>
                <a:gd name="connsiteX1" fmla="*/ 337962 w 5332314"/>
                <a:gd name="connsiteY1" fmla="*/ 5028547 h 5358930"/>
                <a:gd name="connsiteX2" fmla="*/ 690863 w 5332314"/>
                <a:gd name="connsiteY2" fmla="*/ 4714222 h 5358930"/>
                <a:gd name="connsiteX3" fmla="*/ 1032144 w 5332314"/>
                <a:gd name="connsiteY3" fmla="*/ 4387228 h 5358930"/>
                <a:gd name="connsiteX4" fmla="*/ 1358566 w 5332314"/>
                <a:gd name="connsiteY4" fmla="*/ 4045471 h 5358930"/>
                <a:gd name="connsiteX5" fmla="*/ 1514776 w 5332314"/>
                <a:gd name="connsiteY5" fmla="*/ 3868116 h 5358930"/>
                <a:gd name="connsiteX6" fmla="*/ 1667176 w 5332314"/>
                <a:gd name="connsiteY6" fmla="*/ 3687141 h 5358930"/>
                <a:gd name="connsiteX7" fmla="*/ 1982834 w 5332314"/>
                <a:gd name="connsiteY7" fmla="*/ 3335287 h 5358930"/>
                <a:gd name="connsiteX8" fmla="*/ 2314780 w 5332314"/>
                <a:gd name="connsiteY8" fmla="*/ 2998769 h 5358930"/>
                <a:gd name="connsiteX9" fmla="*/ 2486802 w 5332314"/>
                <a:gd name="connsiteY9" fmla="*/ 2836844 h 5358930"/>
                <a:gd name="connsiteX10" fmla="*/ 2663396 w 5332314"/>
                <a:gd name="connsiteY10" fmla="*/ 2679681 h 5358930"/>
                <a:gd name="connsiteX11" fmla="*/ 2839989 w 5332314"/>
                <a:gd name="connsiteY11" fmla="*/ 2522710 h 5358930"/>
                <a:gd name="connsiteX12" fmla="*/ 3011439 w 5332314"/>
                <a:gd name="connsiteY12" fmla="*/ 2360785 h 5358930"/>
                <a:gd name="connsiteX13" fmla="*/ 3343386 w 5332314"/>
                <a:gd name="connsiteY13" fmla="*/ 2024361 h 5358930"/>
                <a:gd name="connsiteX14" fmla="*/ 3658854 w 5332314"/>
                <a:gd name="connsiteY14" fmla="*/ 1672698 h 5358930"/>
                <a:gd name="connsiteX15" fmla="*/ 3811254 w 5332314"/>
                <a:gd name="connsiteY15" fmla="*/ 1491723 h 5358930"/>
                <a:gd name="connsiteX16" fmla="*/ 3967559 w 5332314"/>
                <a:gd name="connsiteY16" fmla="*/ 1314368 h 5358930"/>
                <a:gd name="connsiteX17" fmla="*/ 4294076 w 5332314"/>
                <a:gd name="connsiteY17" fmla="*/ 972420 h 5358930"/>
                <a:gd name="connsiteX18" fmla="*/ 4635452 w 5332314"/>
                <a:gd name="connsiteY18" fmla="*/ 645427 h 5358930"/>
                <a:gd name="connsiteX19" fmla="*/ 4987877 w 5332314"/>
                <a:gd name="connsiteY19" fmla="*/ 331102 h 5358930"/>
                <a:gd name="connsiteX20" fmla="*/ 5326396 w 5332314"/>
                <a:gd name="connsiteY20" fmla="*/ 775 h 5358930"/>
                <a:gd name="connsiteX21" fmla="*/ 5331596 w 5332314"/>
                <a:gd name="connsiteY21" fmla="*/ 1533 h 5358930"/>
                <a:gd name="connsiteX22" fmla="*/ 5331634 w 5332314"/>
                <a:gd name="connsiteY22" fmla="*/ 5919 h 5358930"/>
                <a:gd name="connsiteX23" fmla="*/ 5331634 w 5332314"/>
                <a:gd name="connsiteY23" fmla="*/ 5919 h 5358930"/>
                <a:gd name="connsiteX24" fmla="*/ 4993211 w 5332314"/>
                <a:gd name="connsiteY24" fmla="*/ 336150 h 5358930"/>
                <a:gd name="connsiteX25" fmla="*/ 4639929 w 5332314"/>
                <a:gd name="connsiteY25" fmla="*/ 650475 h 5358930"/>
                <a:gd name="connsiteX26" fmla="*/ 4298457 w 5332314"/>
                <a:gd name="connsiteY26" fmla="*/ 976707 h 5358930"/>
                <a:gd name="connsiteX27" fmla="*/ 3971750 w 5332314"/>
                <a:gd name="connsiteY27" fmla="*/ 1318083 h 5358930"/>
                <a:gd name="connsiteX28" fmla="*/ 3815445 w 5332314"/>
                <a:gd name="connsiteY28" fmla="*/ 1495248 h 5358930"/>
                <a:gd name="connsiteX29" fmla="*/ 3663045 w 5332314"/>
                <a:gd name="connsiteY29" fmla="*/ 1676223 h 5358930"/>
                <a:gd name="connsiteX30" fmla="*/ 3347005 w 5332314"/>
                <a:gd name="connsiteY30" fmla="*/ 2027790 h 5358930"/>
                <a:gd name="connsiteX31" fmla="*/ 3014678 w 5332314"/>
                <a:gd name="connsiteY31" fmla="*/ 2364023 h 5358930"/>
                <a:gd name="connsiteX32" fmla="*/ 2842561 w 5332314"/>
                <a:gd name="connsiteY32" fmla="*/ 2525948 h 5358930"/>
                <a:gd name="connsiteX33" fmla="*/ 2665777 w 5332314"/>
                <a:gd name="connsiteY33" fmla="*/ 2682825 h 5358930"/>
                <a:gd name="connsiteX34" fmla="*/ 2489088 w 5332314"/>
                <a:gd name="connsiteY34" fmla="*/ 2839701 h 5358930"/>
                <a:gd name="connsiteX35" fmla="*/ 2317067 w 5332314"/>
                <a:gd name="connsiteY35" fmla="*/ 3001626 h 5358930"/>
                <a:gd name="connsiteX36" fmla="*/ 1984740 w 5332314"/>
                <a:gd name="connsiteY36" fmla="*/ 3337668 h 5358930"/>
                <a:gd name="connsiteX37" fmla="*/ 1668890 w 5332314"/>
                <a:gd name="connsiteY37" fmla="*/ 3689141 h 5358930"/>
                <a:gd name="connsiteX38" fmla="*/ 1516490 w 5332314"/>
                <a:gd name="connsiteY38" fmla="*/ 3869640 h 5358930"/>
                <a:gd name="connsiteX39" fmla="*/ 1360090 w 5332314"/>
                <a:gd name="connsiteY39" fmla="*/ 4046900 h 5358930"/>
                <a:gd name="connsiteX40" fmla="*/ 1033097 w 5332314"/>
                <a:gd name="connsiteY40" fmla="*/ 4387990 h 5358930"/>
                <a:gd name="connsiteX41" fmla="*/ 691530 w 5332314"/>
                <a:gd name="connsiteY41" fmla="*/ 4714698 h 5358930"/>
                <a:gd name="connsiteX42" fmla="*/ 338248 w 5332314"/>
                <a:gd name="connsiteY42" fmla="*/ 5029023 h 5358930"/>
                <a:gd name="connsiteX43" fmla="*/ 15 w 5332314"/>
                <a:gd name="connsiteY43" fmla="*/ 5358969 h 535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332314" h="5358930">
                  <a:moveTo>
                    <a:pt x="15" y="5358969"/>
                  </a:moveTo>
                  <a:cubicBezTo>
                    <a:pt x="110410" y="5246574"/>
                    <a:pt x="222043" y="5135417"/>
                    <a:pt x="337962" y="5028547"/>
                  </a:cubicBezTo>
                  <a:cubicBezTo>
                    <a:pt x="453881" y="4921676"/>
                    <a:pt x="573896" y="4819759"/>
                    <a:pt x="690863" y="4714222"/>
                  </a:cubicBezTo>
                  <a:cubicBezTo>
                    <a:pt x="807831" y="4608684"/>
                    <a:pt x="921083" y="4498956"/>
                    <a:pt x="1032144" y="4387228"/>
                  </a:cubicBezTo>
                  <a:cubicBezTo>
                    <a:pt x="1143206" y="4275500"/>
                    <a:pt x="1252648" y="4162057"/>
                    <a:pt x="1358566" y="4045471"/>
                  </a:cubicBezTo>
                  <a:cubicBezTo>
                    <a:pt x="1411620" y="3987273"/>
                    <a:pt x="1463341" y="3927933"/>
                    <a:pt x="1514776" y="3868116"/>
                  </a:cubicBezTo>
                  <a:lnTo>
                    <a:pt x="1667176" y="3687141"/>
                  </a:lnTo>
                  <a:cubicBezTo>
                    <a:pt x="1768522" y="3566554"/>
                    <a:pt x="1874249" y="3449492"/>
                    <a:pt x="1982834" y="3335287"/>
                  </a:cubicBezTo>
                  <a:cubicBezTo>
                    <a:pt x="2091419" y="3221082"/>
                    <a:pt x="2201909" y="3108687"/>
                    <a:pt x="2314780" y="2998769"/>
                  </a:cubicBezTo>
                  <a:cubicBezTo>
                    <a:pt x="2371235" y="2943838"/>
                    <a:pt x="2428576" y="2889870"/>
                    <a:pt x="2486802" y="2836844"/>
                  </a:cubicBezTo>
                  <a:cubicBezTo>
                    <a:pt x="2545000" y="2783694"/>
                    <a:pt x="2604055" y="2731593"/>
                    <a:pt x="2663396" y="2679681"/>
                  </a:cubicBezTo>
                  <a:cubicBezTo>
                    <a:pt x="2722736" y="2627770"/>
                    <a:pt x="2781792" y="2575764"/>
                    <a:pt x="2839989" y="2522710"/>
                  </a:cubicBezTo>
                  <a:cubicBezTo>
                    <a:pt x="2898187" y="2469655"/>
                    <a:pt x="2955432" y="2415458"/>
                    <a:pt x="3011439" y="2360785"/>
                  </a:cubicBezTo>
                  <a:cubicBezTo>
                    <a:pt x="3124405" y="2250866"/>
                    <a:pt x="3235057" y="2138728"/>
                    <a:pt x="3343386" y="2024361"/>
                  </a:cubicBezTo>
                  <a:cubicBezTo>
                    <a:pt x="3451875" y="1910061"/>
                    <a:pt x="3557508" y="1793285"/>
                    <a:pt x="3658854" y="1672698"/>
                  </a:cubicBezTo>
                  <a:lnTo>
                    <a:pt x="3811254" y="1491723"/>
                  </a:lnTo>
                  <a:cubicBezTo>
                    <a:pt x="3862498" y="1431906"/>
                    <a:pt x="3914409" y="1372566"/>
                    <a:pt x="3967559" y="1314368"/>
                  </a:cubicBezTo>
                  <a:cubicBezTo>
                    <a:pt x="4073477" y="1197687"/>
                    <a:pt x="4183109" y="1084339"/>
                    <a:pt x="4294076" y="972420"/>
                  </a:cubicBezTo>
                  <a:cubicBezTo>
                    <a:pt x="4405042" y="860502"/>
                    <a:pt x="4518104" y="750678"/>
                    <a:pt x="4635452" y="645427"/>
                  </a:cubicBezTo>
                  <a:cubicBezTo>
                    <a:pt x="4752800" y="540176"/>
                    <a:pt x="4873577" y="438353"/>
                    <a:pt x="4987877" y="331102"/>
                  </a:cubicBezTo>
                  <a:cubicBezTo>
                    <a:pt x="5102177" y="223851"/>
                    <a:pt x="5216001" y="113170"/>
                    <a:pt x="5326396" y="775"/>
                  </a:cubicBezTo>
                  <a:cubicBezTo>
                    <a:pt x="5328043" y="-451"/>
                    <a:pt x="5330367" y="-112"/>
                    <a:pt x="5331596" y="1533"/>
                  </a:cubicBezTo>
                  <a:cubicBezTo>
                    <a:pt x="5332558" y="2830"/>
                    <a:pt x="5332577" y="4604"/>
                    <a:pt x="5331634" y="5919"/>
                  </a:cubicBezTo>
                  <a:lnTo>
                    <a:pt x="5331634" y="5919"/>
                  </a:lnTo>
                  <a:cubicBezTo>
                    <a:pt x="5221049" y="118218"/>
                    <a:pt x="5109225" y="229375"/>
                    <a:pt x="4993211" y="336150"/>
                  </a:cubicBezTo>
                  <a:cubicBezTo>
                    <a:pt x="4877196" y="442926"/>
                    <a:pt x="4756896" y="544843"/>
                    <a:pt x="4639929" y="650475"/>
                  </a:cubicBezTo>
                  <a:cubicBezTo>
                    <a:pt x="4522962" y="756108"/>
                    <a:pt x="4409328" y="865169"/>
                    <a:pt x="4298457" y="976707"/>
                  </a:cubicBezTo>
                  <a:cubicBezTo>
                    <a:pt x="4187586" y="1088244"/>
                    <a:pt x="4077763" y="1201592"/>
                    <a:pt x="3971750" y="1318083"/>
                  </a:cubicBezTo>
                  <a:cubicBezTo>
                    <a:pt x="3918695" y="1376280"/>
                    <a:pt x="3866975" y="1435526"/>
                    <a:pt x="3815445" y="1495248"/>
                  </a:cubicBezTo>
                  <a:lnTo>
                    <a:pt x="3663045" y="1676223"/>
                  </a:lnTo>
                  <a:cubicBezTo>
                    <a:pt x="3561508" y="1796714"/>
                    <a:pt x="3455685" y="1913681"/>
                    <a:pt x="3347005" y="2027790"/>
                  </a:cubicBezTo>
                  <a:cubicBezTo>
                    <a:pt x="3238325" y="2141900"/>
                    <a:pt x="3127930" y="2254200"/>
                    <a:pt x="3014678" y="2364023"/>
                  </a:cubicBezTo>
                  <a:cubicBezTo>
                    <a:pt x="2958166" y="2418887"/>
                    <a:pt x="2900787" y="2472865"/>
                    <a:pt x="2842561" y="2525948"/>
                  </a:cubicBezTo>
                  <a:cubicBezTo>
                    <a:pt x="2784268" y="2579002"/>
                    <a:pt x="2725118" y="2630723"/>
                    <a:pt x="2665777" y="2682825"/>
                  </a:cubicBezTo>
                  <a:cubicBezTo>
                    <a:pt x="2606436" y="2734926"/>
                    <a:pt x="2547286" y="2786743"/>
                    <a:pt x="2489088" y="2839701"/>
                  </a:cubicBezTo>
                  <a:cubicBezTo>
                    <a:pt x="2430890" y="2892660"/>
                    <a:pt x="2373550" y="2946762"/>
                    <a:pt x="2317067" y="3001626"/>
                  </a:cubicBezTo>
                  <a:cubicBezTo>
                    <a:pt x="2203976" y="3111354"/>
                    <a:pt x="2093201" y="3223368"/>
                    <a:pt x="1984740" y="3337668"/>
                  </a:cubicBezTo>
                  <a:cubicBezTo>
                    <a:pt x="1876154" y="3451968"/>
                    <a:pt x="1770427" y="3568554"/>
                    <a:pt x="1668890" y="3689141"/>
                  </a:cubicBezTo>
                  <a:lnTo>
                    <a:pt x="1516490" y="3869640"/>
                  </a:lnTo>
                  <a:cubicBezTo>
                    <a:pt x="1465151" y="3929456"/>
                    <a:pt x="1413240" y="3988702"/>
                    <a:pt x="1360090" y="4046900"/>
                  </a:cubicBezTo>
                  <a:cubicBezTo>
                    <a:pt x="1253791" y="4163200"/>
                    <a:pt x="1144158" y="4276453"/>
                    <a:pt x="1033097" y="4387990"/>
                  </a:cubicBezTo>
                  <a:cubicBezTo>
                    <a:pt x="922035" y="4499528"/>
                    <a:pt x="808878" y="4609542"/>
                    <a:pt x="691530" y="4714698"/>
                  </a:cubicBezTo>
                  <a:cubicBezTo>
                    <a:pt x="574182" y="4819854"/>
                    <a:pt x="453405" y="4921486"/>
                    <a:pt x="338248" y="5029023"/>
                  </a:cubicBezTo>
                  <a:cubicBezTo>
                    <a:pt x="223091" y="5136560"/>
                    <a:pt x="110505" y="5246764"/>
                    <a:pt x="15" y="5358969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078B7FE4-1333-49DB-9E6A-408A35BA9006}"/>
                </a:ext>
              </a:extLst>
            </p:cNvPr>
            <p:cNvSpPr/>
            <p:nvPr/>
          </p:nvSpPr>
          <p:spPr>
            <a:xfrm>
              <a:off x="4886324" y="1094641"/>
              <a:ext cx="5233099" cy="5257389"/>
            </a:xfrm>
            <a:custGeom>
              <a:avLst/>
              <a:gdLst>
                <a:gd name="connsiteX0" fmla="*/ 15 w 5233099"/>
                <a:gd name="connsiteY0" fmla="*/ 5257428 h 5257389"/>
                <a:gd name="connsiteX1" fmla="*/ 331676 w 5233099"/>
                <a:gd name="connsiteY1" fmla="*/ 4933578 h 5257389"/>
                <a:gd name="connsiteX2" fmla="*/ 678386 w 5233099"/>
                <a:gd name="connsiteY2" fmla="*/ 4625540 h 5257389"/>
                <a:gd name="connsiteX3" fmla="*/ 1013475 w 5233099"/>
                <a:gd name="connsiteY3" fmla="*/ 4304928 h 5257389"/>
                <a:gd name="connsiteX4" fmla="*/ 1333705 w 5233099"/>
                <a:gd name="connsiteY4" fmla="*/ 3969553 h 5257389"/>
                <a:gd name="connsiteX5" fmla="*/ 1486772 w 5233099"/>
                <a:gd name="connsiteY5" fmla="*/ 3795341 h 5257389"/>
                <a:gd name="connsiteX6" fmla="*/ 1635934 w 5233099"/>
                <a:gd name="connsiteY6" fmla="*/ 3617795 h 5257389"/>
                <a:gd name="connsiteX7" fmla="*/ 1945401 w 5233099"/>
                <a:gd name="connsiteY7" fmla="*/ 3272323 h 5257389"/>
                <a:gd name="connsiteX8" fmla="*/ 2271156 w 5233099"/>
                <a:gd name="connsiteY8" fmla="*/ 2942187 h 5257389"/>
                <a:gd name="connsiteX9" fmla="*/ 2440034 w 5233099"/>
                <a:gd name="connsiteY9" fmla="*/ 2783214 h 5257389"/>
                <a:gd name="connsiteX10" fmla="*/ 2613484 w 5233099"/>
                <a:gd name="connsiteY10" fmla="*/ 2629290 h 5257389"/>
                <a:gd name="connsiteX11" fmla="*/ 2786935 w 5233099"/>
                <a:gd name="connsiteY11" fmla="*/ 2475366 h 5257389"/>
                <a:gd name="connsiteX12" fmla="*/ 2955718 w 5233099"/>
                <a:gd name="connsiteY12" fmla="*/ 2316489 h 5257389"/>
                <a:gd name="connsiteX13" fmla="*/ 3281378 w 5233099"/>
                <a:gd name="connsiteY13" fmla="*/ 1986353 h 5257389"/>
                <a:gd name="connsiteX14" fmla="*/ 3590750 w 5233099"/>
                <a:gd name="connsiteY14" fmla="*/ 1641072 h 5257389"/>
                <a:gd name="connsiteX15" fmla="*/ 3739911 w 5233099"/>
                <a:gd name="connsiteY15" fmla="*/ 1463526 h 5257389"/>
                <a:gd name="connsiteX16" fmla="*/ 3893073 w 5233099"/>
                <a:gd name="connsiteY16" fmla="*/ 1289313 h 5257389"/>
                <a:gd name="connsiteX17" fmla="*/ 4213399 w 5233099"/>
                <a:gd name="connsiteY17" fmla="*/ 953747 h 5257389"/>
                <a:gd name="connsiteX18" fmla="*/ 4548584 w 5233099"/>
                <a:gd name="connsiteY18" fmla="*/ 633041 h 5257389"/>
                <a:gd name="connsiteX19" fmla="*/ 4895293 w 5233099"/>
                <a:gd name="connsiteY19" fmla="*/ 325002 h 5257389"/>
                <a:gd name="connsiteX20" fmla="*/ 5226859 w 5233099"/>
                <a:gd name="connsiteY20" fmla="*/ 1152 h 5257389"/>
                <a:gd name="connsiteX21" fmla="*/ 5232003 w 5233099"/>
                <a:gd name="connsiteY21" fmla="*/ 1057 h 5257389"/>
                <a:gd name="connsiteX22" fmla="*/ 5232098 w 5233099"/>
                <a:gd name="connsiteY22" fmla="*/ 6200 h 5257389"/>
                <a:gd name="connsiteX23" fmla="*/ 5232098 w 5233099"/>
                <a:gd name="connsiteY23" fmla="*/ 6200 h 5257389"/>
                <a:gd name="connsiteX24" fmla="*/ 4899866 w 5233099"/>
                <a:gd name="connsiteY24" fmla="*/ 330050 h 5257389"/>
                <a:gd name="connsiteX25" fmla="*/ 4552870 w 5233099"/>
                <a:gd name="connsiteY25" fmla="*/ 637803 h 5257389"/>
                <a:gd name="connsiteX26" fmla="*/ 4217590 w 5233099"/>
                <a:gd name="connsiteY26" fmla="*/ 957938 h 5257389"/>
                <a:gd name="connsiteX27" fmla="*/ 3897169 w 5233099"/>
                <a:gd name="connsiteY27" fmla="*/ 1292933 h 5257389"/>
                <a:gd name="connsiteX28" fmla="*/ 3743912 w 5233099"/>
                <a:gd name="connsiteY28" fmla="*/ 1466859 h 5257389"/>
                <a:gd name="connsiteX29" fmla="*/ 3594559 w 5233099"/>
                <a:gd name="connsiteY29" fmla="*/ 1644310 h 5257389"/>
                <a:gd name="connsiteX30" fmla="*/ 3284711 w 5233099"/>
                <a:gd name="connsiteY30" fmla="*/ 1989496 h 5257389"/>
                <a:gd name="connsiteX31" fmla="*/ 2958575 w 5233099"/>
                <a:gd name="connsiteY31" fmla="*/ 2319442 h 5257389"/>
                <a:gd name="connsiteX32" fmla="*/ 2789602 w 5233099"/>
                <a:gd name="connsiteY32" fmla="*/ 2478224 h 5257389"/>
                <a:gd name="connsiteX33" fmla="*/ 2615961 w 5233099"/>
                <a:gd name="connsiteY33" fmla="*/ 2632053 h 5257389"/>
                <a:gd name="connsiteX34" fmla="*/ 2442320 w 5233099"/>
                <a:gd name="connsiteY34" fmla="*/ 2785500 h 5257389"/>
                <a:gd name="connsiteX35" fmla="*/ 2273347 w 5233099"/>
                <a:gd name="connsiteY35" fmla="*/ 2944282 h 5257389"/>
                <a:gd name="connsiteX36" fmla="*/ 1947401 w 5233099"/>
                <a:gd name="connsiteY36" fmla="*/ 3274037 h 5257389"/>
                <a:gd name="connsiteX37" fmla="*/ 1637648 w 5233099"/>
                <a:gd name="connsiteY37" fmla="*/ 3619128 h 5257389"/>
                <a:gd name="connsiteX38" fmla="*/ 1488296 w 5233099"/>
                <a:gd name="connsiteY38" fmla="*/ 3796484 h 5257389"/>
                <a:gd name="connsiteX39" fmla="*/ 1335039 w 5233099"/>
                <a:gd name="connsiteY39" fmla="*/ 3970505 h 5257389"/>
                <a:gd name="connsiteX40" fmla="*/ 1014428 w 5233099"/>
                <a:gd name="connsiteY40" fmla="*/ 4305690 h 5257389"/>
                <a:gd name="connsiteX41" fmla="*/ 679052 w 5233099"/>
                <a:gd name="connsiteY41" fmla="*/ 4626016 h 5257389"/>
                <a:gd name="connsiteX42" fmla="*/ 332057 w 5233099"/>
                <a:gd name="connsiteY42" fmla="*/ 4933674 h 5257389"/>
                <a:gd name="connsiteX43" fmla="*/ 15 w 5233099"/>
                <a:gd name="connsiteY43" fmla="*/ 5257428 h 5257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233099" h="5257389">
                  <a:moveTo>
                    <a:pt x="15" y="5257428"/>
                  </a:moveTo>
                  <a:cubicBezTo>
                    <a:pt x="108314" y="5147224"/>
                    <a:pt x="217947" y="5038353"/>
                    <a:pt x="331676" y="4933578"/>
                  </a:cubicBezTo>
                  <a:cubicBezTo>
                    <a:pt x="445404" y="4828803"/>
                    <a:pt x="563514" y="4728982"/>
                    <a:pt x="678386" y="4625540"/>
                  </a:cubicBezTo>
                  <a:cubicBezTo>
                    <a:pt x="793257" y="4522098"/>
                    <a:pt x="904509" y="4414561"/>
                    <a:pt x="1013475" y="4304928"/>
                  </a:cubicBezTo>
                  <a:cubicBezTo>
                    <a:pt x="1122441" y="4195296"/>
                    <a:pt x="1229788" y="4084044"/>
                    <a:pt x="1333705" y="3969553"/>
                  </a:cubicBezTo>
                  <a:cubicBezTo>
                    <a:pt x="1385712" y="3912403"/>
                    <a:pt x="1436576" y="3854110"/>
                    <a:pt x="1486772" y="3795341"/>
                  </a:cubicBezTo>
                  <a:lnTo>
                    <a:pt x="1635934" y="3617795"/>
                  </a:lnTo>
                  <a:cubicBezTo>
                    <a:pt x="1735279" y="3499304"/>
                    <a:pt x="1838912" y="3384432"/>
                    <a:pt x="1945401" y="3272323"/>
                  </a:cubicBezTo>
                  <a:cubicBezTo>
                    <a:pt x="2051891" y="3160214"/>
                    <a:pt x="2160285" y="3049914"/>
                    <a:pt x="2271156" y="2942187"/>
                  </a:cubicBezTo>
                  <a:cubicBezTo>
                    <a:pt x="2326591" y="2888275"/>
                    <a:pt x="2382884" y="2835288"/>
                    <a:pt x="2440034" y="2783214"/>
                  </a:cubicBezTo>
                  <a:cubicBezTo>
                    <a:pt x="2497184" y="2731112"/>
                    <a:pt x="2555287" y="2680059"/>
                    <a:pt x="2613484" y="2629290"/>
                  </a:cubicBezTo>
                  <a:cubicBezTo>
                    <a:pt x="2671683" y="2578522"/>
                    <a:pt x="2729785" y="2527373"/>
                    <a:pt x="2786935" y="2475366"/>
                  </a:cubicBezTo>
                  <a:cubicBezTo>
                    <a:pt x="2844085" y="2423360"/>
                    <a:pt x="2900378" y="2370591"/>
                    <a:pt x="2955718" y="2316489"/>
                  </a:cubicBezTo>
                  <a:cubicBezTo>
                    <a:pt x="3066589" y="2208542"/>
                    <a:pt x="3175145" y="2098491"/>
                    <a:pt x="3281378" y="1986353"/>
                  </a:cubicBezTo>
                  <a:cubicBezTo>
                    <a:pt x="3387867" y="1874339"/>
                    <a:pt x="3491404" y="1759563"/>
                    <a:pt x="3590750" y="1641072"/>
                  </a:cubicBezTo>
                  <a:lnTo>
                    <a:pt x="3739911" y="1463526"/>
                  </a:lnTo>
                  <a:cubicBezTo>
                    <a:pt x="3790108" y="1404756"/>
                    <a:pt x="3840972" y="1346463"/>
                    <a:pt x="3893073" y="1289313"/>
                  </a:cubicBezTo>
                  <a:cubicBezTo>
                    <a:pt x="3996991" y="1175013"/>
                    <a:pt x="4104528" y="1063476"/>
                    <a:pt x="4213399" y="953747"/>
                  </a:cubicBezTo>
                  <a:cubicBezTo>
                    <a:pt x="4322270" y="844019"/>
                    <a:pt x="4433331" y="736196"/>
                    <a:pt x="4548584" y="633041"/>
                  </a:cubicBezTo>
                  <a:cubicBezTo>
                    <a:pt x="4663836" y="529885"/>
                    <a:pt x="4782042" y="430158"/>
                    <a:pt x="4895293" y="325002"/>
                  </a:cubicBezTo>
                  <a:cubicBezTo>
                    <a:pt x="5008546" y="219846"/>
                    <a:pt x="5118559" y="111261"/>
                    <a:pt x="5226859" y="1152"/>
                  </a:cubicBezTo>
                  <a:cubicBezTo>
                    <a:pt x="5228250" y="-295"/>
                    <a:pt x="5230555" y="-338"/>
                    <a:pt x="5232003" y="1057"/>
                  </a:cubicBezTo>
                  <a:cubicBezTo>
                    <a:pt x="5233450" y="2451"/>
                    <a:pt x="5233489" y="4754"/>
                    <a:pt x="5232098" y="6200"/>
                  </a:cubicBezTo>
                  <a:lnTo>
                    <a:pt x="5232098" y="6200"/>
                  </a:lnTo>
                  <a:cubicBezTo>
                    <a:pt x="5123608" y="116500"/>
                    <a:pt x="5013784" y="225275"/>
                    <a:pt x="4899866" y="330050"/>
                  </a:cubicBezTo>
                  <a:cubicBezTo>
                    <a:pt x="4785947" y="434825"/>
                    <a:pt x="4667742" y="534457"/>
                    <a:pt x="4552870" y="637803"/>
                  </a:cubicBezTo>
                  <a:cubicBezTo>
                    <a:pt x="4437999" y="741149"/>
                    <a:pt x="4326651" y="848401"/>
                    <a:pt x="4217590" y="957938"/>
                  </a:cubicBezTo>
                  <a:cubicBezTo>
                    <a:pt x="4108529" y="1067476"/>
                    <a:pt x="4001087" y="1178633"/>
                    <a:pt x="3897169" y="1292933"/>
                  </a:cubicBezTo>
                  <a:cubicBezTo>
                    <a:pt x="3845096" y="1350083"/>
                    <a:pt x="3794013" y="1408061"/>
                    <a:pt x="3743912" y="1466859"/>
                  </a:cubicBezTo>
                  <a:lnTo>
                    <a:pt x="3594559" y="1644310"/>
                  </a:lnTo>
                  <a:cubicBezTo>
                    <a:pt x="3495118" y="1762706"/>
                    <a:pt x="3391296" y="1877577"/>
                    <a:pt x="3284711" y="1989496"/>
                  </a:cubicBezTo>
                  <a:cubicBezTo>
                    <a:pt x="3178127" y="2101415"/>
                    <a:pt x="3069637" y="2211714"/>
                    <a:pt x="2958575" y="2319442"/>
                  </a:cubicBezTo>
                  <a:cubicBezTo>
                    <a:pt x="2903140" y="2373230"/>
                    <a:pt x="2846818" y="2426151"/>
                    <a:pt x="2789602" y="2478224"/>
                  </a:cubicBezTo>
                  <a:cubicBezTo>
                    <a:pt x="2732452" y="2530230"/>
                    <a:pt x="2674254" y="2581284"/>
                    <a:pt x="2615961" y="2632053"/>
                  </a:cubicBezTo>
                  <a:cubicBezTo>
                    <a:pt x="2557668" y="2682821"/>
                    <a:pt x="2500042" y="2733875"/>
                    <a:pt x="2442320" y="2785500"/>
                  </a:cubicBezTo>
                  <a:cubicBezTo>
                    <a:pt x="2384599" y="2837126"/>
                    <a:pt x="2328878" y="2890275"/>
                    <a:pt x="2273347" y="2944282"/>
                  </a:cubicBezTo>
                  <a:cubicBezTo>
                    <a:pt x="2162476" y="3051915"/>
                    <a:pt x="2054272" y="3162214"/>
                    <a:pt x="1947401" y="3274037"/>
                  </a:cubicBezTo>
                  <a:cubicBezTo>
                    <a:pt x="1840531" y="3385861"/>
                    <a:pt x="1737089" y="3500733"/>
                    <a:pt x="1637648" y="3619128"/>
                  </a:cubicBezTo>
                  <a:lnTo>
                    <a:pt x="1488296" y="3796484"/>
                  </a:lnTo>
                  <a:cubicBezTo>
                    <a:pt x="1438004" y="3855253"/>
                    <a:pt x="1387141" y="3913451"/>
                    <a:pt x="1335039" y="3970505"/>
                  </a:cubicBezTo>
                  <a:cubicBezTo>
                    <a:pt x="1231026" y="4084805"/>
                    <a:pt x="1123394" y="4196058"/>
                    <a:pt x="1014428" y="4305690"/>
                  </a:cubicBezTo>
                  <a:cubicBezTo>
                    <a:pt x="905461" y="4415323"/>
                    <a:pt x="794400" y="4523051"/>
                    <a:pt x="679052" y="4626016"/>
                  </a:cubicBezTo>
                  <a:cubicBezTo>
                    <a:pt x="563704" y="4728982"/>
                    <a:pt x="445404" y="4828613"/>
                    <a:pt x="332057" y="4933674"/>
                  </a:cubicBezTo>
                  <a:cubicBezTo>
                    <a:pt x="218709" y="5038734"/>
                    <a:pt x="108410" y="5147319"/>
                    <a:pt x="15" y="525742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1C580CA2-E249-4CCA-8CD7-3FD59E1F2D0C}"/>
                </a:ext>
              </a:extLst>
            </p:cNvPr>
            <p:cNvSpPr/>
            <p:nvPr/>
          </p:nvSpPr>
          <p:spPr>
            <a:xfrm>
              <a:off x="4986051" y="1195507"/>
              <a:ext cx="5133813" cy="5156523"/>
            </a:xfrm>
            <a:custGeom>
              <a:avLst/>
              <a:gdLst>
                <a:gd name="connsiteX0" fmla="*/ 15 w 5133813"/>
                <a:gd name="connsiteY0" fmla="*/ 5156563 h 5156523"/>
                <a:gd name="connsiteX1" fmla="*/ 325484 w 5133813"/>
                <a:gd name="connsiteY1" fmla="*/ 4838904 h 5156523"/>
                <a:gd name="connsiteX2" fmla="*/ 666003 w 5133813"/>
                <a:gd name="connsiteY2" fmla="*/ 4537151 h 5156523"/>
                <a:gd name="connsiteX3" fmla="*/ 994806 w 5133813"/>
                <a:gd name="connsiteY3" fmla="*/ 4222827 h 5156523"/>
                <a:gd name="connsiteX4" fmla="*/ 1309131 w 5133813"/>
                <a:gd name="connsiteY4" fmla="*/ 3893738 h 5156523"/>
                <a:gd name="connsiteX5" fmla="*/ 1459150 w 5133813"/>
                <a:gd name="connsiteY5" fmla="*/ 3722764 h 5156523"/>
                <a:gd name="connsiteX6" fmla="*/ 1605263 w 5133813"/>
                <a:gd name="connsiteY6" fmla="*/ 3548456 h 5156523"/>
                <a:gd name="connsiteX7" fmla="*/ 1908444 w 5133813"/>
                <a:gd name="connsiteY7" fmla="*/ 3209271 h 5156523"/>
                <a:gd name="connsiteX8" fmla="*/ 2228008 w 5133813"/>
                <a:gd name="connsiteY8" fmla="*/ 2885421 h 5156523"/>
                <a:gd name="connsiteX9" fmla="*/ 2393743 w 5133813"/>
                <a:gd name="connsiteY9" fmla="*/ 2729497 h 5156523"/>
                <a:gd name="connsiteX10" fmla="*/ 2564145 w 5133813"/>
                <a:gd name="connsiteY10" fmla="*/ 2578812 h 5156523"/>
                <a:gd name="connsiteX11" fmla="*/ 2734452 w 5133813"/>
                <a:gd name="connsiteY11" fmla="*/ 2428126 h 5156523"/>
                <a:gd name="connsiteX12" fmla="*/ 2900092 w 5133813"/>
                <a:gd name="connsiteY12" fmla="*/ 2272393 h 5156523"/>
                <a:gd name="connsiteX13" fmla="*/ 3219560 w 5133813"/>
                <a:gd name="connsiteY13" fmla="*/ 1948542 h 5156523"/>
                <a:gd name="connsiteX14" fmla="*/ 3522646 w 5133813"/>
                <a:gd name="connsiteY14" fmla="*/ 1609548 h 5156523"/>
                <a:gd name="connsiteX15" fmla="*/ 3668759 w 5133813"/>
                <a:gd name="connsiteY15" fmla="*/ 1435145 h 5156523"/>
                <a:gd name="connsiteX16" fmla="*/ 3818778 w 5133813"/>
                <a:gd name="connsiteY16" fmla="*/ 1263695 h 5156523"/>
                <a:gd name="connsiteX17" fmla="*/ 4133103 w 5133813"/>
                <a:gd name="connsiteY17" fmla="*/ 934416 h 5156523"/>
                <a:gd name="connsiteX18" fmla="*/ 4462097 w 5133813"/>
                <a:gd name="connsiteY18" fmla="*/ 620091 h 5156523"/>
                <a:gd name="connsiteX19" fmla="*/ 4802520 w 5133813"/>
                <a:gd name="connsiteY19" fmla="*/ 318434 h 5156523"/>
                <a:gd name="connsiteX20" fmla="*/ 5127894 w 5133813"/>
                <a:gd name="connsiteY20" fmla="*/ 775 h 5156523"/>
                <a:gd name="connsiteX21" fmla="*/ 5133095 w 5133813"/>
                <a:gd name="connsiteY21" fmla="*/ 1533 h 5156523"/>
                <a:gd name="connsiteX22" fmla="*/ 5133133 w 5133813"/>
                <a:gd name="connsiteY22" fmla="*/ 5918 h 5156523"/>
                <a:gd name="connsiteX23" fmla="*/ 5133133 w 5133813"/>
                <a:gd name="connsiteY23" fmla="*/ 5918 h 5156523"/>
                <a:gd name="connsiteX24" fmla="*/ 4807187 w 5133813"/>
                <a:gd name="connsiteY24" fmla="*/ 323482 h 5156523"/>
                <a:gd name="connsiteX25" fmla="*/ 4466288 w 5133813"/>
                <a:gd name="connsiteY25" fmla="*/ 624853 h 5156523"/>
                <a:gd name="connsiteX26" fmla="*/ 4137294 w 5133813"/>
                <a:gd name="connsiteY26" fmla="*/ 938607 h 5156523"/>
                <a:gd name="connsiteX27" fmla="*/ 3822969 w 5133813"/>
                <a:gd name="connsiteY27" fmla="*/ 1267314 h 5156523"/>
                <a:gd name="connsiteX28" fmla="*/ 3672855 w 5133813"/>
                <a:gd name="connsiteY28" fmla="*/ 1438098 h 5156523"/>
                <a:gd name="connsiteX29" fmla="*/ 3526551 w 5133813"/>
                <a:gd name="connsiteY29" fmla="*/ 1612310 h 5156523"/>
                <a:gd name="connsiteX30" fmla="*/ 3222322 w 5133813"/>
                <a:gd name="connsiteY30" fmla="*/ 1951971 h 5156523"/>
                <a:gd name="connsiteX31" fmla="*/ 2902378 w 5133813"/>
                <a:gd name="connsiteY31" fmla="*/ 2275821 h 5156523"/>
                <a:gd name="connsiteX32" fmla="*/ 2736547 w 5133813"/>
                <a:gd name="connsiteY32" fmla="*/ 2431460 h 5156523"/>
                <a:gd name="connsiteX33" fmla="*/ 2565955 w 5133813"/>
                <a:gd name="connsiteY33" fmla="*/ 2582050 h 5156523"/>
                <a:gd name="connsiteX34" fmla="*/ 2395457 w 5133813"/>
                <a:gd name="connsiteY34" fmla="*/ 2732545 h 5156523"/>
                <a:gd name="connsiteX35" fmla="*/ 2229627 w 5133813"/>
                <a:gd name="connsiteY35" fmla="*/ 2888184 h 5156523"/>
                <a:gd name="connsiteX36" fmla="*/ 1909873 w 5133813"/>
                <a:gd name="connsiteY36" fmla="*/ 3211557 h 5156523"/>
                <a:gd name="connsiteX37" fmla="*/ 1606406 w 5133813"/>
                <a:gd name="connsiteY37" fmla="*/ 3550266 h 5156523"/>
                <a:gd name="connsiteX38" fmla="*/ 1460102 w 5133813"/>
                <a:gd name="connsiteY38" fmla="*/ 3724479 h 5156523"/>
                <a:gd name="connsiteX39" fmla="*/ 1309988 w 5133813"/>
                <a:gd name="connsiteY39" fmla="*/ 3895357 h 5156523"/>
                <a:gd name="connsiteX40" fmla="*/ 995663 w 5133813"/>
                <a:gd name="connsiteY40" fmla="*/ 4224160 h 5156523"/>
                <a:gd name="connsiteX41" fmla="*/ 666765 w 5133813"/>
                <a:gd name="connsiteY41" fmla="*/ 4538009 h 5156523"/>
                <a:gd name="connsiteX42" fmla="*/ 325960 w 5133813"/>
                <a:gd name="connsiteY42" fmla="*/ 4839380 h 5156523"/>
                <a:gd name="connsiteX43" fmla="*/ 15 w 5133813"/>
                <a:gd name="connsiteY43" fmla="*/ 5156563 h 5156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133813" h="5156523">
                  <a:moveTo>
                    <a:pt x="15" y="5156563"/>
                  </a:moveTo>
                  <a:cubicBezTo>
                    <a:pt x="106219" y="5048454"/>
                    <a:pt x="213756" y="4941488"/>
                    <a:pt x="325484" y="4838904"/>
                  </a:cubicBezTo>
                  <a:cubicBezTo>
                    <a:pt x="437212" y="4736320"/>
                    <a:pt x="553132" y="4638879"/>
                    <a:pt x="666003" y="4537151"/>
                  </a:cubicBezTo>
                  <a:cubicBezTo>
                    <a:pt x="778874" y="4435425"/>
                    <a:pt x="887840" y="4330459"/>
                    <a:pt x="994806" y="4222827"/>
                  </a:cubicBezTo>
                  <a:cubicBezTo>
                    <a:pt x="1101772" y="4115194"/>
                    <a:pt x="1207023" y="4006133"/>
                    <a:pt x="1309131" y="3893738"/>
                  </a:cubicBezTo>
                  <a:cubicBezTo>
                    <a:pt x="1360185" y="3837636"/>
                    <a:pt x="1410001" y="3780486"/>
                    <a:pt x="1459150" y="3722764"/>
                  </a:cubicBezTo>
                  <a:lnTo>
                    <a:pt x="1605263" y="3548456"/>
                  </a:lnTo>
                  <a:cubicBezTo>
                    <a:pt x="1702513" y="3432061"/>
                    <a:pt x="1804050" y="3319285"/>
                    <a:pt x="1908444" y="3209271"/>
                  </a:cubicBezTo>
                  <a:cubicBezTo>
                    <a:pt x="2012838" y="3099258"/>
                    <a:pt x="2119232" y="2991149"/>
                    <a:pt x="2228008" y="2885421"/>
                  </a:cubicBezTo>
                  <a:cubicBezTo>
                    <a:pt x="2282367" y="2832586"/>
                    <a:pt x="2337612" y="2780618"/>
                    <a:pt x="2393743" y="2729497"/>
                  </a:cubicBezTo>
                  <a:cubicBezTo>
                    <a:pt x="2449941" y="2678538"/>
                    <a:pt x="2506900" y="2628532"/>
                    <a:pt x="2564145" y="2578812"/>
                  </a:cubicBezTo>
                  <a:cubicBezTo>
                    <a:pt x="2621391" y="2529091"/>
                    <a:pt x="2678445" y="2479085"/>
                    <a:pt x="2734452" y="2428126"/>
                  </a:cubicBezTo>
                  <a:cubicBezTo>
                    <a:pt x="2790459" y="2377168"/>
                    <a:pt x="2845800" y="2325161"/>
                    <a:pt x="2900092" y="2272393"/>
                  </a:cubicBezTo>
                  <a:cubicBezTo>
                    <a:pt x="3008867" y="2166760"/>
                    <a:pt x="3115071" y="2058461"/>
                    <a:pt x="3219560" y="1948542"/>
                  </a:cubicBezTo>
                  <a:cubicBezTo>
                    <a:pt x="3324049" y="1838624"/>
                    <a:pt x="3425396" y="1725943"/>
                    <a:pt x="3522646" y="1609548"/>
                  </a:cubicBezTo>
                  <a:lnTo>
                    <a:pt x="3668759" y="1435145"/>
                  </a:lnTo>
                  <a:cubicBezTo>
                    <a:pt x="3717909" y="1377423"/>
                    <a:pt x="3767724" y="1320273"/>
                    <a:pt x="3818778" y="1263695"/>
                  </a:cubicBezTo>
                  <a:cubicBezTo>
                    <a:pt x="3920600" y="1151204"/>
                    <a:pt x="4026042" y="1042143"/>
                    <a:pt x="4133103" y="934416"/>
                  </a:cubicBezTo>
                  <a:cubicBezTo>
                    <a:pt x="4240164" y="826688"/>
                    <a:pt x="4348845" y="721055"/>
                    <a:pt x="4462097" y="620091"/>
                  </a:cubicBezTo>
                  <a:cubicBezTo>
                    <a:pt x="4575349" y="519126"/>
                    <a:pt x="4691364" y="421494"/>
                    <a:pt x="4802520" y="318434"/>
                  </a:cubicBezTo>
                  <a:cubicBezTo>
                    <a:pt x="4913677" y="215373"/>
                    <a:pt x="5021595" y="108884"/>
                    <a:pt x="5127894" y="775"/>
                  </a:cubicBezTo>
                  <a:cubicBezTo>
                    <a:pt x="5129542" y="-451"/>
                    <a:pt x="5131866" y="-112"/>
                    <a:pt x="5133095" y="1533"/>
                  </a:cubicBezTo>
                  <a:cubicBezTo>
                    <a:pt x="5134057" y="2830"/>
                    <a:pt x="5134076" y="4604"/>
                    <a:pt x="5133133" y="5918"/>
                  </a:cubicBezTo>
                  <a:lnTo>
                    <a:pt x="5133133" y="5918"/>
                  </a:lnTo>
                  <a:cubicBezTo>
                    <a:pt x="5026739" y="114027"/>
                    <a:pt x="4919011" y="220898"/>
                    <a:pt x="4807187" y="323482"/>
                  </a:cubicBezTo>
                  <a:cubicBezTo>
                    <a:pt x="4695364" y="426066"/>
                    <a:pt x="4579159" y="523507"/>
                    <a:pt x="4466288" y="624853"/>
                  </a:cubicBezTo>
                  <a:cubicBezTo>
                    <a:pt x="4353416" y="726199"/>
                    <a:pt x="4244260" y="831260"/>
                    <a:pt x="4137294" y="938607"/>
                  </a:cubicBezTo>
                  <a:cubicBezTo>
                    <a:pt x="4030328" y="1045953"/>
                    <a:pt x="3924887" y="1155110"/>
                    <a:pt x="3822969" y="1267314"/>
                  </a:cubicBezTo>
                  <a:cubicBezTo>
                    <a:pt x="3772172" y="1323445"/>
                    <a:pt x="3722128" y="1380376"/>
                    <a:pt x="3672855" y="1438098"/>
                  </a:cubicBezTo>
                  <a:lnTo>
                    <a:pt x="3526551" y="1612310"/>
                  </a:lnTo>
                  <a:cubicBezTo>
                    <a:pt x="3429015" y="1729372"/>
                    <a:pt x="3326907" y="1842434"/>
                    <a:pt x="3222322" y="1951971"/>
                  </a:cubicBezTo>
                  <a:cubicBezTo>
                    <a:pt x="3117738" y="2061509"/>
                    <a:pt x="3011344" y="2169903"/>
                    <a:pt x="2902378" y="2275821"/>
                  </a:cubicBezTo>
                  <a:cubicBezTo>
                    <a:pt x="2847962" y="2328590"/>
                    <a:pt x="2792678" y="2380473"/>
                    <a:pt x="2736547" y="2431460"/>
                  </a:cubicBezTo>
                  <a:cubicBezTo>
                    <a:pt x="2680255" y="2482419"/>
                    <a:pt x="2623295" y="2532330"/>
                    <a:pt x="2565955" y="2582050"/>
                  </a:cubicBezTo>
                  <a:cubicBezTo>
                    <a:pt x="2508614" y="2631771"/>
                    <a:pt x="2451655" y="2681681"/>
                    <a:pt x="2395457" y="2732545"/>
                  </a:cubicBezTo>
                  <a:cubicBezTo>
                    <a:pt x="2339260" y="2783409"/>
                    <a:pt x="2284110" y="2835415"/>
                    <a:pt x="2229627" y="2888184"/>
                  </a:cubicBezTo>
                  <a:cubicBezTo>
                    <a:pt x="2120757" y="2993625"/>
                    <a:pt x="2014457" y="3101829"/>
                    <a:pt x="1909873" y="3211557"/>
                  </a:cubicBezTo>
                  <a:cubicBezTo>
                    <a:pt x="1805288" y="3321285"/>
                    <a:pt x="1703752" y="3434061"/>
                    <a:pt x="1606406" y="3550266"/>
                  </a:cubicBezTo>
                  <a:lnTo>
                    <a:pt x="1460102" y="3724479"/>
                  </a:lnTo>
                  <a:cubicBezTo>
                    <a:pt x="1410858" y="3782200"/>
                    <a:pt x="1361042" y="3839350"/>
                    <a:pt x="1309988" y="3895357"/>
                  </a:cubicBezTo>
                  <a:cubicBezTo>
                    <a:pt x="1208071" y="4007657"/>
                    <a:pt x="1102534" y="4116623"/>
                    <a:pt x="995663" y="4224160"/>
                  </a:cubicBezTo>
                  <a:cubicBezTo>
                    <a:pt x="888793" y="4331697"/>
                    <a:pt x="779636" y="4436949"/>
                    <a:pt x="666765" y="4538009"/>
                  </a:cubicBezTo>
                  <a:cubicBezTo>
                    <a:pt x="553894" y="4639069"/>
                    <a:pt x="437308" y="4736415"/>
                    <a:pt x="325960" y="4839380"/>
                  </a:cubicBezTo>
                  <a:cubicBezTo>
                    <a:pt x="214613" y="4942345"/>
                    <a:pt x="106124" y="5048549"/>
                    <a:pt x="15" y="515656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AAD07939-464E-42B1-A786-CB8D609C3E25}"/>
                </a:ext>
              </a:extLst>
            </p:cNvPr>
            <p:cNvSpPr/>
            <p:nvPr/>
          </p:nvSpPr>
          <p:spPr>
            <a:xfrm>
              <a:off x="5085396" y="1297508"/>
              <a:ext cx="5033795" cy="5054523"/>
            </a:xfrm>
            <a:custGeom>
              <a:avLst/>
              <a:gdLst>
                <a:gd name="connsiteX0" fmla="*/ 15 w 5033795"/>
                <a:gd name="connsiteY0" fmla="*/ 5054562 h 5054523"/>
                <a:gd name="connsiteX1" fmla="*/ 319293 w 5033795"/>
                <a:gd name="connsiteY1" fmla="*/ 4743190 h 5054523"/>
                <a:gd name="connsiteX2" fmla="*/ 653525 w 5033795"/>
                <a:gd name="connsiteY2" fmla="*/ 4447915 h 5054523"/>
                <a:gd name="connsiteX3" fmla="*/ 976137 w 5033795"/>
                <a:gd name="connsiteY3" fmla="*/ 4139971 h 5054523"/>
                <a:gd name="connsiteX4" fmla="*/ 1283890 w 5033795"/>
                <a:gd name="connsiteY4" fmla="*/ 3817264 h 5054523"/>
                <a:gd name="connsiteX5" fmla="*/ 1430765 w 5033795"/>
                <a:gd name="connsiteY5" fmla="*/ 3649434 h 5054523"/>
                <a:gd name="connsiteX6" fmla="*/ 1573640 w 5033795"/>
                <a:gd name="connsiteY6" fmla="*/ 3477984 h 5054523"/>
                <a:gd name="connsiteX7" fmla="*/ 1870630 w 5033795"/>
                <a:gd name="connsiteY7" fmla="*/ 3145180 h 5054523"/>
                <a:gd name="connsiteX8" fmla="*/ 2184002 w 5033795"/>
                <a:gd name="connsiteY8" fmla="*/ 2827712 h 5054523"/>
                <a:gd name="connsiteX9" fmla="*/ 2346594 w 5033795"/>
                <a:gd name="connsiteY9" fmla="*/ 2675312 h 5054523"/>
                <a:gd name="connsiteX10" fmla="*/ 2513853 w 5033795"/>
                <a:gd name="connsiteY10" fmla="*/ 2527770 h 5054523"/>
                <a:gd name="connsiteX11" fmla="*/ 2681112 w 5033795"/>
                <a:gd name="connsiteY11" fmla="*/ 2380323 h 5054523"/>
                <a:gd name="connsiteX12" fmla="*/ 2843704 w 5033795"/>
                <a:gd name="connsiteY12" fmla="*/ 2227923 h 5054523"/>
                <a:gd name="connsiteX13" fmla="*/ 3156886 w 5033795"/>
                <a:gd name="connsiteY13" fmla="*/ 1910550 h 5054523"/>
                <a:gd name="connsiteX14" fmla="*/ 3453780 w 5033795"/>
                <a:gd name="connsiteY14" fmla="*/ 1577841 h 5054523"/>
                <a:gd name="connsiteX15" fmla="*/ 3596655 w 5033795"/>
                <a:gd name="connsiteY15" fmla="*/ 1406391 h 5054523"/>
                <a:gd name="connsiteX16" fmla="*/ 3743531 w 5033795"/>
                <a:gd name="connsiteY16" fmla="*/ 1238561 h 5054523"/>
                <a:gd name="connsiteX17" fmla="*/ 4051474 w 5033795"/>
                <a:gd name="connsiteY17" fmla="*/ 915663 h 5054523"/>
                <a:gd name="connsiteX18" fmla="*/ 4374181 w 5033795"/>
                <a:gd name="connsiteY18" fmla="*/ 607625 h 5054523"/>
                <a:gd name="connsiteX19" fmla="*/ 4708413 w 5033795"/>
                <a:gd name="connsiteY19" fmla="*/ 312350 h 5054523"/>
                <a:gd name="connsiteX20" fmla="*/ 5027596 w 5033795"/>
                <a:gd name="connsiteY20" fmla="*/ 1073 h 5054523"/>
                <a:gd name="connsiteX21" fmla="*/ 5032739 w 5033795"/>
                <a:gd name="connsiteY21" fmla="*/ 1073 h 5054523"/>
                <a:gd name="connsiteX22" fmla="*/ 5032768 w 5033795"/>
                <a:gd name="connsiteY22" fmla="*/ 6192 h 5054523"/>
                <a:gd name="connsiteX23" fmla="*/ 5032739 w 5033795"/>
                <a:gd name="connsiteY23" fmla="*/ 6216 h 5054523"/>
                <a:gd name="connsiteX24" fmla="*/ 5032739 w 5033795"/>
                <a:gd name="connsiteY24" fmla="*/ 6216 h 5054523"/>
                <a:gd name="connsiteX25" fmla="*/ 4712985 w 5033795"/>
                <a:gd name="connsiteY25" fmla="*/ 317398 h 5054523"/>
                <a:gd name="connsiteX26" fmla="*/ 4378372 w 5033795"/>
                <a:gd name="connsiteY26" fmla="*/ 612673 h 5054523"/>
                <a:gd name="connsiteX27" fmla="*/ 4055570 w 5033795"/>
                <a:gd name="connsiteY27" fmla="*/ 920140 h 5054523"/>
                <a:gd name="connsiteX28" fmla="*/ 3747531 w 5033795"/>
                <a:gd name="connsiteY28" fmla="*/ 1242466 h 5054523"/>
                <a:gd name="connsiteX29" fmla="*/ 3600560 w 5033795"/>
                <a:gd name="connsiteY29" fmla="*/ 1410106 h 5054523"/>
                <a:gd name="connsiteX30" fmla="*/ 3457685 w 5033795"/>
                <a:gd name="connsiteY30" fmla="*/ 1581080 h 5054523"/>
                <a:gd name="connsiteX31" fmla="*/ 3160315 w 5033795"/>
                <a:gd name="connsiteY31" fmla="*/ 1913693 h 5054523"/>
                <a:gd name="connsiteX32" fmla="*/ 2846562 w 5033795"/>
                <a:gd name="connsiteY32" fmla="*/ 2230875 h 5054523"/>
                <a:gd name="connsiteX33" fmla="*/ 2683779 w 5033795"/>
                <a:gd name="connsiteY33" fmla="*/ 2383275 h 5054523"/>
                <a:gd name="connsiteX34" fmla="*/ 2516425 w 5033795"/>
                <a:gd name="connsiteY34" fmla="*/ 2530627 h 5054523"/>
                <a:gd name="connsiteX35" fmla="*/ 2348594 w 5033795"/>
                <a:gd name="connsiteY35" fmla="*/ 2677884 h 5054523"/>
                <a:gd name="connsiteX36" fmla="*/ 2186669 w 5033795"/>
                <a:gd name="connsiteY36" fmla="*/ 2830284 h 5054523"/>
                <a:gd name="connsiteX37" fmla="*/ 1872344 w 5033795"/>
                <a:gd name="connsiteY37" fmla="*/ 3147371 h 5054523"/>
                <a:gd name="connsiteX38" fmla="*/ 1575069 w 5033795"/>
                <a:gd name="connsiteY38" fmla="*/ 3479793 h 5054523"/>
                <a:gd name="connsiteX39" fmla="*/ 1432194 w 5033795"/>
                <a:gd name="connsiteY39" fmla="*/ 3650767 h 5054523"/>
                <a:gd name="connsiteX40" fmla="*/ 1285033 w 5033795"/>
                <a:gd name="connsiteY40" fmla="*/ 3818503 h 5054523"/>
                <a:gd name="connsiteX41" fmla="*/ 976994 w 5033795"/>
                <a:gd name="connsiteY41" fmla="*/ 4140733 h 5054523"/>
                <a:gd name="connsiteX42" fmla="*/ 654097 w 5033795"/>
                <a:gd name="connsiteY42" fmla="*/ 4448581 h 5054523"/>
                <a:gd name="connsiteX43" fmla="*/ 319579 w 5033795"/>
                <a:gd name="connsiteY43" fmla="*/ 4743856 h 5054523"/>
                <a:gd name="connsiteX44" fmla="*/ 15 w 5033795"/>
                <a:gd name="connsiteY44" fmla="*/ 5054562 h 5054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5033795" h="5054523">
                  <a:moveTo>
                    <a:pt x="15" y="5054562"/>
                  </a:moveTo>
                  <a:cubicBezTo>
                    <a:pt x="104123" y="4948549"/>
                    <a:pt x="209565" y="4843678"/>
                    <a:pt x="319293" y="4743190"/>
                  </a:cubicBezTo>
                  <a:cubicBezTo>
                    <a:pt x="429021" y="4642701"/>
                    <a:pt x="542845" y="4547070"/>
                    <a:pt x="653525" y="4447915"/>
                  </a:cubicBezTo>
                  <a:cubicBezTo>
                    <a:pt x="764206" y="4348760"/>
                    <a:pt x="871267" y="4245508"/>
                    <a:pt x="976137" y="4139971"/>
                  </a:cubicBezTo>
                  <a:cubicBezTo>
                    <a:pt x="1081007" y="4034434"/>
                    <a:pt x="1184163" y="3927564"/>
                    <a:pt x="1283890" y="3817264"/>
                  </a:cubicBezTo>
                  <a:cubicBezTo>
                    <a:pt x="1333896" y="3762210"/>
                    <a:pt x="1382664" y="3706107"/>
                    <a:pt x="1430765" y="3649434"/>
                  </a:cubicBezTo>
                  <a:lnTo>
                    <a:pt x="1573640" y="3477984"/>
                  </a:lnTo>
                  <a:cubicBezTo>
                    <a:pt x="1668890" y="3363684"/>
                    <a:pt x="1768236" y="3253098"/>
                    <a:pt x="1870630" y="3145180"/>
                  </a:cubicBezTo>
                  <a:cubicBezTo>
                    <a:pt x="1973024" y="3037262"/>
                    <a:pt x="2077227" y="2931249"/>
                    <a:pt x="2184002" y="2827712"/>
                  </a:cubicBezTo>
                  <a:cubicBezTo>
                    <a:pt x="2237342" y="2775896"/>
                    <a:pt x="2291540" y="2725099"/>
                    <a:pt x="2346594" y="2675312"/>
                  </a:cubicBezTo>
                  <a:cubicBezTo>
                    <a:pt x="2401744" y="2625401"/>
                    <a:pt x="2457656" y="2576442"/>
                    <a:pt x="2513853" y="2527770"/>
                  </a:cubicBezTo>
                  <a:cubicBezTo>
                    <a:pt x="2570051" y="2479097"/>
                    <a:pt x="2626058" y="2430139"/>
                    <a:pt x="2681112" y="2380323"/>
                  </a:cubicBezTo>
                  <a:cubicBezTo>
                    <a:pt x="2736167" y="2330507"/>
                    <a:pt x="2790364" y="2279453"/>
                    <a:pt x="2843704" y="2227923"/>
                  </a:cubicBezTo>
                  <a:cubicBezTo>
                    <a:pt x="2950384" y="2124357"/>
                    <a:pt x="3054778" y="2018563"/>
                    <a:pt x="3156886" y="1910550"/>
                  </a:cubicBezTo>
                  <a:cubicBezTo>
                    <a:pt x="3259184" y="1802727"/>
                    <a:pt x="3358625" y="1692141"/>
                    <a:pt x="3453780" y="1577841"/>
                  </a:cubicBezTo>
                  <a:lnTo>
                    <a:pt x="3596655" y="1406391"/>
                  </a:lnTo>
                  <a:cubicBezTo>
                    <a:pt x="3644785" y="1349746"/>
                    <a:pt x="3693744" y="1293806"/>
                    <a:pt x="3743531" y="1238561"/>
                  </a:cubicBezTo>
                  <a:cubicBezTo>
                    <a:pt x="3843353" y="1128166"/>
                    <a:pt x="3946699" y="1021200"/>
                    <a:pt x="4051474" y="915663"/>
                  </a:cubicBezTo>
                  <a:cubicBezTo>
                    <a:pt x="4156249" y="810126"/>
                    <a:pt x="4263120" y="706113"/>
                    <a:pt x="4374181" y="607625"/>
                  </a:cubicBezTo>
                  <a:cubicBezTo>
                    <a:pt x="4485243" y="509136"/>
                    <a:pt x="4599352" y="413315"/>
                    <a:pt x="4708413" y="312350"/>
                  </a:cubicBezTo>
                  <a:cubicBezTo>
                    <a:pt x="4817475" y="211385"/>
                    <a:pt x="4923393" y="107086"/>
                    <a:pt x="5027596" y="1073"/>
                  </a:cubicBezTo>
                  <a:cubicBezTo>
                    <a:pt x="5029034" y="-306"/>
                    <a:pt x="5031301" y="-306"/>
                    <a:pt x="5032739" y="1073"/>
                  </a:cubicBezTo>
                  <a:cubicBezTo>
                    <a:pt x="5034159" y="2480"/>
                    <a:pt x="5034168" y="4771"/>
                    <a:pt x="5032768" y="6192"/>
                  </a:cubicBezTo>
                  <a:cubicBezTo>
                    <a:pt x="5032759" y="6200"/>
                    <a:pt x="5032749" y="6208"/>
                    <a:pt x="5032739" y="6216"/>
                  </a:cubicBezTo>
                  <a:lnTo>
                    <a:pt x="5032739" y="6216"/>
                  </a:lnTo>
                  <a:cubicBezTo>
                    <a:pt x="4927964" y="112134"/>
                    <a:pt x="4822713" y="217005"/>
                    <a:pt x="4712985" y="317398"/>
                  </a:cubicBezTo>
                  <a:cubicBezTo>
                    <a:pt x="4603257" y="417792"/>
                    <a:pt x="4489148" y="513327"/>
                    <a:pt x="4378372" y="612673"/>
                  </a:cubicBezTo>
                  <a:cubicBezTo>
                    <a:pt x="4267596" y="712019"/>
                    <a:pt x="4160535" y="814889"/>
                    <a:pt x="4055570" y="920140"/>
                  </a:cubicBezTo>
                  <a:cubicBezTo>
                    <a:pt x="3950604" y="1025391"/>
                    <a:pt x="3847353" y="1132357"/>
                    <a:pt x="3747531" y="1242466"/>
                  </a:cubicBezTo>
                  <a:cubicBezTo>
                    <a:pt x="3697525" y="1297425"/>
                    <a:pt x="3648662" y="1353528"/>
                    <a:pt x="3600560" y="1410106"/>
                  </a:cubicBezTo>
                  <a:lnTo>
                    <a:pt x="3457685" y="1581080"/>
                  </a:lnTo>
                  <a:cubicBezTo>
                    <a:pt x="3362435" y="1695380"/>
                    <a:pt x="3262804" y="1805870"/>
                    <a:pt x="3160315" y="1913693"/>
                  </a:cubicBezTo>
                  <a:cubicBezTo>
                    <a:pt x="3057826" y="2021516"/>
                    <a:pt x="2953432" y="2127434"/>
                    <a:pt x="2846562" y="2230875"/>
                  </a:cubicBezTo>
                  <a:cubicBezTo>
                    <a:pt x="2793221" y="2282568"/>
                    <a:pt x="2738957" y="2333364"/>
                    <a:pt x="2683779" y="2383275"/>
                  </a:cubicBezTo>
                  <a:cubicBezTo>
                    <a:pt x="2628630" y="2433091"/>
                    <a:pt x="2572623" y="2482050"/>
                    <a:pt x="2516425" y="2530627"/>
                  </a:cubicBezTo>
                  <a:cubicBezTo>
                    <a:pt x="2460227" y="2579205"/>
                    <a:pt x="2404125" y="2628068"/>
                    <a:pt x="2348594" y="2677884"/>
                  </a:cubicBezTo>
                  <a:cubicBezTo>
                    <a:pt x="2293064" y="2727699"/>
                    <a:pt x="2239724" y="2778658"/>
                    <a:pt x="2186669" y="2830284"/>
                  </a:cubicBezTo>
                  <a:cubicBezTo>
                    <a:pt x="2079675" y="2933725"/>
                    <a:pt x="1974900" y="3039424"/>
                    <a:pt x="1872344" y="3147371"/>
                  </a:cubicBezTo>
                  <a:cubicBezTo>
                    <a:pt x="1769855" y="3255099"/>
                    <a:pt x="1670319" y="3365589"/>
                    <a:pt x="1575069" y="3479793"/>
                  </a:cubicBezTo>
                  <a:lnTo>
                    <a:pt x="1432194" y="3650767"/>
                  </a:lnTo>
                  <a:cubicBezTo>
                    <a:pt x="1383902" y="3707346"/>
                    <a:pt x="1335134" y="3763448"/>
                    <a:pt x="1285033" y="3818503"/>
                  </a:cubicBezTo>
                  <a:cubicBezTo>
                    <a:pt x="1185401" y="3928707"/>
                    <a:pt x="1081769" y="4035958"/>
                    <a:pt x="976994" y="4140733"/>
                  </a:cubicBezTo>
                  <a:cubicBezTo>
                    <a:pt x="872219" y="4245508"/>
                    <a:pt x="765349" y="4350283"/>
                    <a:pt x="654097" y="4448581"/>
                  </a:cubicBezTo>
                  <a:cubicBezTo>
                    <a:pt x="542845" y="4546879"/>
                    <a:pt x="428831" y="4642606"/>
                    <a:pt x="319579" y="4743856"/>
                  </a:cubicBezTo>
                  <a:cubicBezTo>
                    <a:pt x="210327" y="4845107"/>
                    <a:pt x="104314" y="4948644"/>
                    <a:pt x="15" y="5054562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2D2505B-1473-4B5C-A4BE-7082D74D22FA}"/>
                </a:ext>
              </a:extLst>
            </p:cNvPr>
            <p:cNvSpPr/>
            <p:nvPr/>
          </p:nvSpPr>
          <p:spPr>
            <a:xfrm>
              <a:off x="5184933" y="1399250"/>
              <a:ext cx="4934449" cy="4952780"/>
            </a:xfrm>
            <a:custGeom>
              <a:avLst/>
              <a:gdLst>
                <a:gd name="connsiteX0" fmla="*/ 15 w 4934449"/>
                <a:gd name="connsiteY0" fmla="*/ 4952820 h 4952780"/>
                <a:gd name="connsiteX1" fmla="*/ 313102 w 4934449"/>
                <a:gd name="connsiteY1" fmla="*/ 4648020 h 4952780"/>
                <a:gd name="connsiteX2" fmla="*/ 641047 w 4934449"/>
                <a:gd name="connsiteY2" fmla="*/ 4359031 h 4952780"/>
                <a:gd name="connsiteX3" fmla="*/ 957468 w 4934449"/>
                <a:gd name="connsiteY3" fmla="*/ 4057469 h 4952780"/>
                <a:gd name="connsiteX4" fmla="*/ 1259029 w 4934449"/>
                <a:gd name="connsiteY4" fmla="*/ 3741049 h 4952780"/>
                <a:gd name="connsiteX5" fmla="*/ 1402762 w 4934449"/>
                <a:gd name="connsiteY5" fmla="*/ 3576457 h 4952780"/>
                <a:gd name="connsiteX6" fmla="*/ 1542589 w 4934449"/>
                <a:gd name="connsiteY6" fmla="*/ 3408436 h 4952780"/>
                <a:gd name="connsiteX7" fmla="*/ 1833387 w 4934449"/>
                <a:gd name="connsiteY7" fmla="*/ 3082014 h 4952780"/>
                <a:gd name="connsiteX8" fmla="*/ 2140568 w 4934449"/>
                <a:gd name="connsiteY8" fmla="*/ 2770928 h 4952780"/>
                <a:gd name="connsiteX9" fmla="*/ 2300017 w 4934449"/>
                <a:gd name="connsiteY9" fmla="*/ 2621385 h 4952780"/>
                <a:gd name="connsiteX10" fmla="*/ 2464228 w 4934449"/>
                <a:gd name="connsiteY10" fmla="*/ 2476891 h 4952780"/>
                <a:gd name="connsiteX11" fmla="*/ 2628344 w 4934449"/>
                <a:gd name="connsiteY11" fmla="*/ 2332587 h 4952780"/>
                <a:gd name="connsiteX12" fmla="*/ 2787792 w 4934449"/>
                <a:gd name="connsiteY12" fmla="*/ 2183235 h 4952780"/>
                <a:gd name="connsiteX13" fmla="*/ 3094783 w 4934449"/>
                <a:gd name="connsiteY13" fmla="*/ 1872149 h 4952780"/>
                <a:gd name="connsiteX14" fmla="*/ 3385390 w 4934449"/>
                <a:gd name="connsiteY14" fmla="*/ 1545917 h 4952780"/>
                <a:gd name="connsiteX15" fmla="*/ 3525408 w 4934449"/>
                <a:gd name="connsiteY15" fmla="*/ 1377801 h 4952780"/>
                <a:gd name="connsiteX16" fmla="*/ 3669331 w 4934449"/>
                <a:gd name="connsiteY16" fmla="*/ 1213114 h 4952780"/>
                <a:gd name="connsiteX17" fmla="*/ 3970797 w 4934449"/>
                <a:gd name="connsiteY17" fmla="*/ 896503 h 4952780"/>
                <a:gd name="connsiteX18" fmla="*/ 4287313 w 4934449"/>
                <a:gd name="connsiteY18" fmla="*/ 594846 h 4952780"/>
                <a:gd name="connsiteX19" fmla="*/ 4615259 w 4934449"/>
                <a:gd name="connsiteY19" fmla="*/ 305953 h 4952780"/>
                <a:gd name="connsiteX20" fmla="*/ 4928250 w 4934449"/>
                <a:gd name="connsiteY20" fmla="*/ 1153 h 4952780"/>
                <a:gd name="connsiteX21" fmla="*/ 4933232 w 4934449"/>
                <a:gd name="connsiteY21" fmla="*/ 991 h 4952780"/>
                <a:gd name="connsiteX22" fmla="*/ 4933394 w 4934449"/>
                <a:gd name="connsiteY22" fmla="*/ 1153 h 4952780"/>
                <a:gd name="connsiteX23" fmla="*/ 4933422 w 4934449"/>
                <a:gd name="connsiteY23" fmla="*/ 6272 h 4952780"/>
                <a:gd name="connsiteX24" fmla="*/ 4933394 w 4934449"/>
                <a:gd name="connsiteY24" fmla="*/ 6296 h 4952780"/>
                <a:gd name="connsiteX25" fmla="*/ 4933394 w 4934449"/>
                <a:gd name="connsiteY25" fmla="*/ 6296 h 4952780"/>
                <a:gd name="connsiteX26" fmla="*/ 4619831 w 4934449"/>
                <a:gd name="connsiteY26" fmla="*/ 311096 h 4952780"/>
                <a:gd name="connsiteX27" fmla="*/ 4291504 w 4934449"/>
                <a:gd name="connsiteY27" fmla="*/ 599704 h 4952780"/>
                <a:gd name="connsiteX28" fmla="*/ 3974988 w 4934449"/>
                <a:gd name="connsiteY28" fmla="*/ 900694 h 4952780"/>
                <a:gd name="connsiteX29" fmla="*/ 3673141 w 4934449"/>
                <a:gd name="connsiteY29" fmla="*/ 1216733 h 4952780"/>
                <a:gd name="connsiteX30" fmla="*/ 3529218 w 4934449"/>
                <a:gd name="connsiteY30" fmla="*/ 1381516 h 4952780"/>
                <a:gd name="connsiteX31" fmla="*/ 3389296 w 4934449"/>
                <a:gd name="connsiteY31" fmla="*/ 1549346 h 4952780"/>
                <a:gd name="connsiteX32" fmla="*/ 3098117 w 4934449"/>
                <a:gd name="connsiteY32" fmla="*/ 1875578 h 4952780"/>
                <a:gd name="connsiteX33" fmla="*/ 2790649 w 4934449"/>
                <a:gd name="connsiteY33" fmla="*/ 2186474 h 4952780"/>
                <a:gd name="connsiteX34" fmla="*/ 2630916 w 4934449"/>
                <a:gd name="connsiteY34" fmla="*/ 2335730 h 4952780"/>
                <a:gd name="connsiteX35" fmla="*/ 2466609 w 4934449"/>
                <a:gd name="connsiteY35" fmla="*/ 2479939 h 4952780"/>
                <a:gd name="connsiteX36" fmla="*/ 2302398 w 4934449"/>
                <a:gd name="connsiteY36" fmla="*/ 2624147 h 4952780"/>
                <a:gd name="connsiteX37" fmla="*/ 2142759 w 4934449"/>
                <a:gd name="connsiteY37" fmla="*/ 2773404 h 4952780"/>
                <a:gd name="connsiteX38" fmla="*/ 1835387 w 4934449"/>
                <a:gd name="connsiteY38" fmla="*/ 3084110 h 4952780"/>
                <a:gd name="connsiteX39" fmla="*/ 1544208 w 4934449"/>
                <a:gd name="connsiteY39" fmla="*/ 3409769 h 4952780"/>
                <a:gd name="connsiteX40" fmla="*/ 1404190 w 4934449"/>
                <a:gd name="connsiteY40" fmla="*/ 3577600 h 4952780"/>
                <a:gd name="connsiteX41" fmla="*/ 1260172 w 4934449"/>
                <a:gd name="connsiteY41" fmla="*/ 3742097 h 4952780"/>
                <a:gd name="connsiteX42" fmla="*/ 958230 w 4934449"/>
                <a:gd name="connsiteY42" fmla="*/ 4058231 h 4952780"/>
                <a:gd name="connsiteX43" fmla="*/ 641524 w 4934449"/>
                <a:gd name="connsiteY43" fmla="*/ 4359508 h 4952780"/>
                <a:gd name="connsiteX44" fmla="*/ 313387 w 4934449"/>
                <a:gd name="connsiteY44" fmla="*/ 4648591 h 4952780"/>
                <a:gd name="connsiteX45" fmla="*/ 15 w 4934449"/>
                <a:gd name="connsiteY45" fmla="*/ 4952820 h 4952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934449" h="4952780">
                  <a:moveTo>
                    <a:pt x="15" y="4952820"/>
                  </a:moveTo>
                  <a:cubicBezTo>
                    <a:pt x="102123" y="4848902"/>
                    <a:pt x="205469" y="4746127"/>
                    <a:pt x="313102" y="4648020"/>
                  </a:cubicBezTo>
                  <a:cubicBezTo>
                    <a:pt x="420734" y="4549912"/>
                    <a:pt x="532177" y="4456091"/>
                    <a:pt x="641047" y="4359031"/>
                  </a:cubicBezTo>
                  <a:cubicBezTo>
                    <a:pt x="749918" y="4261971"/>
                    <a:pt x="854693" y="4160720"/>
                    <a:pt x="957468" y="4057469"/>
                  </a:cubicBezTo>
                  <a:cubicBezTo>
                    <a:pt x="1060243" y="3954218"/>
                    <a:pt x="1161398" y="3849253"/>
                    <a:pt x="1259029" y="3741049"/>
                  </a:cubicBezTo>
                  <a:cubicBezTo>
                    <a:pt x="1307988" y="3687137"/>
                    <a:pt x="1355708" y="3632083"/>
                    <a:pt x="1402762" y="3576457"/>
                  </a:cubicBezTo>
                  <a:lnTo>
                    <a:pt x="1542589" y="3408436"/>
                  </a:lnTo>
                  <a:cubicBezTo>
                    <a:pt x="1635743" y="3296327"/>
                    <a:pt x="1733089" y="3187837"/>
                    <a:pt x="1833387" y="3082014"/>
                  </a:cubicBezTo>
                  <a:cubicBezTo>
                    <a:pt x="1933685" y="2976192"/>
                    <a:pt x="2035888" y="2872464"/>
                    <a:pt x="2140568" y="2770928"/>
                  </a:cubicBezTo>
                  <a:cubicBezTo>
                    <a:pt x="2192889" y="2720131"/>
                    <a:pt x="2246038" y="2670277"/>
                    <a:pt x="2300017" y="2621385"/>
                  </a:cubicBezTo>
                  <a:cubicBezTo>
                    <a:pt x="2353833" y="2572141"/>
                    <a:pt x="2409078" y="2524516"/>
                    <a:pt x="2464228" y="2476891"/>
                  </a:cubicBezTo>
                  <a:cubicBezTo>
                    <a:pt x="2519378" y="2429266"/>
                    <a:pt x="2574242" y="2381641"/>
                    <a:pt x="2628344" y="2332587"/>
                  </a:cubicBezTo>
                  <a:cubicBezTo>
                    <a:pt x="2682446" y="2283534"/>
                    <a:pt x="2735500" y="2233908"/>
                    <a:pt x="2787792" y="2183235"/>
                  </a:cubicBezTo>
                  <a:cubicBezTo>
                    <a:pt x="2892376" y="2081632"/>
                    <a:pt x="2994704" y="1977943"/>
                    <a:pt x="3094783" y="1872149"/>
                  </a:cubicBezTo>
                  <a:cubicBezTo>
                    <a:pt x="3194986" y="1766421"/>
                    <a:pt x="3292332" y="1658027"/>
                    <a:pt x="3385390" y="1545917"/>
                  </a:cubicBezTo>
                  <a:lnTo>
                    <a:pt x="3525408" y="1377801"/>
                  </a:lnTo>
                  <a:cubicBezTo>
                    <a:pt x="3572528" y="1322175"/>
                    <a:pt x="3620496" y="1267283"/>
                    <a:pt x="3669331" y="1213114"/>
                  </a:cubicBezTo>
                  <a:cubicBezTo>
                    <a:pt x="3766772" y="1105291"/>
                    <a:pt x="3868308" y="1000516"/>
                    <a:pt x="3970797" y="896503"/>
                  </a:cubicBezTo>
                  <a:cubicBezTo>
                    <a:pt x="4073286" y="792490"/>
                    <a:pt x="4178251" y="691620"/>
                    <a:pt x="4287313" y="594846"/>
                  </a:cubicBezTo>
                  <a:cubicBezTo>
                    <a:pt x="4396374" y="498072"/>
                    <a:pt x="4508293" y="404346"/>
                    <a:pt x="4615259" y="305953"/>
                  </a:cubicBezTo>
                  <a:cubicBezTo>
                    <a:pt x="4722225" y="207560"/>
                    <a:pt x="4826142" y="104975"/>
                    <a:pt x="4928250" y="1153"/>
                  </a:cubicBezTo>
                  <a:cubicBezTo>
                    <a:pt x="4929584" y="-267"/>
                    <a:pt x="4931812" y="-340"/>
                    <a:pt x="4933232" y="991"/>
                  </a:cubicBezTo>
                  <a:cubicBezTo>
                    <a:pt x="4933289" y="1043"/>
                    <a:pt x="4933346" y="1097"/>
                    <a:pt x="4933394" y="1153"/>
                  </a:cubicBezTo>
                  <a:cubicBezTo>
                    <a:pt x="4934813" y="2560"/>
                    <a:pt x="4934822" y="4851"/>
                    <a:pt x="4933422" y="6272"/>
                  </a:cubicBezTo>
                  <a:cubicBezTo>
                    <a:pt x="4933413" y="6280"/>
                    <a:pt x="4933403" y="6288"/>
                    <a:pt x="4933394" y="6296"/>
                  </a:cubicBezTo>
                  <a:lnTo>
                    <a:pt x="4933394" y="6296"/>
                  </a:lnTo>
                  <a:cubicBezTo>
                    <a:pt x="4831095" y="110214"/>
                    <a:pt x="4727559" y="212894"/>
                    <a:pt x="4619831" y="311096"/>
                  </a:cubicBezTo>
                  <a:cubicBezTo>
                    <a:pt x="4512103" y="409299"/>
                    <a:pt x="4400184" y="502835"/>
                    <a:pt x="4291504" y="599704"/>
                  </a:cubicBezTo>
                  <a:cubicBezTo>
                    <a:pt x="4182824" y="696573"/>
                    <a:pt x="4077858" y="797633"/>
                    <a:pt x="3974988" y="900694"/>
                  </a:cubicBezTo>
                  <a:cubicBezTo>
                    <a:pt x="3872118" y="1003754"/>
                    <a:pt x="3770867" y="1108720"/>
                    <a:pt x="3673141" y="1216733"/>
                  </a:cubicBezTo>
                  <a:cubicBezTo>
                    <a:pt x="3624182" y="1270645"/>
                    <a:pt x="3576205" y="1325576"/>
                    <a:pt x="3529218" y="1381516"/>
                  </a:cubicBezTo>
                  <a:lnTo>
                    <a:pt x="3389296" y="1549346"/>
                  </a:lnTo>
                  <a:cubicBezTo>
                    <a:pt x="3296046" y="1661456"/>
                    <a:pt x="3198796" y="1769945"/>
                    <a:pt x="3098117" y="1875578"/>
                  </a:cubicBezTo>
                  <a:cubicBezTo>
                    <a:pt x="2997437" y="1981210"/>
                    <a:pt x="2895424" y="2085128"/>
                    <a:pt x="2790649" y="2186474"/>
                  </a:cubicBezTo>
                  <a:cubicBezTo>
                    <a:pt x="2738262" y="2237270"/>
                    <a:pt x="2685017" y="2287029"/>
                    <a:pt x="2630916" y="2335730"/>
                  </a:cubicBezTo>
                  <a:cubicBezTo>
                    <a:pt x="2576813" y="2384594"/>
                    <a:pt x="2521854" y="2432409"/>
                    <a:pt x="2466609" y="2479939"/>
                  </a:cubicBezTo>
                  <a:cubicBezTo>
                    <a:pt x="2411364" y="2527469"/>
                    <a:pt x="2356500" y="2575189"/>
                    <a:pt x="2302398" y="2624147"/>
                  </a:cubicBezTo>
                  <a:cubicBezTo>
                    <a:pt x="2248296" y="2673106"/>
                    <a:pt x="2195147" y="2722731"/>
                    <a:pt x="2142759" y="2773404"/>
                  </a:cubicBezTo>
                  <a:cubicBezTo>
                    <a:pt x="2037984" y="2874655"/>
                    <a:pt x="1935876" y="2978573"/>
                    <a:pt x="1835387" y="3084110"/>
                  </a:cubicBezTo>
                  <a:cubicBezTo>
                    <a:pt x="1734898" y="3189647"/>
                    <a:pt x="1637553" y="3297755"/>
                    <a:pt x="1544208" y="3409769"/>
                  </a:cubicBezTo>
                  <a:lnTo>
                    <a:pt x="1404190" y="3577600"/>
                  </a:lnTo>
                  <a:cubicBezTo>
                    <a:pt x="1356565" y="3633131"/>
                    <a:pt x="1308940" y="3688185"/>
                    <a:pt x="1260172" y="3742097"/>
                  </a:cubicBezTo>
                  <a:cubicBezTo>
                    <a:pt x="1162446" y="3850205"/>
                    <a:pt x="1061005" y="3954980"/>
                    <a:pt x="958230" y="4058231"/>
                  </a:cubicBezTo>
                  <a:cubicBezTo>
                    <a:pt x="855455" y="4161482"/>
                    <a:pt x="750585" y="4262924"/>
                    <a:pt x="641524" y="4359508"/>
                  </a:cubicBezTo>
                  <a:cubicBezTo>
                    <a:pt x="532462" y="4456091"/>
                    <a:pt x="420258" y="4549341"/>
                    <a:pt x="313387" y="4648591"/>
                  </a:cubicBezTo>
                  <a:cubicBezTo>
                    <a:pt x="206517" y="4747841"/>
                    <a:pt x="102218" y="4848616"/>
                    <a:pt x="15" y="4952820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28345CD-1E16-4F43-9FE4-7C80C41E3183}"/>
                </a:ext>
              </a:extLst>
            </p:cNvPr>
            <p:cNvSpPr/>
            <p:nvPr/>
          </p:nvSpPr>
          <p:spPr>
            <a:xfrm>
              <a:off x="5284469" y="1499780"/>
              <a:ext cx="4835049" cy="4852251"/>
            </a:xfrm>
            <a:custGeom>
              <a:avLst/>
              <a:gdLst>
                <a:gd name="connsiteX0" fmla="*/ 15 w 4835049"/>
                <a:gd name="connsiteY0" fmla="*/ 4852290 h 4852251"/>
                <a:gd name="connsiteX1" fmla="*/ 306815 w 4835049"/>
                <a:gd name="connsiteY1" fmla="*/ 4553586 h 4852251"/>
                <a:gd name="connsiteX2" fmla="*/ 628665 w 4835049"/>
                <a:gd name="connsiteY2" fmla="*/ 4270979 h 4852251"/>
                <a:gd name="connsiteX3" fmla="*/ 938799 w 4835049"/>
                <a:gd name="connsiteY3" fmla="*/ 3975704 h 4852251"/>
                <a:gd name="connsiteX4" fmla="*/ 1234074 w 4835049"/>
                <a:gd name="connsiteY4" fmla="*/ 3665665 h 4852251"/>
                <a:gd name="connsiteX5" fmla="*/ 1374663 w 4835049"/>
                <a:gd name="connsiteY5" fmla="*/ 3504217 h 4852251"/>
                <a:gd name="connsiteX6" fmla="*/ 1511347 w 4835049"/>
                <a:gd name="connsiteY6" fmla="*/ 3339529 h 4852251"/>
                <a:gd name="connsiteX7" fmla="*/ 1795859 w 4835049"/>
                <a:gd name="connsiteY7" fmla="*/ 3019394 h 4852251"/>
                <a:gd name="connsiteX8" fmla="*/ 2096848 w 4835049"/>
                <a:gd name="connsiteY8" fmla="*/ 2714594 h 4852251"/>
                <a:gd name="connsiteX9" fmla="*/ 2253249 w 4835049"/>
                <a:gd name="connsiteY9" fmla="*/ 2568290 h 4852251"/>
                <a:gd name="connsiteX10" fmla="*/ 2414317 w 4835049"/>
                <a:gd name="connsiteY10" fmla="*/ 2427129 h 4852251"/>
                <a:gd name="connsiteX11" fmla="*/ 2575290 w 4835049"/>
                <a:gd name="connsiteY11" fmla="*/ 2285969 h 4852251"/>
                <a:gd name="connsiteX12" fmla="*/ 2731595 w 4835049"/>
                <a:gd name="connsiteY12" fmla="*/ 2139760 h 4852251"/>
                <a:gd name="connsiteX13" fmla="*/ 3032394 w 4835049"/>
                <a:gd name="connsiteY13" fmla="*/ 1834960 h 4852251"/>
                <a:gd name="connsiteX14" fmla="*/ 3316811 w 4835049"/>
                <a:gd name="connsiteY14" fmla="*/ 1515016 h 4852251"/>
                <a:gd name="connsiteX15" fmla="*/ 3453495 w 4835049"/>
                <a:gd name="connsiteY15" fmla="*/ 1350138 h 4852251"/>
                <a:gd name="connsiteX16" fmla="*/ 3594274 w 4835049"/>
                <a:gd name="connsiteY16" fmla="*/ 1188213 h 4852251"/>
                <a:gd name="connsiteX17" fmla="*/ 3889549 w 4835049"/>
                <a:gd name="connsiteY17" fmla="*/ 877983 h 4852251"/>
                <a:gd name="connsiteX18" fmla="*/ 4199874 w 4835049"/>
                <a:gd name="connsiteY18" fmla="*/ 582708 h 4852251"/>
                <a:gd name="connsiteX19" fmla="*/ 4521628 w 4835049"/>
                <a:gd name="connsiteY19" fmla="*/ 300197 h 4852251"/>
                <a:gd name="connsiteX20" fmla="*/ 4828333 w 4835049"/>
                <a:gd name="connsiteY20" fmla="*/ 1588 h 4852251"/>
                <a:gd name="connsiteX21" fmla="*/ 4833515 w 4835049"/>
                <a:gd name="connsiteY21" fmla="*/ 735 h 4852251"/>
                <a:gd name="connsiteX22" fmla="*/ 4834372 w 4835049"/>
                <a:gd name="connsiteY22" fmla="*/ 5919 h 4852251"/>
                <a:gd name="connsiteX23" fmla="*/ 4833572 w 4835049"/>
                <a:gd name="connsiteY23" fmla="*/ 6732 h 4852251"/>
                <a:gd name="connsiteX24" fmla="*/ 4833572 w 4835049"/>
                <a:gd name="connsiteY24" fmla="*/ 6732 h 4852251"/>
                <a:gd name="connsiteX25" fmla="*/ 4526200 w 4835049"/>
                <a:gd name="connsiteY25" fmla="*/ 305245 h 4852251"/>
                <a:gd name="connsiteX26" fmla="*/ 4204065 w 4835049"/>
                <a:gd name="connsiteY26" fmla="*/ 587566 h 4852251"/>
                <a:gd name="connsiteX27" fmla="*/ 3893740 w 4835049"/>
                <a:gd name="connsiteY27" fmla="*/ 882270 h 4852251"/>
                <a:gd name="connsiteX28" fmla="*/ 3598465 w 4835049"/>
                <a:gd name="connsiteY28" fmla="*/ 1191927 h 4852251"/>
                <a:gd name="connsiteX29" fmla="*/ 3457686 w 4835049"/>
                <a:gd name="connsiteY29" fmla="*/ 1353186 h 4852251"/>
                <a:gd name="connsiteX30" fmla="*/ 3321097 w 4835049"/>
                <a:gd name="connsiteY30" fmla="*/ 1518349 h 4852251"/>
                <a:gd name="connsiteX31" fmla="*/ 3036204 w 4835049"/>
                <a:gd name="connsiteY31" fmla="*/ 1838199 h 4852251"/>
                <a:gd name="connsiteX32" fmla="*/ 2734929 w 4835049"/>
                <a:gd name="connsiteY32" fmla="*/ 2142999 h 4852251"/>
                <a:gd name="connsiteX33" fmla="*/ 2578338 w 4835049"/>
                <a:gd name="connsiteY33" fmla="*/ 2289112 h 4852251"/>
                <a:gd name="connsiteX34" fmla="*/ 2417079 w 4835049"/>
                <a:gd name="connsiteY34" fmla="*/ 2430177 h 4852251"/>
                <a:gd name="connsiteX35" fmla="*/ 2256011 w 4835049"/>
                <a:gd name="connsiteY35" fmla="*/ 2571148 h 4852251"/>
                <a:gd name="connsiteX36" fmla="*/ 2099516 w 4835049"/>
                <a:gd name="connsiteY36" fmla="*/ 2717166 h 4852251"/>
                <a:gd name="connsiteX37" fmla="*/ 1798335 w 4835049"/>
                <a:gd name="connsiteY37" fmla="*/ 3021966 h 4852251"/>
                <a:gd name="connsiteX38" fmla="*/ 1513538 w 4835049"/>
                <a:gd name="connsiteY38" fmla="*/ 3341625 h 4852251"/>
                <a:gd name="connsiteX39" fmla="*/ 1376663 w 4835049"/>
                <a:gd name="connsiteY39" fmla="*/ 3506312 h 4852251"/>
                <a:gd name="connsiteX40" fmla="*/ 1235122 w 4835049"/>
                <a:gd name="connsiteY40" fmla="*/ 3666999 h 4852251"/>
                <a:gd name="connsiteX41" fmla="*/ 939847 w 4835049"/>
                <a:gd name="connsiteY41" fmla="*/ 3976561 h 4852251"/>
                <a:gd name="connsiteX42" fmla="*/ 629332 w 4835049"/>
                <a:gd name="connsiteY42" fmla="*/ 4271836 h 4852251"/>
                <a:gd name="connsiteX43" fmla="*/ 307292 w 4835049"/>
                <a:gd name="connsiteY43" fmla="*/ 4554158 h 4852251"/>
                <a:gd name="connsiteX44" fmla="*/ 15 w 4835049"/>
                <a:gd name="connsiteY44" fmla="*/ 4852290 h 4852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835049" h="4852251">
                  <a:moveTo>
                    <a:pt x="15" y="4852290"/>
                  </a:moveTo>
                  <a:cubicBezTo>
                    <a:pt x="100027" y="4750468"/>
                    <a:pt x="201374" y="4649884"/>
                    <a:pt x="306815" y="4553586"/>
                  </a:cubicBezTo>
                  <a:cubicBezTo>
                    <a:pt x="412257" y="4457288"/>
                    <a:pt x="522081" y="4365943"/>
                    <a:pt x="628665" y="4270979"/>
                  </a:cubicBezTo>
                  <a:cubicBezTo>
                    <a:pt x="735250" y="4176015"/>
                    <a:pt x="838215" y="4076955"/>
                    <a:pt x="938799" y="3975704"/>
                  </a:cubicBezTo>
                  <a:cubicBezTo>
                    <a:pt x="1039383" y="3874453"/>
                    <a:pt x="1138824" y="3771678"/>
                    <a:pt x="1234074" y="3665665"/>
                  </a:cubicBezTo>
                  <a:cubicBezTo>
                    <a:pt x="1281699" y="3612706"/>
                    <a:pt x="1328657" y="3558795"/>
                    <a:pt x="1374663" y="3504217"/>
                  </a:cubicBezTo>
                  <a:lnTo>
                    <a:pt x="1511347" y="3339529"/>
                  </a:lnTo>
                  <a:cubicBezTo>
                    <a:pt x="1602311" y="3229516"/>
                    <a:pt x="1697656" y="3123026"/>
                    <a:pt x="1795859" y="3019394"/>
                  </a:cubicBezTo>
                  <a:cubicBezTo>
                    <a:pt x="1894061" y="2915762"/>
                    <a:pt x="1994169" y="2813940"/>
                    <a:pt x="2096848" y="2714594"/>
                  </a:cubicBezTo>
                  <a:cubicBezTo>
                    <a:pt x="2148093" y="2664997"/>
                    <a:pt x="2200224" y="2616229"/>
                    <a:pt x="2253249" y="2568290"/>
                  </a:cubicBezTo>
                  <a:cubicBezTo>
                    <a:pt x="2306304" y="2520665"/>
                    <a:pt x="2360120" y="2473611"/>
                    <a:pt x="2414317" y="2427129"/>
                  </a:cubicBezTo>
                  <a:cubicBezTo>
                    <a:pt x="2468514" y="2380648"/>
                    <a:pt x="2522235" y="2333689"/>
                    <a:pt x="2575290" y="2285969"/>
                  </a:cubicBezTo>
                  <a:cubicBezTo>
                    <a:pt x="2628344" y="2238249"/>
                    <a:pt x="2680065" y="2189385"/>
                    <a:pt x="2731595" y="2139760"/>
                  </a:cubicBezTo>
                  <a:cubicBezTo>
                    <a:pt x="2834084" y="2040415"/>
                    <a:pt x="2934096" y="1938497"/>
                    <a:pt x="3032394" y="1834960"/>
                  </a:cubicBezTo>
                  <a:cubicBezTo>
                    <a:pt x="3130692" y="1731424"/>
                    <a:pt x="3225847" y="1625410"/>
                    <a:pt x="3316811" y="1515016"/>
                  </a:cubicBezTo>
                  <a:lnTo>
                    <a:pt x="3453495" y="1350138"/>
                  </a:lnTo>
                  <a:cubicBezTo>
                    <a:pt x="3499595" y="1295655"/>
                    <a:pt x="3546363" y="1241648"/>
                    <a:pt x="3594274" y="1188213"/>
                  </a:cubicBezTo>
                  <a:cubicBezTo>
                    <a:pt x="3689524" y="1082104"/>
                    <a:pt x="3789060" y="979329"/>
                    <a:pt x="3889549" y="877983"/>
                  </a:cubicBezTo>
                  <a:cubicBezTo>
                    <a:pt x="3990038" y="776637"/>
                    <a:pt x="4092908" y="677292"/>
                    <a:pt x="4199874" y="582708"/>
                  </a:cubicBezTo>
                  <a:cubicBezTo>
                    <a:pt x="4306839" y="488125"/>
                    <a:pt x="4416663" y="396876"/>
                    <a:pt x="4521628" y="300197"/>
                  </a:cubicBezTo>
                  <a:cubicBezTo>
                    <a:pt x="4626594" y="203518"/>
                    <a:pt x="4728321" y="103410"/>
                    <a:pt x="4828333" y="1588"/>
                  </a:cubicBezTo>
                  <a:cubicBezTo>
                    <a:pt x="4829534" y="-79"/>
                    <a:pt x="4831848" y="-461"/>
                    <a:pt x="4833515" y="735"/>
                  </a:cubicBezTo>
                  <a:cubicBezTo>
                    <a:pt x="4835181" y="1931"/>
                    <a:pt x="4835563" y="4252"/>
                    <a:pt x="4834372" y="5919"/>
                  </a:cubicBezTo>
                  <a:cubicBezTo>
                    <a:pt x="4834143" y="6230"/>
                    <a:pt x="4833877" y="6503"/>
                    <a:pt x="4833572" y="6732"/>
                  </a:cubicBezTo>
                  <a:lnTo>
                    <a:pt x="4833572" y="6732"/>
                  </a:lnTo>
                  <a:cubicBezTo>
                    <a:pt x="4733369" y="108459"/>
                    <a:pt x="4631832" y="209043"/>
                    <a:pt x="4526200" y="305245"/>
                  </a:cubicBezTo>
                  <a:cubicBezTo>
                    <a:pt x="4420568" y="401448"/>
                    <a:pt x="4310745" y="492697"/>
                    <a:pt x="4204065" y="587566"/>
                  </a:cubicBezTo>
                  <a:cubicBezTo>
                    <a:pt x="4097384" y="682435"/>
                    <a:pt x="3994515" y="781209"/>
                    <a:pt x="3893740" y="882270"/>
                  </a:cubicBezTo>
                  <a:cubicBezTo>
                    <a:pt x="3792965" y="983330"/>
                    <a:pt x="3693715" y="1086009"/>
                    <a:pt x="3598465" y="1191927"/>
                  </a:cubicBezTo>
                  <a:cubicBezTo>
                    <a:pt x="3550583" y="1244820"/>
                    <a:pt x="3503663" y="1298579"/>
                    <a:pt x="3457686" y="1353186"/>
                  </a:cubicBezTo>
                  <a:lnTo>
                    <a:pt x="3321097" y="1518349"/>
                  </a:lnTo>
                  <a:cubicBezTo>
                    <a:pt x="3229943" y="1628268"/>
                    <a:pt x="3134502" y="1734662"/>
                    <a:pt x="3036204" y="1838199"/>
                  </a:cubicBezTo>
                  <a:cubicBezTo>
                    <a:pt x="2937906" y="1941735"/>
                    <a:pt x="2837608" y="2043462"/>
                    <a:pt x="2734929" y="2142999"/>
                  </a:cubicBezTo>
                  <a:cubicBezTo>
                    <a:pt x="2683617" y="2192529"/>
                    <a:pt x="2631420" y="2241230"/>
                    <a:pt x="2578338" y="2289112"/>
                  </a:cubicBezTo>
                  <a:cubicBezTo>
                    <a:pt x="2525255" y="2336994"/>
                    <a:pt x="2471495" y="2384010"/>
                    <a:pt x="2417079" y="2430177"/>
                  </a:cubicBezTo>
                  <a:cubicBezTo>
                    <a:pt x="2362977" y="2476660"/>
                    <a:pt x="2309066" y="2523427"/>
                    <a:pt x="2256011" y="2571148"/>
                  </a:cubicBezTo>
                  <a:cubicBezTo>
                    <a:pt x="2202957" y="2618868"/>
                    <a:pt x="2151236" y="2667636"/>
                    <a:pt x="2099516" y="2717166"/>
                  </a:cubicBezTo>
                  <a:cubicBezTo>
                    <a:pt x="1996836" y="2816321"/>
                    <a:pt x="1896729" y="2918143"/>
                    <a:pt x="1798335" y="3021966"/>
                  </a:cubicBezTo>
                  <a:cubicBezTo>
                    <a:pt x="1699942" y="3125788"/>
                    <a:pt x="1604692" y="3231516"/>
                    <a:pt x="1513538" y="3341625"/>
                  </a:cubicBezTo>
                  <a:lnTo>
                    <a:pt x="1376663" y="3506312"/>
                  </a:lnTo>
                  <a:cubicBezTo>
                    <a:pt x="1330372" y="3560128"/>
                    <a:pt x="1283509" y="3614611"/>
                    <a:pt x="1235122" y="3666999"/>
                  </a:cubicBezTo>
                  <a:cubicBezTo>
                    <a:pt x="1139872" y="3772917"/>
                    <a:pt x="1040526" y="3875596"/>
                    <a:pt x="939847" y="3976561"/>
                  </a:cubicBezTo>
                  <a:cubicBezTo>
                    <a:pt x="839168" y="4077526"/>
                    <a:pt x="736393" y="4176586"/>
                    <a:pt x="629332" y="4271836"/>
                  </a:cubicBezTo>
                  <a:cubicBezTo>
                    <a:pt x="522271" y="4367086"/>
                    <a:pt x="412352" y="4457479"/>
                    <a:pt x="307292" y="4554158"/>
                  </a:cubicBezTo>
                  <a:cubicBezTo>
                    <a:pt x="202231" y="4650836"/>
                    <a:pt x="100123" y="4750563"/>
                    <a:pt x="15" y="4852290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92E49BC7-75AA-4492-B812-E0A646E58C87}"/>
                </a:ext>
              </a:extLst>
            </p:cNvPr>
            <p:cNvSpPr/>
            <p:nvPr/>
          </p:nvSpPr>
          <p:spPr>
            <a:xfrm>
              <a:off x="5384005" y="1602324"/>
              <a:ext cx="4735418" cy="4749707"/>
            </a:xfrm>
            <a:custGeom>
              <a:avLst/>
              <a:gdLst>
                <a:gd name="connsiteX0" fmla="*/ 15 w 4735418"/>
                <a:gd name="connsiteY0" fmla="*/ 4749746 h 4749707"/>
                <a:gd name="connsiteX1" fmla="*/ 300624 w 4735418"/>
                <a:gd name="connsiteY1" fmla="*/ 4457424 h 4749707"/>
                <a:gd name="connsiteX2" fmla="*/ 616187 w 4735418"/>
                <a:gd name="connsiteY2" fmla="*/ 4181199 h 4749707"/>
                <a:gd name="connsiteX3" fmla="*/ 920130 w 4735418"/>
                <a:gd name="connsiteY3" fmla="*/ 3892305 h 4749707"/>
                <a:gd name="connsiteX4" fmla="*/ 1209214 w 4735418"/>
                <a:gd name="connsiteY4" fmla="*/ 3588553 h 4749707"/>
                <a:gd name="connsiteX5" fmla="*/ 1346755 w 4735418"/>
                <a:gd name="connsiteY5" fmla="*/ 3430343 h 4749707"/>
                <a:gd name="connsiteX6" fmla="*/ 1480105 w 4735418"/>
                <a:gd name="connsiteY6" fmla="*/ 3268418 h 4749707"/>
                <a:gd name="connsiteX7" fmla="*/ 1758425 w 4735418"/>
                <a:gd name="connsiteY7" fmla="*/ 2954664 h 4749707"/>
                <a:gd name="connsiteX8" fmla="*/ 2053129 w 4735418"/>
                <a:gd name="connsiteY8" fmla="*/ 2656246 h 4749707"/>
                <a:gd name="connsiteX9" fmla="*/ 2206481 w 4735418"/>
                <a:gd name="connsiteY9" fmla="*/ 2513371 h 4749707"/>
                <a:gd name="connsiteX10" fmla="*/ 2364406 w 4735418"/>
                <a:gd name="connsiteY10" fmla="*/ 2375354 h 4749707"/>
                <a:gd name="connsiteX11" fmla="*/ 2522235 w 4735418"/>
                <a:gd name="connsiteY11" fmla="*/ 2237432 h 4749707"/>
                <a:gd name="connsiteX12" fmla="*/ 2675492 w 4735418"/>
                <a:gd name="connsiteY12" fmla="*/ 2094557 h 4749707"/>
                <a:gd name="connsiteX13" fmla="*/ 2970100 w 4735418"/>
                <a:gd name="connsiteY13" fmla="*/ 1796234 h 4749707"/>
                <a:gd name="connsiteX14" fmla="*/ 3248230 w 4735418"/>
                <a:gd name="connsiteY14" fmla="*/ 1482671 h 4749707"/>
                <a:gd name="connsiteX15" fmla="*/ 3381580 w 4735418"/>
                <a:gd name="connsiteY15" fmla="*/ 1320746 h 4749707"/>
                <a:gd name="connsiteX16" fmla="*/ 3519217 w 4735418"/>
                <a:gd name="connsiteY16" fmla="*/ 1162440 h 4749707"/>
                <a:gd name="connsiteX17" fmla="*/ 3808491 w 4735418"/>
                <a:gd name="connsiteY17" fmla="*/ 858593 h 4749707"/>
                <a:gd name="connsiteX18" fmla="*/ 4112624 w 4735418"/>
                <a:gd name="connsiteY18" fmla="*/ 569604 h 4749707"/>
                <a:gd name="connsiteX19" fmla="*/ 4428092 w 4735418"/>
                <a:gd name="connsiteY19" fmla="*/ 293379 h 4749707"/>
                <a:gd name="connsiteX20" fmla="*/ 4729178 w 4735418"/>
                <a:gd name="connsiteY20" fmla="*/ 1152 h 4749707"/>
                <a:gd name="connsiteX21" fmla="*/ 4734321 w 4735418"/>
                <a:gd name="connsiteY21" fmla="*/ 1057 h 4749707"/>
                <a:gd name="connsiteX22" fmla="*/ 4734417 w 4735418"/>
                <a:gd name="connsiteY22" fmla="*/ 6200 h 4749707"/>
                <a:gd name="connsiteX23" fmla="*/ 4734417 w 4735418"/>
                <a:gd name="connsiteY23" fmla="*/ 6200 h 4749707"/>
                <a:gd name="connsiteX24" fmla="*/ 4433236 w 4735418"/>
                <a:gd name="connsiteY24" fmla="*/ 298427 h 4749707"/>
                <a:gd name="connsiteX25" fmla="*/ 4117387 w 4735418"/>
                <a:gd name="connsiteY25" fmla="*/ 574652 h 4749707"/>
                <a:gd name="connsiteX26" fmla="*/ 3813254 w 4735418"/>
                <a:gd name="connsiteY26" fmla="*/ 862974 h 4749707"/>
                <a:gd name="connsiteX27" fmla="*/ 3523884 w 4735418"/>
                <a:gd name="connsiteY27" fmla="*/ 1166345 h 4749707"/>
                <a:gd name="connsiteX28" fmla="*/ 3386153 w 4735418"/>
                <a:gd name="connsiteY28" fmla="*/ 1324461 h 4749707"/>
                <a:gd name="connsiteX29" fmla="*/ 3252803 w 4735418"/>
                <a:gd name="connsiteY29" fmla="*/ 1485909 h 4749707"/>
                <a:gd name="connsiteX30" fmla="*/ 2974101 w 4735418"/>
                <a:gd name="connsiteY30" fmla="*/ 1799377 h 4749707"/>
                <a:gd name="connsiteX31" fmla="*/ 2678826 w 4735418"/>
                <a:gd name="connsiteY31" fmla="*/ 2097605 h 4749707"/>
                <a:gd name="connsiteX32" fmla="*/ 2525378 w 4735418"/>
                <a:gd name="connsiteY32" fmla="*/ 2240480 h 4749707"/>
                <a:gd name="connsiteX33" fmla="*/ 2367263 w 4735418"/>
                <a:gd name="connsiteY33" fmla="*/ 2378307 h 4749707"/>
                <a:gd name="connsiteX34" fmla="*/ 2209243 w 4735418"/>
                <a:gd name="connsiteY34" fmla="*/ 2516133 h 4749707"/>
                <a:gd name="connsiteX35" fmla="*/ 2055891 w 4735418"/>
                <a:gd name="connsiteY35" fmla="*/ 2659008 h 4749707"/>
                <a:gd name="connsiteX36" fmla="*/ 1760616 w 4735418"/>
                <a:gd name="connsiteY36" fmla="*/ 2957046 h 4749707"/>
                <a:gd name="connsiteX37" fmla="*/ 1482105 w 4735418"/>
                <a:gd name="connsiteY37" fmla="*/ 3270323 h 4749707"/>
                <a:gd name="connsiteX38" fmla="*/ 1348279 w 4735418"/>
                <a:gd name="connsiteY38" fmla="*/ 3432248 h 4749707"/>
                <a:gd name="connsiteX39" fmla="*/ 1210547 w 4735418"/>
                <a:gd name="connsiteY39" fmla="*/ 3590363 h 4749707"/>
                <a:gd name="connsiteX40" fmla="*/ 920987 w 4735418"/>
                <a:gd name="connsiteY40" fmla="*/ 3893829 h 4749707"/>
                <a:gd name="connsiteX41" fmla="*/ 616187 w 4735418"/>
                <a:gd name="connsiteY41" fmla="*/ 4182437 h 4749707"/>
                <a:gd name="connsiteX42" fmla="*/ 300338 w 4735418"/>
                <a:gd name="connsiteY42" fmla="*/ 4458662 h 4749707"/>
                <a:gd name="connsiteX43" fmla="*/ 15 w 4735418"/>
                <a:gd name="connsiteY43" fmla="*/ 4749746 h 4749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735418" h="4749707">
                  <a:moveTo>
                    <a:pt x="15" y="4749746"/>
                  </a:moveTo>
                  <a:cubicBezTo>
                    <a:pt x="97932" y="4650114"/>
                    <a:pt x="197183" y="4551531"/>
                    <a:pt x="300624" y="4457424"/>
                  </a:cubicBezTo>
                  <a:cubicBezTo>
                    <a:pt x="404066" y="4363317"/>
                    <a:pt x="511698" y="4273972"/>
                    <a:pt x="616187" y="4181199"/>
                  </a:cubicBezTo>
                  <a:cubicBezTo>
                    <a:pt x="720677" y="4088425"/>
                    <a:pt x="821546" y="3991365"/>
                    <a:pt x="920130" y="3892305"/>
                  </a:cubicBezTo>
                  <a:cubicBezTo>
                    <a:pt x="1018714" y="3793245"/>
                    <a:pt x="1115774" y="3692280"/>
                    <a:pt x="1209214" y="3588553"/>
                  </a:cubicBezTo>
                  <a:cubicBezTo>
                    <a:pt x="1256077" y="3536737"/>
                    <a:pt x="1301797" y="3483778"/>
                    <a:pt x="1346755" y="3430343"/>
                  </a:cubicBezTo>
                  <a:lnTo>
                    <a:pt x="1480105" y="3268418"/>
                  </a:lnTo>
                  <a:cubicBezTo>
                    <a:pt x="1569068" y="3160500"/>
                    <a:pt x="1662318" y="3056201"/>
                    <a:pt x="1758425" y="2954664"/>
                  </a:cubicBezTo>
                  <a:cubicBezTo>
                    <a:pt x="1854532" y="2853128"/>
                    <a:pt x="1952640" y="2753401"/>
                    <a:pt x="2053129" y="2656246"/>
                  </a:cubicBezTo>
                  <a:cubicBezTo>
                    <a:pt x="2103421" y="2607668"/>
                    <a:pt x="2154541" y="2560043"/>
                    <a:pt x="2206481" y="2513371"/>
                  </a:cubicBezTo>
                  <a:cubicBezTo>
                    <a:pt x="2258488" y="2466603"/>
                    <a:pt x="2311256" y="2420883"/>
                    <a:pt x="2364406" y="2375354"/>
                  </a:cubicBezTo>
                  <a:cubicBezTo>
                    <a:pt x="2417556" y="2329824"/>
                    <a:pt x="2470324" y="2284104"/>
                    <a:pt x="2522235" y="2237432"/>
                  </a:cubicBezTo>
                  <a:cubicBezTo>
                    <a:pt x="2574147" y="2190759"/>
                    <a:pt x="2625296" y="2142944"/>
                    <a:pt x="2675492" y="2094557"/>
                  </a:cubicBezTo>
                  <a:cubicBezTo>
                    <a:pt x="2775981" y="1997497"/>
                    <a:pt x="2873898" y="1897675"/>
                    <a:pt x="2970100" y="1796234"/>
                  </a:cubicBezTo>
                  <a:cubicBezTo>
                    <a:pt x="3066303" y="1694792"/>
                    <a:pt x="3159362" y="1590494"/>
                    <a:pt x="3248230" y="1482671"/>
                  </a:cubicBezTo>
                  <a:lnTo>
                    <a:pt x="3381580" y="1320746"/>
                  </a:lnTo>
                  <a:cubicBezTo>
                    <a:pt x="3426634" y="1267311"/>
                    <a:pt x="3472354" y="1214352"/>
                    <a:pt x="3519217" y="1162440"/>
                  </a:cubicBezTo>
                  <a:cubicBezTo>
                    <a:pt x="3612752" y="1058427"/>
                    <a:pt x="3709717" y="957748"/>
                    <a:pt x="3808491" y="858593"/>
                  </a:cubicBezTo>
                  <a:cubicBezTo>
                    <a:pt x="3907265" y="759437"/>
                    <a:pt x="4007659" y="662092"/>
                    <a:pt x="4112624" y="569604"/>
                  </a:cubicBezTo>
                  <a:cubicBezTo>
                    <a:pt x="4217590" y="477116"/>
                    <a:pt x="4325222" y="387962"/>
                    <a:pt x="4428092" y="293379"/>
                  </a:cubicBezTo>
                  <a:cubicBezTo>
                    <a:pt x="4530962" y="198796"/>
                    <a:pt x="4631261" y="100784"/>
                    <a:pt x="4729178" y="1152"/>
                  </a:cubicBezTo>
                  <a:cubicBezTo>
                    <a:pt x="4730569" y="-295"/>
                    <a:pt x="4732874" y="-338"/>
                    <a:pt x="4734321" y="1057"/>
                  </a:cubicBezTo>
                  <a:cubicBezTo>
                    <a:pt x="4735769" y="2451"/>
                    <a:pt x="4735807" y="4754"/>
                    <a:pt x="4734417" y="6200"/>
                  </a:cubicBezTo>
                  <a:lnTo>
                    <a:pt x="4734417" y="6200"/>
                  </a:lnTo>
                  <a:cubicBezTo>
                    <a:pt x="4636309" y="105832"/>
                    <a:pt x="4536868" y="204320"/>
                    <a:pt x="4433236" y="298427"/>
                  </a:cubicBezTo>
                  <a:cubicBezTo>
                    <a:pt x="4329604" y="392535"/>
                    <a:pt x="4221876" y="481689"/>
                    <a:pt x="4117387" y="574652"/>
                  </a:cubicBezTo>
                  <a:cubicBezTo>
                    <a:pt x="4012898" y="667616"/>
                    <a:pt x="3911932" y="764105"/>
                    <a:pt x="3813254" y="862974"/>
                  </a:cubicBezTo>
                  <a:cubicBezTo>
                    <a:pt x="3714575" y="961844"/>
                    <a:pt x="3617420" y="1062999"/>
                    <a:pt x="3523884" y="1166345"/>
                  </a:cubicBezTo>
                  <a:cubicBezTo>
                    <a:pt x="3476926" y="1218161"/>
                    <a:pt x="3431206" y="1271120"/>
                    <a:pt x="3386153" y="1324461"/>
                  </a:cubicBezTo>
                  <a:lnTo>
                    <a:pt x="3252803" y="1485909"/>
                  </a:lnTo>
                  <a:cubicBezTo>
                    <a:pt x="3163744" y="1593732"/>
                    <a:pt x="3070304" y="1697936"/>
                    <a:pt x="2974101" y="1799377"/>
                  </a:cubicBezTo>
                  <a:cubicBezTo>
                    <a:pt x="2877898" y="1900818"/>
                    <a:pt x="2779696" y="2000450"/>
                    <a:pt x="2678826" y="2097605"/>
                  </a:cubicBezTo>
                  <a:cubicBezTo>
                    <a:pt x="2628534" y="2146059"/>
                    <a:pt x="2577385" y="2193684"/>
                    <a:pt x="2525378" y="2240480"/>
                  </a:cubicBezTo>
                  <a:cubicBezTo>
                    <a:pt x="2473277" y="2287152"/>
                    <a:pt x="2420603" y="2332872"/>
                    <a:pt x="2367263" y="2378307"/>
                  </a:cubicBezTo>
                  <a:cubicBezTo>
                    <a:pt x="2313924" y="2423741"/>
                    <a:pt x="2261250" y="2469461"/>
                    <a:pt x="2209243" y="2516133"/>
                  </a:cubicBezTo>
                  <a:cubicBezTo>
                    <a:pt x="2157237" y="2562806"/>
                    <a:pt x="2106183" y="2610431"/>
                    <a:pt x="2055891" y="2659008"/>
                  </a:cubicBezTo>
                  <a:cubicBezTo>
                    <a:pt x="1955307" y="2756097"/>
                    <a:pt x="1856885" y="2855442"/>
                    <a:pt x="1760616" y="2957046"/>
                  </a:cubicBezTo>
                  <a:cubicBezTo>
                    <a:pt x="1664414" y="3058392"/>
                    <a:pt x="1571069" y="3162595"/>
                    <a:pt x="1482105" y="3270323"/>
                  </a:cubicBezTo>
                  <a:lnTo>
                    <a:pt x="1348279" y="3432248"/>
                  </a:lnTo>
                  <a:cubicBezTo>
                    <a:pt x="1303130" y="3485683"/>
                    <a:pt x="1257410" y="3538547"/>
                    <a:pt x="1210547" y="3590363"/>
                  </a:cubicBezTo>
                  <a:cubicBezTo>
                    <a:pt x="1116917" y="3694281"/>
                    <a:pt x="1020047" y="3794769"/>
                    <a:pt x="920987" y="3893829"/>
                  </a:cubicBezTo>
                  <a:cubicBezTo>
                    <a:pt x="821927" y="3992889"/>
                    <a:pt x="721629" y="4090044"/>
                    <a:pt x="616187" y="4182437"/>
                  </a:cubicBezTo>
                  <a:cubicBezTo>
                    <a:pt x="510745" y="4274830"/>
                    <a:pt x="403399" y="4363412"/>
                    <a:pt x="300338" y="4458662"/>
                  </a:cubicBezTo>
                  <a:cubicBezTo>
                    <a:pt x="197278" y="4553912"/>
                    <a:pt x="98027" y="4650210"/>
                    <a:pt x="15" y="474974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6D222CB-7D68-4401-BC35-874645AC64F6}"/>
                </a:ext>
              </a:extLst>
            </p:cNvPr>
            <p:cNvSpPr/>
            <p:nvPr/>
          </p:nvSpPr>
          <p:spPr>
            <a:xfrm>
              <a:off x="5483542" y="1704427"/>
              <a:ext cx="4635560" cy="4647603"/>
            </a:xfrm>
            <a:custGeom>
              <a:avLst/>
              <a:gdLst>
                <a:gd name="connsiteX0" fmla="*/ 15 w 4635560"/>
                <a:gd name="connsiteY0" fmla="*/ 4647642 h 4647603"/>
                <a:gd name="connsiteX1" fmla="*/ 294433 w 4635560"/>
                <a:gd name="connsiteY1" fmla="*/ 4361892 h 4647603"/>
                <a:gd name="connsiteX2" fmla="*/ 603709 w 4635560"/>
                <a:gd name="connsiteY2" fmla="*/ 4091954 h 4647603"/>
                <a:gd name="connsiteX3" fmla="*/ 901461 w 4635560"/>
                <a:gd name="connsiteY3" fmla="*/ 3809442 h 4647603"/>
                <a:gd name="connsiteX4" fmla="*/ 1184353 w 4635560"/>
                <a:gd name="connsiteY4" fmla="*/ 3512072 h 4647603"/>
                <a:gd name="connsiteX5" fmla="*/ 1318846 w 4635560"/>
                <a:gd name="connsiteY5" fmla="*/ 3357005 h 4647603"/>
                <a:gd name="connsiteX6" fmla="*/ 1449339 w 4635560"/>
                <a:gd name="connsiteY6" fmla="*/ 3198604 h 4647603"/>
                <a:gd name="connsiteX7" fmla="*/ 1721373 w 4635560"/>
                <a:gd name="connsiteY7" fmla="*/ 2891137 h 4647603"/>
                <a:gd name="connsiteX8" fmla="*/ 2009885 w 4635560"/>
                <a:gd name="connsiteY8" fmla="*/ 2599005 h 4647603"/>
                <a:gd name="connsiteX9" fmla="*/ 2159999 w 4635560"/>
                <a:gd name="connsiteY9" fmla="*/ 2458893 h 4647603"/>
                <a:gd name="connsiteX10" fmla="*/ 2314876 w 4635560"/>
                <a:gd name="connsiteY10" fmla="*/ 2324018 h 4647603"/>
                <a:gd name="connsiteX11" fmla="*/ 2469562 w 4635560"/>
                <a:gd name="connsiteY11" fmla="*/ 2189240 h 4647603"/>
                <a:gd name="connsiteX12" fmla="*/ 2619676 w 4635560"/>
                <a:gd name="connsiteY12" fmla="*/ 2049317 h 4647603"/>
                <a:gd name="connsiteX13" fmla="*/ 2908093 w 4635560"/>
                <a:gd name="connsiteY13" fmla="*/ 1757376 h 4647603"/>
                <a:gd name="connsiteX14" fmla="*/ 3180127 w 4635560"/>
                <a:gd name="connsiteY14" fmla="*/ 1450100 h 4647603"/>
                <a:gd name="connsiteX15" fmla="*/ 3310619 w 4635560"/>
                <a:gd name="connsiteY15" fmla="*/ 1291699 h 4647603"/>
                <a:gd name="connsiteX16" fmla="*/ 3445112 w 4635560"/>
                <a:gd name="connsiteY16" fmla="*/ 1136537 h 4647603"/>
                <a:gd name="connsiteX17" fmla="*/ 3728195 w 4635560"/>
                <a:gd name="connsiteY17" fmla="*/ 838976 h 4647603"/>
                <a:gd name="connsiteX18" fmla="*/ 4026042 w 4635560"/>
                <a:gd name="connsiteY18" fmla="*/ 556369 h 4647603"/>
                <a:gd name="connsiteX19" fmla="*/ 4335319 w 4635560"/>
                <a:gd name="connsiteY19" fmla="*/ 286526 h 4647603"/>
                <a:gd name="connsiteX20" fmla="*/ 4629642 w 4635560"/>
                <a:gd name="connsiteY20" fmla="*/ 776 h 4647603"/>
                <a:gd name="connsiteX21" fmla="*/ 4634842 w 4635560"/>
                <a:gd name="connsiteY21" fmla="*/ 1538 h 4647603"/>
                <a:gd name="connsiteX22" fmla="*/ 4634880 w 4635560"/>
                <a:gd name="connsiteY22" fmla="*/ 5919 h 4647603"/>
                <a:gd name="connsiteX23" fmla="*/ 4634880 w 4635560"/>
                <a:gd name="connsiteY23" fmla="*/ 5919 h 4647603"/>
                <a:gd name="connsiteX24" fmla="*/ 4339605 w 4635560"/>
                <a:gd name="connsiteY24" fmla="*/ 291669 h 4647603"/>
                <a:gd name="connsiteX25" fmla="*/ 4029947 w 4635560"/>
                <a:gd name="connsiteY25" fmla="*/ 561227 h 4647603"/>
                <a:gd name="connsiteX26" fmla="*/ 3732005 w 4635560"/>
                <a:gd name="connsiteY26" fmla="*/ 843262 h 4647603"/>
                <a:gd name="connsiteX27" fmla="*/ 3449208 w 4635560"/>
                <a:gd name="connsiteY27" fmla="*/ 1140156 h 4647603"/>
                <a:gd name="connsiteX28" fmla="*/ 3314619 w 4635560"/>
                <a:gd name="connsiteY28" fmla="*/ 1295033 h 4647603"/>
                <a:gd name="connsiteX29" fmla="*/ 3183937 w 4635560"/>
                <a:gd name="connsiteY29" fmla="*/ 1453338 h 4647603"/>
                <a:gd name="connsiteX30" fmla="*/ 2911522 w 4635560"/>
                <a:gd name="connsiteY30" fmla="*/ 1760519 h 4647603"/>
                <a:gd name="connsiteX31" fmla="*/ 2622629 w 4635560"/>
                <a:gd name="connsiteY31" fmla="*/ 2052270 h 4647603"/>
                <a:gd name="connsiteX32" fmla="*/ 2472229 w 4635560"/>
                <a:gd name="connsiteY32" fmla="*/ 2192097 h 4647603"/>
                <a:gd name="connsiteX33" fmla="*/ 2317257 w 4635560"/>
                <a:gd name="connsiteY33" fmla="*/ 2326781 h 4647603"/>
                <a:gd name="connsiteX34" fmla="*/ 2162380 w 4635560"/>
                <a:gd name="connsiteY34" fmla="*/ 2461464 h 4647603"/>
                <a:gd name="connsiteX35" fmla="*/ 2012171 w 4635560"/>
                <a:gd name="connsiteY35" fmla="*/ 2601196 h 4647603"/>
                <a:gd name="connsiteX36" fmla="*/ 1723373 w 4635560"/>
                <a:gd name="connsiteY36" fmla="*/ 2892852 h 4647603"/>
                <a:gd name="connsiteX37" fmla="*/ 1451053 w 4635560"/>
                <a:gd name="connsiteY37" fmla="*/ 3199842 h 4647603"/>
                <a:gd name="connsiteX38" fmla="*/ 1320370 w 4635560"/>
                <a:gd name="connsiteY38" fmla="*/ 3358148 h 4647603"/>
                <a:gd name="connsiteX39" fmla="*/ 1185687 w 4635560"/>
                <a:gd name="connsiteY39" fmla="*/ 3513119 h 4647603"/>
                <a:gd name="connsiteX40" fmla="*/ 902413 w 4635560"/>
                <a:gd name="connsiteY40" fmla="*/ 3810204 h 4647603"/>
                <a:gd name="connsiteX41" fmla="*/ 604376 w 4635560"/>
                <a:gd name="connsiteY41" fmla="*/ 4092430 h 4647603"/>
                <a:gd name="connsiteX42" fmla="*/ 294719 w 4635560"/>
                <a:gd name="connsiteY42" fmla="*/ 4361988 h 4647603"/>
                <a:gd name="connsiteX43" fmla="*/ 15 w 4635560"/>
                <a:gd name="connsiteY43" fmla="*/ 4647642 h 4647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635560" h="4647603">
                  <a:moveTo>
                    <a:pt x="15" y="4647642"/>
                  </a:moveTo>
                  <a:cubicBezTo>
                    <a:pt x="95836" y="4550107"/>
                    <a:pt x="193087" y="4453618"/>
                    <a:pt x="294433" y="4361892"/>
                  </a:cubicBezTo>
                  <a:cubicBezTo>
                    <a:pt x="395779" y="4270167"/>
                    <a:pt x="501315" y="4182727"/>
                    <a:pt x="603709" y="4091954"/>
                  </a:cubicBezTo>
                  <a:cubicBezTo>
                    <a:pt x="706103" y="4001181"/>
                    <a:pt x="804878" y="3906407"/>
                    <a:pt x="901461" y="3809442"/>
                  </a:cubicBezTo>
                  <a:cubicBezTo>
                    <a:pt x="998044" y="3712478"/>
                    <a:pt x="1093009" y="3613894"/>
                    <a:pt x="1184353" y="3512072"/>
                  </a:cubicBezTo>
                  <a:cubicBezTo>
                    <a:pt x="1230169" y="3461304"/>
                    <a:pt x="1274841" y="3409392"/>
                    <a:pt x="1318846" y="3357005"/>
                  </a:cubicBezTo>
                  <a:lnTo>
                    <a:pt x="1449339" y="3198604"/>
                  </a:lnTo>
                  <a:cubicBezTo>
                    <a:pt x="1536207" y="3092781"/>
                    <a:pt x="1627361" y="2990578"/>
                    <a:pt x="1721373" y="2891137"/>
                  </a:cubicBezTo>
                  <a:cubicBezTo>
                    <a:pt x="1815385" y="2791696"/>
                    <a:pt x="1911873" y="2694160"/>
                    <a:pt x="2009885" y="2599005"/>
                  </a:cubicBezTo>
                  <a:cubicBezTo>
                    <a:pt x="2059158" y="2551380"/>
                    <a:pt x="2109202" y="2504679"/>
                    <a:pt x="2159999" y="2458893"/>
                  </a:cubicBezTo>
                  <a:cubicBezTo>
                    <a:pt x="2210958" y="2413173"/>
                    <a:pt x="2262774" y="2368500"/>
                    <a:pt x="2314876" y="2324018"/>
                  </a:cubicBezTo>
                  <a:cubicBezTo>
                    <a:pt x="2366977" y="2279537"/>
                    <a:pt x="2418603" y="2234865"/>
                    <a:pt x="2469562" y="2189240"/>
                  </a:cubicBezTo>
                  <a:cubicBezTo>
                    <a:pt x="2520520" y="2143615"/>
                    <a:pt x="2570527" y="2096942"/>
                    <a:pt x="2619676" y="2049317"/>
                  </a:cubicBezTo>
                  <a:cubicBezTo>
                    <a:pt x="2718069" y="1954067"/>
                    <a:pt x="2813985" y="1856627"/>
                    <a:pt x="2908093" y="1757376"/>
                  </a:cubicBezTo>
                  <a:cubicBezTo>
                    <a:pt x="3002200" y="1658126"/>
                    <a:pt x="3093449" y="1555827"/>
                    <a:pt x="3180127" y="1450100"/>
                  </a:cubicBezTo>
                  <a:lnTo>
                    <a:pt x="3310619" y="1291699"/>
                  </a:lnTo>
                  <a:cubicBezTo>
                    <a:pt x="3354625" y="1239216"/>
                    <a:pt x="3399297" y="1186924"/>
                    <a:pt x="3445112" y="1136537"/>
                  </a:cubicBezTo>
                  <a:cubicBezTo>
                    <a:pt x="3536552" y="1034619"/>
                    <a:pt x="3631707" y="936512"/>
                    <a:pt x="3728195" y="838976"/>
                  </a:cubicBezTo>
                  <a:cubicBezTo>
                    <a:pt x="3824684" y="741440"/>
                    <a:pt x="3923267" y="646761"/>
                    <a:pt x="4026042" y="556369"/>
                  </a:cubicBezTo>
                  <a:cubicBezTo>
                    <a:pt x="4128817" y="465977"/>
                    <a:pt x="4234544" y="379013"/>
                    <a:pt x="4335319" y="286526"/>
                  </a:cubicBezTo>
                  <a:cubicBezTo>
                    <a:pt x="4436094" y="194038"/>
                    <a:pt x="4533725" y="98216"/>
                    <a:pt x="4629642" y="776"/>
                  </a:cubicBezTo>
                  <a:cubicBezTo>
                    <a:pt x="4631289" y="-453"/>
                    <a:pt x="4633613" y="-110"/>
                    <a:pt x="4634842" y="1538"/>
                  </a:cubicBezTo>
                  <a:cubicBezTo>
                    <a:pt x="4635804" y="2833"/>
                    <a:pt x="4635823" y="4605"/>
                    <a:pt x="4634880" y="5919"/>
                  </a:cubicBezTo>
                  <a:lnTo>
                    <a:pt x="4634880" y="5919"/>
                  </a:lnTo>
                  <a:cubicBezTo>
                    <a:pt x="4538773" y="103455"/>
                    <a:pt x="4441428" y="199753"/>
                    <a:pt x="4339605" y="291669"/>
                  </a:cubicBezTo>
                  <a:cubicBezTo>
                    <a:pt x="4237783" y="383586"/>
                    <a:pt x="4132341" y="470644"/>
                    <a:pt x="4029947" y="561227"/>
                  </a:cubicBezTo>
                  <a:cubicBezTo>
                    <a:pt x="3927554" y="651809"/>
                    <a:pt x="3828589" y="746488"/>
                    <a:pt x="3732005" y="843262"/>
                  </a:cubicBezTo>
                  <a:cubicBezTo>
                    <a:pt x="3635422" y="940036"/>
                    <a:pt x="3541124" y="1038239"/>
                    <a:pt x="3449208" y="1140156"/>
                  </a:cubicBezTo>
                  <a:cubicBezTo>
                    <a:pt x="3403298" y="1190925"/>
                    <a:pt x="3358625" y="1242741"/>
                    <a:pt x="3314619" y="1295033"/>
                  </a:cubicBezTo>
                  <a:lnTo>
                    <a:pt x="3183937" y="1453338"/>
                  </a:lnTo>
                  <a:cubicBezTo>
                    <a:pt x="3096973" y="1559066"/>
                    <a:pt x="3005629" y="1661174"/>
                    <a:pt x="2911522" y="1760519"/>
                  </a:cubicBezTo>
                  <a:cubicBezTo>
                    <a:pt x="2817415" y="1859865"/>
                    <a:pt x="2721022" y="1957306"/>
                    <a:pt x="2622629" y="2052270"/>
                  </a:cubicBezTo>
                  <a:cubicBezTo>
                    <a:pt x="2573355" y="2099829"/>
                    <a:pt x="2523216" y="2146444"/>
                    <a:pt x="2472229" y="2192097"/>
                  </a:cubicBezTo>
                  <a:cubicBezTo>
                    <a:pt x="2421270" y="2237722"/>
                    <a:pt x="2369359" y="2282490"/>
                    <a:pt x="2317257" y="2326781"/>
                  </a:cubicBezTo>
                  <a:cubicBezTo>
                    <a:pt x="2265155" y="2371072"/>
                    <a:pt x="2213434" y="2415840"/>
                    <a:pt x="2162380" y="2461464"/>
                  </a:cubicBezTo>
                  <a:cubicBezTo>
                    <a:pt x="2111327" y="2507089"/>
                    <a:pt x="2061320" y="2553666"/>
                    <a:pt x="2012171" y="2601196"/>
                  </a:cubicBezTo>
                  <a:cubicBezTo>
                    <a:pt x="1913587" y="2696446"/>
                    <a:pt x="1817671" y="2793696"/>
                    <a:pt x="1723373" y="2892852"/>
                  </a:cubicBezTo>
                  <a:cubicBezTo>
                    <a:pt x="1629076" y="2992007"/>
                    <a:pt x="1538017" y="3094210"/>
                    <a:pt x="1451053" y="3199842"/>
                  </a:cubicBezTo>
                  <a:lnTo>
                    <a:pt x="1320370" y="3358148"/>
                  </a:lnTo>
                  <a:cubicBezTo>
                    <a:pt x="1276270" y="3410535"/>
                    <a:pt x="1231597" y="3462351"/>
                    <a:pt x="1185687" y="3513119"/>
                  </a:cubicBezTo>
                  <a:cubicBezTo>
                    <a:pt x="1094152" y="3614847"/>
                    <a:pt x="998997" y="3713144"/>
                    <a:pt x="902413" y="3810204"/>
                  </a:cubicBezTo>
                  <a:cubicBezTo>
                    <a:pt x="805830" y="3907264"/>
                    <a:pt x="707246" y="4002228"/>
                    <a:pt x="604376" y="4092430"/>
                  </a:cubicBezTo>
                  <a:cubicBezTo>
                    <a:pt x="501506" y="4182632"/>
                    <a:pt x="395683" y="4269595"/>
                    <a:pt x="294719" y="4361988"/>
                  </a:cubicBezTo>
                  <a:cubicBezTo>
                    <a:pt x="193753" y="4454380"/>
                    <a:pt x="96027" y="4550202"/>
                    <a:pt x="15" y="4647642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97B22DE4-F30C-49C4-BF52-82E5CCC43094}"/>
                </a:ext>
              </a:extLst>
            </p:cNvPr>
            <p:cNvSpPr/>
            <p:nvPr/>
          </p:nvSpPr>
          <p:spPr>
            <a:xfrm>
              <a:off x="5583078" y="1804922"/>
              <a:ext cx="4536346" cy="4547109"/>
            </a:xfrm>
            <a:custGeom>
              <a:avLst/>
              <a:gdLst>
                <a:gd name="connsiteX0" fmla="*/ 15 w 4536346"/>
                <a:gd name="connsiteY0" fmla="*/ 4547148 h 4547109"/>
                <a:gd name="connsiteX1" fmla="*/ 288242 w 4536346"/>
                <a:gd name="connsiteY1" fmla="*/ 4267494 h 4547109"/>
                <a:gd name="connsiteX2" fmla="*/ 591327 w 4536346"/>
                <a:gd name="connsiteY2" fmla="*/ 4003937 h 4547109"/>
                <a:gd name="connsiteX3" fmla="*/ 882792 w 4536346"/>
                <a:gd name="connsiteY3" fmla="*/ 3727712 h 4547109"/>
                <a:gd name="connsiteX4" fmla="*/ 1159493 w 4536346"/>
                <a:gd name="connsiteY4" fmla="*/ 3436723 h 4547109"/>
                <a:gd name="connsiteX5" fmla="*/ 1290843 w 4536346"/>
                <a:gd name="connsiteY5" fmla="*/ 3284800 h 4547109"/>
                <a:gd name="connsiteX6" fmla="*/ 1418192 w 4536346"/>
                <a:gd name="connsiteY6" fmla="*/ 3129542 h 4547109"/>
                <a:gd name="connsiteX7" fmla="*/ 1684035 w 4536346"/>
                <a:gd name="connsiteY7" fmla="*/ 2828457 h 4547109"/>
                <a:gd name="connsiteX8" fmla="*/ 1966356 w 4536346"/>
                <a:gd name="connsiteY8" fmla="*/ 2542707 h 4547109"/>
                <a:gd name="connsiteX9" fmla="*/ 2113422 w 4536346"/>
                <a:gd name="connsiteY9" fmla="*/ 2405928 h 4547109"/>
                <a:gd name="connsiteX10" fmla="*/ 2265155 w 4536346"/>
                <a:gd name="connsiteY10" fmla="*/ 2274293 h 4547109"/>
                <a:gd name="connsiteX11" fmla="*/ 2416793 w 4536346"/>
                <a:gd name="connsiteY11" fmla="*/ 2142657 h 4547109"/>
                <a:gd name="connsiteX12" fmla="*/ 2563764 w 4536346"/>
                <a:gd name="connsiteY12" fmla="*/ 2005878 h 4547109"/>
                <a:gd name="connsiteX13" fmla="*/ 2845990 w 4536346"/>
                <a:gd name="connsiteY13" fmla="*/ 1720128 h 4547109"/>
                <a:gd name="connsiteX14" fmla="*/ 3111642 w 4536346"/>
                <a:gd name="connsiteY14" fmla="*/ 1419233 h 4547109"/>
                <a:gd name="connsiteX15" fmla="*/ 3239087 w 4536346"/>
                <a:gd name="connsiteY15" fmla="*/ 1263976 h 4547109"/>
                <a:gd name="connsiteX16" fmla="*/ 3370437 w 4536346"/>
                <a:gd name="connsiteY16" fmla="*/ 1111576 h 4547109"/>
                <a:gd name="connsiteX17" fmla="*/ 3647233 w 4536346"/>
                <a:gd name="connsiteY17" fmla="*/ 820396 h 4547109"/>
                <a:gd name="connsiteX18" fmla="*/ 3938983 w 4536346"/>
                <a:gd name="connsiteY18" fmla="*/ 544171 h 4547109"/>
                <a:gd name="connsiteX19" fmla="*/ 4242069 w 4536346"/>
                <a:gd name="connsiteY19" fmla="*/ 280615 h 4547109"/>
                <a:gd name="connsiteX20" fmla="*/ 4530106 w 4536346"/>
                <a:gd name="connsiteY20" fmla="*/ 1151 h 4547109"/>
                <a:gd name="connsiteX21" fmla="*/ 4535249 w 4536346"/>
                <a:gd name="connsiteY21" fmla="*/ 1056 h 4547109"/>
                <a:gd name="connsiteX22" fmla="*/ 4535344 w 4536346"/>
                <a:gd name="connsiteY22" fmla="*/ 6199 h 4547109"/>
                <a:gd name="connsiteX23" fmla="*/ 4535344 w 4536346"/>
                <a:gd name="connsiteY23" fmla="*/ 6199 h 4547109"/>
                <a:gd name="connsiteX24" fmla="*/ 4246641 w 4536346"/>
                <a:gd name="connsiteY24" fmla="*/ 285758 h 4547109"/>
                <a:gd name="connsiteX25" fmla="*/ 3943174 w 4536346"/>
                <a:gd name="connsiteY25" fmla="*/ 549505 h 4547109"/>
                <a:gd name="connsiteX26" fmla="*/ 3651138 w 4536346"/>
                <a:gd name="connsiteY26" fmla="*/ 825254 h 4547109"/>
                <a:gd name="connsiteX27" fmla="*/ 3374913 w 4536346"/>
                <a:gd name="connsiteY27" fmla="*/ 1115862 h 4547109"/>
                <a:gd name="connsiteX28" fmla="*/ 3243468 w 4536346"/>
                <a:gd name="connsiteY28" fmla="*/ 1267595 h 4547109"/>
                <a:gd name="connsiteX29" fmla="*/ 3115928 w 4536346"/>
                <a:gd name="connsiteY29" fmla="*/ 1422662 h 4547109"/>
                <a:gd name="connsiteX30" fmla="*/ 2849228 w 4536346"/>
                <a:gd name="connsiteY30" fmla="*/ 1723462 h 4547109"/>
                <a:gd name="connsiteX31" fmla="*/ 2566622 w 4536346"/>
                <a:gd name="connsiteY31" fmla="*/ 2009212 h 4547109"/>
                <a:gd name="connsiteX32" fmla="*/ 2419365 w 4536346"/>
                <a:gd name="connsiteY32" fmla="*/ 2145895 h 4547109"/>
                <a:gd name="connsiteX33" fmla="*/ 2267537 w 4536346"/>
                <a:gd name="connsiteY33" fmla="*/ 2277436 h 4547109"/>
                <a:gd name="connsiteX34" fmla="*/ 2115708 w 4536346"/>
                <a:gd name="connsiteY34" fmla="*/ 2408881 h 4547109"/>
                <a:gd name="connsiteX35" fmla="*/ 1968547 w 4536346"/>
                <a:gd name="connsiteY35" fmla="*/ 2545374 h 4547109"/>
                <a:gd name="connsiteX36" fmla="*/ 1686035 w 4536346"/>
                <a:gd name="connsiteY36" fmla="*/ 2831124 h 4547109"/>
                <a:gd name="connsiteX37" fmla="*/ 1419907 w 4536346"/>
                <a:gd name="connsiteY37" fmla="*/ 3131733 h 4547109"/>
                <a:gd name="connsiteX38" fmla="*/ 1292367 w 4536346"/>
                <a:gd name="connsiteY38" fmla="*/ 3286895 h 4547109"/>
                <a:gd name="connsiteX39" fmla="*/ 1160827 w 4536346"/>
                <a:gd name="connsiteY39" fmla="*/ 3438628 h 4547109"/>
                <a:gd name="connsiteX40" fmla="*/ 883840 w 4536346"/>
                <a:gd name="connsiteY40" fmla="*/ 3728569 h 4547109"/>
                <a:gd name="connsiteX41" fmla="*/ 591899 w 4536346"/>
                <a:gd name="connsiteY41" fmla="*/ 4004794 h 4547109"/>
                <a:gd name="connsiteX42" fmla="*/ 288813 w 4536346"/>
                <a:gd name="connsiteY42" fmla="*/ 4267875 h 4547109"/>
                <a:gd name="connsiteX43" fmla="*/ 15 w 4536346"/>
                <a:gd name="connsiteY43" fmla="*/ 4547148 h 4547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536346" h="4547109">
                  <a:moveTo>
                    <a:pt x="15" y="4547148"/>
                  </a:moveTo>
                  <a:cubicBezTo>
                    <a:pt x="93836" y="4451898"/>
                    <a:pt x="188896" y="4357410"/>
                    <a:pt x="288242" y="4267494"/>
                  </a:cubicBezTo>
                  <a:cubicBezTo>
                    <a:pt x="387587" y="4177578"/>
                    <a:pt x="490934" y="4092615"/>
                    <a:pt x="591327" y="4003937"/>
                  </a:cubicBezTo>
                  <a:cubicBezTo>
                    <a:pt x="691720" y="3915259"/>
                    <a:pt x="788304" y="3822962"/>
                    <a:pt x="882792" y="3727712"/>
                  </a:cubicBezTo>
                  <a:cubicBezTo>
                    <a:pt x="977280" y="3632462"/>
                    <a:pt x="1070149" y="3536355"/>
                    <a:pt x="1159493" y="3436723"/>
                  </a:cubicBezTo>
                  <a:cubicBezTo>
                    <a:pt x="1204261" y="3386908"/>
                    <a:pt x="1247885" y="3336139"/>
                    <a:pt x="1290843" y="3284800"/>
                  </a:cubicBezTo>
                  <a:lnTo>
                    <a:pt x="1418192" y="3129542"/>
                  </a:lnTo>
                  <a:cubicBezTo>
                    <a:pt x="1502965" y="3025910"/>
                    <a:pt x="1592119" y="2925802"/>
                    <a:pt x="1684035" y="2828457"/>
                  </a:cubicBezTo>
                  <a:cubicBezTo>
                    <a:pt x="1775951" y="2731111"/>
                    <a:pt x="1869963" y="2635671"/>
                    <a:pt x="1966356" y="2542707"/>
                  </a:cubicBezTo>
                  <a:cubicBezTo>
                    <a:pt x="2014553" y="2496225"/>
                    <a:pt x="2063578" y="2450629"/>
                    <a:pt x="2113422" y="2405928"/>
                  </a:cubicBezTo>
                  <a:cubicBezTo>
                    <a:pt x="2163428" y="2361256"/>
                    <a:pt x="2214197" y="2317631"/>
                    <a:pt x="2265155" y="2274293"/>
                  </a:cubicBezTo>
                  <a:cubicBezTo>
                    <a:pt x="2316114" y="2230954"/>
                    <a:pt x="2366882" y="2187234"/>
                    <a:pt x="2416793" y="2142657"/>
                  </a:cubicBezTo>
                  <a:cubicBezTo>
                    <a:pt x="2466705" y="2098080"/>
                    <a:pt x="2515663" y="2052360"/>
                    <a:pt x="2563764" y="2005878"/>
                  </a:cubicBezTo>
                  <a:cubicBezTo>
                    <a:pt x="2660157" y="1913009"/>
                    <a:pt x="2754264" y="1817473"/>
                    <a:pt x="2845990" y="1720128"/>
                  </a:cubicBezTo>
                  <a:cubicBezTo>
                    <a:pt x="2937715" y="1622783"/>
                    <a:pt x="3026965" y="1522770"/>
                    <a:pt x="3111642" y="1419233"/>
                  </a:cubicBezTo>
                  <a:lnTo>
                    <a:pt x="3239087" y="1263976"/>
                  </a:lnTo>
                  <a:cubicBezTo>
                    <a:pt x="3282044" y="1212541"/>
                    <a:pt x="3325669" y="1161677"/>
                    <a:pt x="3370437" y="1111576"/>
                  </a:cubicBezTo>
                  <a:cubicBezTo>
                    <a:pt x="3459876" y="1011754"/>
                    <a:pt x="3552840" y="915361"/>
                    <a:pt x="3647233" y="820396"/>
                  </a:cubicBezTo>
                  <a:cubicBezTo>
                    <a:pt x="3741626" y="725432"/>
                    <a:pt x="3837733" y="632373"/>
                    <a:pt x="3938983" y="544171"/>
                  </a:cubicBezTo>
                  <a:cubicBezTo>
                    <a:pt x="4040234" y="455970"/>
                    <a:pt x="4143295" y="371007"/>
                    <a:pt x="4242069" y="280615"/>
                  </a:cubicBezTo>
                  <a:cubicBezTo>
                    <a:pt x="4340843" y="190222"/>
                    <a:pt x="4436284" y="96592"/>
                    <a:pt x="4530106" y="1151"/>
                  </a:cubicBezTo>
                  <a:cubicBezTo>
                    <a:pt x="4531496" y="-297"/>
                    <a:pt x="4533801" y="-335"/>
                    <a:pt x="4535249" y="1056"/>
                  </a:cubicBezTo>
                  <a:cubicBezTo>
                    <a:pt x="4536696" y="2446"/>
                    <a:pt x="4536735" y="4751"/>
                    <a:pt x="4535344" y="6199"/>
                  </a:cubicBezTo>
                  <a:lnTo>
                    <a:pt x="4535344" y="6199"/>
                  </a:lnTo>
                  <a:cubicBezTo>
                    <a:pt x="4441332" y="101449"/>
                    <a:pt x="4346082" y="195937"/>
                    <a:pt x="4246641" y="285758"/>
                  </a:cubicBezTo>
                  <a:cubicBezTo>
                    <a:pt x="4147200" y="375579"/>
                    <a:pt x="4043568" y="461494"/>
                    <a:pt x="3943174" y="549505"/>
                  </a:cubicBezTo>
                  <a:cubicBezTo>
                    <a:pt x="3842781" y="637516"/>
                    <a:pt x="3746388" y="730576"/>
                    <a:pt x="3651138" y="825254"/>
                  </a:cubicBezTo>
                  <a:cubicBezTo>
                    <a:pt x="3555888" y="919933"/>
                    <a:pt x="3463972" y="1016326"/>
                    <a:pt x="3374913" y="1115862"/>
                  </a:cubicBezTo>
                  <a:cubicBezTo>
                    <a:pt x="3330050" y="1165582"/>
                    <a:pt x="3286426" y="1216255"/>
                    <a:pt x="3243468" y="1267595"/>
                  </a:cubicBezTo>
                  <a:lnTo>
                    <a:pt x="3115928" y="1422662"/>
                  </a:lnTo>
                  <a:cubicBezTo>
                    <a:pt x="3030966" y="1526294"/>
                    <a:pt x="2941812" y="1626307"/>
                    <a:pt x="2849228" y="1723462"/>
                  </a:cubicBezTo>
                  <a:cubicBezTo>
                    <a:pt x="2756646" y="1820617"/>
                    <a:pt x="2663110" y="1916057"/>
                    <a:pt x="2566622" y="2009212"/>
                  </a:cubicBezTo>
                  <a:cubicBezTo>
                    <a:pt x="2518425" y="2055694"/>
                    <a:pt x="2469343" y="2101252"/>
                    <a:pt x="2419365" y="2145895"/>
                  </a:cubicBezTo>
                  <a:cubicBezTo>
                    <a:pt x="2369359" y="2190472"/>
                    <a:pt x="2318590" y="2234097"/>
                    <a:pt x="2267537" y="2277436"/>
                  </a:cubicBezTo>
                  <a:cubicBezTo>
                    <a:pt x="2216483" y="2320775"/>
                    <a:pt x="2165714" y="2364304"/>
                    <a:pt x="2115708" y="2408881"/>
                  </a:cubicBezTo>
                  <a:cubicBezTo>
                    <a:pt x="2065702" y="2453458"/>
                    <a:pt x="2016743" y="2498987"/>
                    <a:pt x="1968547" y="2545374"/>
                  </a:cubicBezTo>
                  <a:cubicBezTo>
                    <a:pt x="1872154" y="2638243"/>
                    <a:pt x="1778047" y="2733683"/>
                    <a:pt x="1686035" y="2831124"/>
                  </a:cubicBezTo>
                  <a:cubicBezTo>
                    <a:pt x="1594024" y="2928565"/>
                    <a:pt x="1505060" y="3028196"/>
                    <a:pt x="1419907" y="3131733"/>
                  </a:cubicBezTo>
                  <a:lnTo>
                    <a:pt x="1292367" y="3286895"/>
                  </a:lnTo>
                  <a:cubicBezTo>
                    <a:pt x="1249409" y="3338140"/>
                    <a:pt x="1205690" y="3389003"/>
                    <a:pt x="1160827" y="3438628"/>
                  </a:cubicBezTo>
                  <a:cubicBezTo>
                    <a:pt x="1071387" y="3538069"/>
                    <a:pt x="978233" y="3633986"/>
                    <a:pt x="883840" y="3728569"/>
                  </a:cubicBezTo>
                  <a:cubicBezTo>
                    <a:pt x="789447" y="3823153"/>
                    <a:pt x="692673" y="3916307"/>
                    <a:pt x="591899" y="4004794"/>
                  </a:cubicBezTo>
                  <a:cubicBezTo>
                    <a:pt x="491124" y="4093281"/>
                    <a:pt x="387397" y="4177578"/>
                    <a:pt x="288813" y="4267875"/>
                  </a:cubicBezTo>
                  <a:cubicBezTo>
                    <a:pt x="190229" y="4358172"/>
                    <a:pt x="93932" y="4451803"/>
                    <a:pt x="15" y="454714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6A3243FB-6C65-4C85-BC2E-917AFD135C3F}"/>
                </a:ext>
              </a:extLst>
            </p:cNvPr>
            <p:cNvSpPr/>
            <p:nvPr/>
          </p:nvSpPr>
          <p:spPr>
            <a:xfrm>
              <a:off x="5682614" y="1907405"/>
              <a:ext cx="4436583" cy="4444626"/>
            </a:xfrm>
            <a:custGeom>
              <a:avLst/>
              <a:gdLst>
                <a:gd name="connsiteX0" fmla="*/ 15 w 4436583"/>
                <a:gd name="connsiteY0" fmla="*/ 4444665 h 4444626"/>
                <a:gd name="connsiteX1" fmla="*/ 281955 w 4436583"/>
                <a:gd name="connsiteY1" fmla="*/ 4171392 h 4444626"/>
                <a:gd name="connsiteX2" fmla="*/ 578849 w 4436583"/>
                <a:gd name="connsiteY2" fmla="*/ 3914217 h 4444626"/>
                <a:gd name="connsiteX3" fmla="*/ 864599 w 4436583"/>
                <a:gd name="connsiteY3" fmla="*/ 3644374 h 4444626"/>
                <a:gd name="connsiteX4" fmla="*/ 1135109 w 4436583"/>
                <a:gd name="connsiteY4" fmla="*/ 3359672 h 4444626"/>
                <a:gd name="connsiteX5" fmla="*/ 1263316 w 4436583"/>
                <a:gd name="connsiteY5" fmla="*/ 3210987 h 4444626"/>
                <a:gd name="connsiteX6" fmla="*/ 1387141 w 4436583"/>
                <a:gd name="connsiteY6" fmla="*/ 3058587 h 4444626"/>
                <a:gd name="connsiteX7" fmla="*/ 1646792 w 4436583"/>
                <a:gd name="connsiteY7" fmla="*/ 2763883 h 4444626"/>
                <a:gd name="connsiteX8" fmla="*/ 1923017 w 4436583"/>
                <a:gd name="connsiteY8" fmla="*/ 2484515 h 4444626"/>
                <a:gd name="connsiteX9" fmla="*/ 2067035 w 4436583"/>
                <a:gd name="connsiteY9" fmla="*/ 2351165 h 4444626"/>
                <a:gd name="connsiteX10" fmla="*/ 2215625 w 4436583"/>
                <a:gd name="connsiteY10" fmla="*/ 2222673 h 4444626"/>
                <a:gd name="connsiteX11" fmla="*/ 2364120 w 4436583"/>
                <a:gd name="connsiteY11" fmla="*/ 2094275 h 4444626"/>
                <a:gd name="connsiteX12" fmla="*/ 2507947 w 4436583"/>
                <a:gd name="connsiteY12" fmla="*/ 1960925 h 4444626"/>
                <a:gd name="connsiteX13" fmla="*/ 2784172 w 4436583"/>
                <a:gd name="connsiteY13" fmla="*/ 1681652 h 4444626"/>
                <a:gd name="connsiteX14" fmla="*/ 3043633 w 4436583"/>
                <a:gd name="connsiteY14" fmla="*/ 1387140 h 4444626"/>
                <a:gd name="connsiteX15" fmla="*/ 3167458 w 4436583"/>
                <a:gd name="connsiteY15" fmla="*/ 1234740 h 4444626"/>
                <a:gd name="connsiteX16" fmla="*/ 3295665 w 4436583"/>
                <a:gd name="connsiteY16" fmla="*/ 1085959 h 4444626"/>
                <a:gd name="connsiteX17" fmla="*/ 3566270 w 4436583"/>
                <a:gd name="connsiteY17" fmla="*/ 801066 h 4444626"/>
                <a:gd name="connsiteX18" fmla="*/ 3852020 w 4436583"/>
                <a:gd name="connsiteY18" fmla="*/ 531128 h 4444626"/>
                <a:gd name="connsiteX19" fmla="*/ 4148819 w 4436583"/>
                <a:gd name="connsiteY19" fmla="*/ 273953 h 4444626"/>
                <a:gd name="connsiteX20" fmla="*/ 4430664 w 4436583"/>
                <a:gd name="connsiteY20" fmla="*/ 776 h 4444626"/>
                <a:gd name="connsiteX21" fmla="*/ 4435865 w 4436583"/>
                <a:gd name="connsiteY21" fmla="*/ 1538 h 4444626"/>
                <a:gd name="connsiteX22" fmla="*/ 4435903 w 4436583"/>
                <a:gd name="connsiteY22" fmla="*/ 5919 h 4444626"/>
                <a:gd name="connsiteX23" fmla="*/ 4435903 w 4436583"/>
                <a:gd name="connsiteY23" fmla="*/ 5919 h 4444626"/>
                <a:gd name="connsiteX24" fmla="*/ 4153391 w 4436583"/>
                <a:gd name="connsiteY24" fmla="*/ 279096 h 4444626"/>
                <a:gd name="connsiteX25" fmla="*/ 3856211 w 4436583"/>
                <a:gd name="connsiteY25" fmla="*/ 536271 h 4444626"/>
                <a:gd name="connsiteX26" fmla="*/ 3570461 w 4436583"/>
                <a:gd name="connsiteY26" fmla="*/ 805638 h 4444626"/>
                <a:gd name="connsiteX27" fmla="*/ 3299761 w 4436583"/>
                <a:gd name="connsiteY27" fmla="*/ 1089960 h 4444626"/>
                <a:gd name="connsiteX28" fmla="*/ 3171459 w 4436583"/>
                <a:gd name="connsiteY28" fmla="*/ 1238454 h 4444626"/>
                <a:gd name="connsiteX29" fmla="*/ 3046777 w 4436583"/>
                <a:gd name="connsiteY29" fmla="*/ 1389997 h 4444626"/>
                <a:gd name="connsiteX30" fmla="*/ 2786649 w 4436583"/>
                <a:gd name="connsiteY30" fmla="*/ 1684510 h 4444626"/>
                <a:gd name="connsiteX31" fmla="*/ 2510424 w 4436583"/>
                <a:gd name="connsiteY31" fmla="*/ 1963688 h 4444626"/>
                <a:gd name="connsiteX32" fmla="*/ 2366311 w 4436583"/>
                <a:gd name="connsiteY32" fmla="*/ 2097038 h 4444626"/>
                <a:gd name="connsiteX33" fmla="*/ 2217530 w 4436583"/>
                <a:gd name="connsiteY33" fmla="*/ 2225340 h 4444626"/>
                <a:gd name="connsiteX34" fmla="*/ 2068940 w 4436583"/>
                <a:gd name="connsiteY34" fmla="*/ 2353546 h 4444626"/>
                <a:gd name="connsiteX35" fmla="*/ 1924827 w 4436583"/>
                <a:gd name="connsiteY35" fmla="*/ 2486896 h 4444626"/>
                <a:gd name="connsiteX36" fmla="*/ 1648602 w 4436583"/>
                <a:gd name="connsiteY36" fmla="*/ 2765883 h 4444626"/>
                <a:gd name="connsiteX37" fmla="*/ 1388855 w 4436583"/>
                <a:gd name="connsiteY37" fmla="*/ 3060301 h 4444626"/>
                <a:gd name="connsiteX38" fmla="*/ 1264363 w 4436583"/>
                <a:gd name="connsiteY38" fmla="*/ 3212701 h 4444626"/>
                <a:gd name="connsiteX39" fmla="*/ 1135967 w 4436583"/>
                <a:gd name="connsiteY39" fmla="*/ 3361291 h 4444626"/>
                <a:gd name="connsiteX40" fmla="*/ 865552 w 4436583"/>
                <a:gd name="connsiteY40" fmla="*/ 3645136 h 4444626"/>
                <a:gd name="connsiteX41" fmla="*/ 579802 w 4436583"/>
                <a:gd name="connsiteY41" fmla="*/ 3914693 h 4444626"/>
                <a:gd name="connsiteX42" fmla="*/ 282717 w 4436583"/>
                <a:gd name="connsiteY42" fmla="*/ 4171868 h 4444626"/>
                <a:gd name="connsiteX43" fmla="*/ 15 w 4436583"/>
                <a:gd name="connsiteY43" fmla="*/ 4444665 h 4444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36583" h="4444626">
                  <a:moveTo>
                    <a:pt x="15" y="4444665"/>
                  </a:moveTo>
                  <a:cubicBezTo>
                    <a:pt x="91741" y="4351320"/>
                    <a:pt x="184800" y="4259118"/>
                    <a:pt x="281955" y="4171392"/>
                  </a:cubicBezTo>
                  <a:cubicBezTo>
                    <a:pt x="379110" y="4083667"/>
                    <a:pt x="480551" y="4000704"/>
                    <a:pt x="578849" y="3914217"/>
                  </a:cubicBezTo>
                  <a:cubicBezTo>
                    <a:pt x="677147" y="3827730"/>
                    <a:pt x="771730" y="3737053"/>
                    <a:pt x="864599" y="3644374"/>
                  </a:cubicBezTo>
                  <a:cubicBezTo>
                    <a:pt x="957468" y="3551696"/>
                    <a:pt x="1047860" y="3457303"/>
                    <a:pt x="1135109" y="3359672"/>
                  </a:cubicBezTo>
                  <a:cubicBezTo>
                    <a:pt x="1178829" y="3310999"/>
                    <a:pt x="1221406" y="3261279"/>
                    <a:pt x="1263316" y="3210987"/>
                  </a:cubicBezTo>
                  <a:lnTo>
                    <a:pt x="1387141" y="3058587"/>
                  </a:lnTo>
                  <a:cubicBezTo>
                    <a:pt x="1469913" y="2957050"/>
                    <a:pt x="1556876" y="2859133"/>
                    <a:pt x="1646792" y="2763883"/>
                  </a:cubicBezTo>
                  <a:cubicBezTo>
                    <a:pt x="1736708" y="2668633"/>
                    <a:pt x="1828624" y="2575288"/>
                    <a:pt x="1923017" y="2484515"/>
                  </a:cubicBezTo>
                  <a:cubicBezTo>
                    <a:pt x="1970195" y="2438985"/>
                    <a:pt x="2018201" y="2394532"/>
                    <a:pt x="2067035" y="2351165"/>
                  </a:cubicBezTo>
                  <a:cubicBezTo>
                    <a:pt x="2115899" y="2307540"/>
                    <a:pt x="2165619" y="2265440"/>
                    <a:pt x="2215625" y="2222673"/>
                  </a:cubicBezTo>
                  <a:cubicBezTo>
                    <a:pt x="2265631" y="2179905"/>
                    <a:pt x="2315257" y="2137709"/>
                    <a:pt x="2364120" y="2094275"/>
                  </a:cubicBezTo>
                  <a:cubicBezTo>
                    <a:pt x="2412984" y="2050841"/>
                    <a:pt x="2460894" y="2006074"/>
                    <a:pt x="2507947" y="1960925"/>
                  </a:cubicBezTo>
                  <a:cubicBezTo>
                    <a:pt x="2602245" y="1870152"/>
                    <a:pt x="2693971" y="1776712"/>
                    <a:pt x="2784172" y="1681652"/>
                  </a:cubicBezTo>
                  <a:cubicBezTo>
                    <a:pt x="2874375" y="1586593"/>
                    <a:pt x="2960956" y="1488581"/>
                    <a:pt x="3043633" y="1387140"/>
                  </a:cubicBezTo>
                  <a:lnTo>
                    <a:pt x="3167458" y="1234740"/>
                  </a:lnTo>
                  <a:cubicBezTo>
                    <a:pt x="3209369" y="1184448"/>
                    <a:pt x="3251945" y="1134632"/>
                    <a:pt x="3295665" y="1085959"/>
                  </a:cubicBezTo>
                  <a:cubicBezTo>
                    <a:pt x="3383009" y="988328"/>
                    <a:pt x="3473973" y="893935"/>
                    <a:pt x="3566270" y="801066"/>
                  </a:cubicBezTo>
                  <a:cubicBezTo>
                    <a:pt x="3658567" y="708198"/>
                    <a:pt x="3753151" y="617329"/>
                    <a:pt x="3852020" y="531128"/>
                  </a:cubicBezTo>
                  <a:cubicBezTo>
                    <a:pt x="3950890" y="444927"/>
                    <a:pt x="4052045" y="362249"/>
                    <a:pt x="4148819" y="273953"/>
                  </a:cubicBezTo>
                  <a:cubicBezTo>
                    <a:pt x="4245593" y="185656"/>
                    <a:pt x="4339320" y="94121"/>
                    <a:pt x="4430664" y="776"/>
                  </a:cubicBezTo>
                  <a:cubicBezTo>
                    <a:pt x="4432312" y="-453"/>
                    <a:pt x="4434636" y="-110"/>
                    <a:pt x="4435865" y="1538"/>
                  </a:cubicBezTo>
                  <a:cubicBezTo>
                    <a:pt x="4436827" y="2833"/>
                    <a:pt x="4436846" y="4605"/>
                    <a:pt x="4435903" y="5919"/>
                  </a:cubicBezTo>
                  <a:lnTo>
                    <a:pt x="4435903" y="5919"/>
                  </a:lnTo>
                  <a:cubicBezTo>
                    <a:pt x="4343987" y="99264"/>
                    <a:pt x="4250737" y="191371"/>
                    <a:pt x="4153391" y="279096"/>
                  </a:cubicBezTo>
                  <a:cubicBezTo>
                    <a:pt x="4056046" y="366822"/>
                    <a:pt x="3954509" y="449594"/>
                    <a:pt x="3856211" y="536271"/>
                  </a:cubicBezTo>
                  <a:cubicBezTo>
                    <a:pt x="3757913" y="622949"/>
                    <a:pt x="3663235" y="713055"/>
                    <a:pt x="3570461" y="805638"/>
                  </a:cubicBezTo>
                  <a:cubicBezTo>
                    <a:pt x="3477688" y="898221"/>
                    <a:pt x="3387105" y="992519"/>
                    <a:pt x="3299761" y="1089960"/>
                  </a:cubicBezTo>
                  <a:cubicBezTo>
                    <a:pt x="3255946" y="1138632"/>
                    <a:pt x="3213369" y="1188257"/>
                    <a:pt x="3171459" y="1238454"/>
                  </a:cubicBezTo>
                  <a:lnTo>
                    <a:pt x="3046777" y="1389997"/>
                  </a:lnTo>
                  <a:cubicBezTo>
                    <a:pt x="2963909" y="1491533"/>
                    <a:pt x="2876756" y="1589450"/>
                    <a:pt x="2786649" y="1684510"/>
                  </a:cubicBezTo>
                  <a:cubicBezTo>
                    <a:pt x="2696542" y="1779570"/>
                    <a:pt x="2604722" y="1872915"/>
                    <a:pt x="2510424" y="1963688"/>
                  </a:cubicBezTo>
                  <a:cubicBezTo>
                    <a:pt x="2463247" y="2009027"/>
                    <a:pt x="2415203" y="2053480"/>
                    <a:pt x="2366311" y="2097038"/>
                  </a:cubicBezTo>
                  <a:cubicBezTo>
                    <a:pt x="2317352" y="2140567"/>
                    <a:pt x="2267537" y="2182763"/>
                    <a:pt x="2217530" y="2225340"/>
                  </a:cubicBezTo>
                  <a:cubicBezTo>
                    <a:pt x="2167524" y="2267916"/>
                    <a:pt x="2117803" y="2310112"/>
                    <a:pt x="2068940" y="2353546"/>
                  </a:cubicBezTo>
                  <a:cubicBezTo>
                    <a:pt x="2020077" y="2396980"/>
                    <a:pt x="1971975" y="2441557"/>
                    <a:pt x="1924827" y="2486896"/>
                  </a:cubicBezTo>
                  <a:cubicBezTo>
                    <a:pt x="1830434" y="2577574"/>
                    <a:pt x="1738613" y="2670919"/>
                    <a:pt x="1648602" y="2765883"/>
                  </a:cubicBezTo>
                  <a:cubicBezTo>
                    <a:pt x="1558591" y="2860848"/>
                    <a:pt x="1471628" y="2959336"/>
                    <a:pt x="1388855" y="3060301"/>
                  </a:cubicBezTo>
                  <a:lnTo>
                    <a:pt x="1264363" y="3212701"/>
                  </a:lnTo>
                  <a:cubicBezTo>
                    <a:pt x="1222453" y="3262898"/>
                    <a:pt x="1179781" y="3312618"/>
                    <a:pt x="1135967" y="3361291"/>
                  </a:cubicBezTo>
                  <a:cubicBezTo>
                    <a:pt x="1048527" y="3458446"/>
                    <a:pt x="957563" y="3552648"/>
                    <a:pt x="865552" y="3645136"/>
                  </a:cubicBezTo>
                  <a:cubicBezTo>
                    <a:pt x="773540" y="3737624"/>
                    <a:pt x="678576" y="3828683"/>
                    <a:pt x="579802" y="3914693"/>
                  </a:cubicBezTo>
                  <a:cubicBezTo>
                    <a:pt x="481027" y="4000704"/>
                    <a:pt x="379777" y="4083286"/>
                    <a:pt x="282717" y="4171868"/>
                  </a:cubicBezTo>
                  <a:cubicBezTo>
                    <a:pt x="185657" y="4260451"/>
                    <a:pt x="91836" y="4351415"/>
                    <a:pt x="15" y="4444665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7F733BD0-18E4-47CA-86C2-95BD19F4FD22}"/>
                </a:ext>
              </a:extLst>
            </p:cNvPr>
            <p:cNvSpPr/>
            <p:nvPr/>
          </p:nvSpPr>
          <p:spPr>
            <a:xfrm>
              <a:off x="5782150" y="2009042"/>
              <a:ext cx="4337273" cy="4342988"/>
            </a:xfrm>
            <a:custGeom>
              <a:avLst/>
              <a:gdLst>
                <a:gd name="connsiteX0" fmla="*/ 15 w 4337273"/>
                <a:gd name="connsiteY0" fmla="*/ 4343027 h 4342988"/>
                <a:gd name="connsiteX1" fmla="*/ 275764 w 4337273"/>
                <a:gd name="connsiteY1" fmla="*/ 4076327 h 4342988"/>
                <a:gd name="connsiteX2" fmla="*/ 566372 w 4337273"/>
                <a:gd name="connsiteY2" fmla="*/ 3825534 h 4342988"/>
                <a:gd name="connsiteX3" fmla="*/ 845454 w 4337273"/>
                <a:gd name="connsiteY3" fmla="*/ 3562073 h 4342988"/>
                <a:gd name="connsiteX4" fmla="*/ 1109773 w 4337273"/>
                <a:gd name="connsiteY4" fmla="*/ 3283752 h 4342988"/>
                <a:gd name="connsiteX5" fmla="*/ 1234836 w 4337273"/>
                <a:gd name="connsiteY5" fmla="*/ 3138210 h 4342988"/>
                <a:gd name="connsiteX6" fmla="*/ 1355994 w 4337273"/>
                <a:gd name="connsiteY6" fmla="*/ 2989334 h 4342988"/>
                <a:gd name="connsiteX7" fmla="*/ 1609454 w 4337273"/>
                <a:gd name="connsiteY7" fmla="*/ 2700917 h 4342988"/>
                <a:gd name="connsiteX8" fmla="*/ 1879298 w 4337273"/>
                <a:gd name="connsiteY8" fmla="*/ 2427835 h 4342988"/>
                <a:gd name="connsiteX9" fmla="*/ 2020172 w 4337273"/>
                <a:gd name="connsiteY9" fmla="*/ 2297438 h 4342988"/>
                <a:gd name="connsiteX10" fmla="*/ 2165619 w 4337273"/>
                <a:gd name="connsiteY10" fmla="*/ 2172089 h 4342988"/>
                <a:gd name="connsiteX11" fmla="*/ 2311066 w 4337273"/>
                <a:gd name="connsiteY11" fmla="*/ 2046835 h 4342988"/>
                <a:gd name="connsiteX12" fmla="*/ 2451845 w 4337273"/>
                <a:gd name="connsiteY12" fmla="*/ 1916438 h 4342988"/>
                <a:gd name="connsiteX13" fmla="*/ 2721498 w 4337273"/>
                <a:gd name="connsiteY13" fmla="*/ 1643547 h 4342988"/>
                <a:gd name="connsiteX14" fmla="*/ 2974768 w 4337273"/>
                <a:gd name="connsiteY14" fmla="*/ 1355320 h 4342988"/>
                <a:gd name="connsiteX15" fmla="*/ 3095926 w 4337273"/>
                <a:gd name="connsiteY15" fmla="*/ 1206445 h 4342988"/>
                <a:gd name="connsiteX16" fmla="*/ 3221180 w 4337273"/>
                <a:gd name="connsiteY16" fmla="*/ 1060807 h 4342988"/>
                <a:gd name="connsiteX17" fmla="*/ 3485499 w 4337273"/>
                <a:gd name="connsiteY17" fmla="*/ 782296 h 4342988"/>
                <a:gd name="connsiteX18" fmla="*/ 3764772 w 4337273"/>
                <a:gd name="connsiteY18" fmla="*/ 518644 h 4342988"/>
                <a:gd name="connsiteX19" fmla="*/ 4055379 w 4337273"/>
                <a:gd name="connsiteY19" fmla="*/ 267851 h 4342988"/>
                <a:gd name="connsiteX20" fmla="*/ 4331033 w 4337273"/>
                <a:gd name="connsiteY20" fmla="*/ 1151 h 4342988"/>
                <a:gd name="connsiteX21" fmla="*/ 4336176 w 4337273"/>
                <a:gd name="connsiteY21" fmla="*/ 1056 h 4342988"/>
                <a:gd name="connsiteX22" fmla="*/ 4336272 w 4337273"/>
                <a:gd name="connsiteY22" fmla="*/ 6199 h 4342988"/>
                <a:gd name="connsiteX23" fmla="*/ 4336272 w 4337273"/>
                <a:gd name="connsiteY23" fmla="*/ 6199 h 4342988"/>
                <a:gd name="connsiteX24" fmla="*/ 4060047 w 4337273"/>
                <a:gd name="connsiteY24" fmla="*/ 272899 h 4342988"/>
                <a:gd name="connsiteX25" fmla="*/ 3769153 w 4337273"/>
                <a:gd name="connsiteY25" fmla="*/ 523407 h 4342988"/>
                <a:gd name="connsiteX26" fmla="*/ 3490166 w 4337273"/>
                <a:gd name="connsiteY26" fmla="*/ 786202 h 4342988"/>
                <a:gd name="connsiteX27" fmla="*/ 3225656 w 4337273"/>
                <a:gd name="connsiteY27" fmla="*/ 1064141 h 4342988"/>
                <a:gd name="connsiteX28" fmla="*/ 3100498 w 4337273"/>
                <a:gd name="connsiteY28" fmla="*/ 1209493 h 4342988"/>
                <a:gd name="connsiteX29" fmla="*/ 2978673 w 4337273"/>
                <a:gd name="connsiteY29" fmla="*/ 1358273 h 4342988"/>
                <a:gd name="connsiteX30" fmla="*/ 2724832 w 4337273"/>
                <a:gd name="connsiteY30" fmla="*/ 1646309 h 4342988"/>
                <a:gd name="connsiteX31" fmla="*/ 2454608 w 4337273"/>
                <a:gd name="connsiteY31" fmla="*/ 1919200 h 4342988"/>
                <a:gd name="connsiteX32" fmla="*/ 2313638 w 4337273"/>
                <a:gd name="connsiteY32" fmla="*/ 2049502 h 4342988"/>
                <a:gd name="connsiteX33" fmla="*/ 2168000 w 4337273"/>
                <a:gd name="connsiteY33" fmla="*/ 2174566 h 4342988"/>
                <a:gd name="connsiteX34" fmla="*/ 2022458 w 4337273"/>
                <a:gd name="connsiteY34" fmla="*/ 2299629 h 4342988"/>
                <a:gd name="connsiteX35" fmla="*/ 1881488 w 4337273"/>
                <a:gd name="connsiteY35" fmla="*/ 2429836 h 4342988"/>
                <a:gd name="connsiteX36" fmla="*/ 1611359 w 4337273"/>
                <a:gd name="connsiteY36" fmla="*/ 2702536 h 4342988"/>
                <a:gd name="connsiteX37" fmla="*/ 1357709 w 4337273"/>
                <a:gd name="connsiteY37" fmla="*/ 2990477 h 4342988"/>
                <a:gd name="connsiteX38" fmla="*/ 1236360 w 4337273"/>
                <a:gd name="connsiteY38" fmla="*/ 3139258 h 4342988"/>
                <a:gd name="connsiteX39" fmla="*/ 1111107 w 4337273"/>
                <a:gd name="connsiteY39" fmla="*/ 3284704 h 4342988"/>
                <a:gd name="connsiteX40" fmla="*/ 846502 w 4337273"/>
                <a:gd name="connsiteY40" fmla="*/ 3562739 h 4342988"/>
                <a:gd name="connsiteX41" fmla="*/ 567038 w 4337273"/>
                <a:gd name="connsiteY41" fmla="*/ 3825915 h 4342988"/>
                <a:gd name="connsiteX42" fmla="*/ 276050 w 4337273"/>
                <a:gd name="connsiteY42" fmla="*/ 4076423 h 4342988"/>
                <a:gd name="connsiteX43" fmla="*/ 15 w 4337273"/>
                <a:gd name="connsiteY43" fmla="*/ 4343027 h 4342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337273" h="4342988">
                  <a:moveTo>
                    <a:pt x="15" y="4343027"/>
                  </a:moveTo>
                  <a:cubicBezTo>
                    <a:pt x="89645" y="4251778"/>
                    <a:pt x="180990" y="4162052"/>
                    <a:pt x="275764" y="4076327"/>
                  </a:cubicBezTo>
                  <a:cubicBezTo>
                    <a:pt x="370538" y="3990602"/>
                    <a:pt x="470169" y="3909925"/>
                    <a:pt x="566372" y="3825534"/>
                  </a:cubicBezTo>
                  <a:cubicBezTo>
                    <a:pt x="662574" y="3741142"/>
                    <a:pt x="755157" y="3652655"/>
                    <a:pt x="845454" y="3562073"/>
                  </a:cubicBezTo>
                  <a:cubicBezTo>
                    <a:pt x="935751" y="3471490"/>
                    <a:pt x="1024524" y="3379192"/>
                    <a:pt x="1109773" y="3283752"/>
                  </a:cubicBezTo>
                  <a:cubicBezTo>
                    <a:pt x="1152445" y="3236127"/>
                    <a:pt x="1193974" y="3187454"/>
                    <a:pt x="1234836" y="3138210"/>
                  </a:cubicBezTo>
                  <a:lnTo>
                    <a:pt x="1355994" y="2989334"/>
                  </a:lnTo>
                  <a:cubicBezTo>
                    <a:pt x="1436576" y="2889893"/>
                    <a:pt x="1521539" y="2793976"/>
                    <a:pt x="1609454" y="2700917"/>
                  </a:cubicBezTo>
                  <a:cubicBezTo>
                    <a:pt x="1697370" y="2607858"/>
                    <a:pt x="1787000" y="2516608"/>
                    <a:pt x="1879298" y="2427835"/>
                  </a:cubicBezTo>
                  <a:cubicBezTo>
                    <a:pt x="1925398" y="2383382"/>
                    <a:pt x="1972357" y="2339920"/>
                    <a:pt x="2020172" y="2297438"/>
                  </a:cubicBezTo>
                  <a:cubicBezTo>
                    <a:pt x="2067797" y="2254861"/>
                    <a:pt x="2116756" y="2213333"/>
                    <a:pt x="2165619" y="2172089"/>
                  </a:cubicBezTo>
                  <a:cubicBezTo>
                    <a:pt x="2214483" y="2130846"/>
                    <a:pt x="2263250" y="2089317"/>
                    <a:pt x="2311066" y="2046835"/>
                  </a:cubicBezTo>
                  <a:cubicBezTo>
                    <a:pt x="2358881" y="2004354"/>
                    <a:pt x="2405745" y="1961110"/>
                    <a:pt x="2451845" y="1916438"/>
                  </a:cubicBezTo>
                  <a:cubicBezTo>
                    <a:pt x="2543952" y="1827760"/>
                    <a:pt x="2633678" y="1736416"/>
                    <a:pt x="2721498" y="1643547"/>
                  </a:cubicBezTo>
                  <a:cubicBezTo>
                    <a:pt x="2809319" y="1550678"/>
                    <a:pt x="2894186" y="1454666"/>
                    <a:pt x="2974768" y="1355320"/>
                  </a:cubicBezTo>
                  <a:lnTo>
                    <a:pt x="3095926" y="1206445"/>
                  </a:lnTo>
                  <a:cubicBezTo>
                    <a:pt x="3136883" y="1157200"/>
                    <a:pt x="3178413" y="1108432"/>
                    <a:pt x="3221180" y="1060807"/>
                  </a:cubicBezTo>
                  <a:cubicBezTo>
                    <a:pt x="3306905" y="965557"/>
                    <a:pt x="3395297" y="873070"/>
                    <a:pt x="3485499" y="782296"/>
                  </a:cubicBezTo>
                  <a:cubicBezTo>
                    <a:pt x="3575700" y="691523"/>
                    <a:pt x="3668188" y="602750"/>
                    <a:pt x="3764772" y="518644"/>
                  </a:cubicBezTo>
                  <a:cubicBezTo>
                    <a:pt x="3861355" y="434539"/>
                    <a:pt x="3960891" y="354052"/>
                    <a:pt x="4055379" y="267851"/>
                  </a:cubicBezTo>
                  <a:cubicBezTo>
                    <a:pt x="4149867" y="181650"/>
                    <a:pt x="4241403" y="92305"/>
                    <a:pt x="4331033" y="1151"/>
                  </a:cubicBezTo>
                  <a:cubicBezTo>
                    <a:pt x="4332424" y="-297"/>
                    <a:pt x="4334729" y="-335"/>
                    <a:pt x="4336176" y="1056"/>
                  </a:cubicBezTo>
                  <a:cubicBezTo>
                    <a:pt x="4337624" y="2446"/>
                    <a:pt x="4337662" y="4751"/>
                    <a:pt x="4336272" y="6199"/>
                  </a:cubicBezTo>
                  <a:lnTo>
                    <a:pt x="4336272" y="6199"/>
                  </a:lnTo>
                  <a:cubicBezTo>
                    <a:pt x="4246451" y="97354"/>
                    <a:pt x="4155297" y="187174"/>
                    <a:pt x="4060047" y="272899"/>
                  </a:cubicBezTo>
                  <a:cubicBezTo>
                    <a:pt x="3964797" y="358624"/>
                    <a:pt x="3865356" y="439206"/>
                    <a:pt x="3769153" y="523407"/>
                  </a:cubicBezTo>
                  <a:cubicBezTo>
                    <a:pt x="3672950" y="607608"/>
                    <a:pt x="3580177" y="695524"/>
                    <a:pt x="3490166" y="786202"/>
                  </a:cubicBezTo>
                  <a:cubicBezTo>
                    <a:pt x="3400154" y="876880"/>
                    <a:pt x="3311000" y="968796"/>
                    <a:pt x="3225656" y="1064141"/>
                  </a:cubicBezTo>
                  <a:cubicBezTo>
                    <a:pt x="3182984" y="1111766"/>
                    <a:pt x="3141360" y="1160344"/>
                    <a:pt x="3100498" y="1209493"/>
                  </a:cubicBezTo>
                  <a:lnTo>
                    <a:pt x="2978673" y="1358273"/>
                  </a:lnTo>
                  <a:cubicBezTo>
                    <a:pt x="2897901" y="1457524"/>
                    <a:pt x="2812843" y="1553345"/>
                    <a:pt x="2724832" y="1646309"/>
                  </a:cubicBezTo>
                  <a:cubicBezTo>
                    <a:pt x="2636821" y="1739273"/>
                    <a:pt x="2547191" y="1830523"/>
                    <a:pt x="2454608" y="1919200"/>
                  </a:cubicBezTo>
                  <a:cubicBezTo>
                    <a:pt x="2408507" y="1963653"/>
                    <a:pt x="2361520" y="2007087"/>
                    <a:pt x="2313638" y="2049502"/>
                  </a:cubicBezTo>
                  <a:cubicBezTo>
                    <a:pt x="2266013" y="2091889"/>
                    <a:pt x="2216959" y="2133418"/>
                    <a:pt x="2168000" y="2174566"/>
                  </a:cubicBezTo>
                  <a:cubicBezTo>
                    <a:pt x="2119042" y="2215714"/>
                    <a:pt x="2070274" y="2257243"/>
                    <a:pt x="2022458" y="2299629"/>
                  </a:cubicBezTo>
                  <a:cubicBezTo>
                    <a:pt x="1974643" y="2342015"/>
                    <a:pt x="1927208" y="2385354"/>
                    <a:pt x="1881488" y="2429836"/>
                  </a:cubicBezTo>
                  <a:cubicBezTo>
                    <a:pt x="1789191" y="2518418"/>
                    <a:pt x="1699466" y="2609668"/>
                    <a:pt x="1611359" y="2702536"/>
                  </a:cubicBezTo>
                  <a:cubicBezTo>
                    <a:pt x="1523253" y="2795405"/>
                    <a:pt x="1438480" y="2891132"/>
                    <a:pt x="1357709" y="2990477"/>
                  </a:cubicBezTo>
                  <a:lnTo>
                    <a:pt x="1236360" y="3139258"/>
                  </a:lnTo>
                  <a:cubicBezTo>
                    <a:pt x="1195498" y="3188407"/>
                    <a:pt x="1153874" y="3237079"/>
                    <a:pt x="1111107" y="3284704"/>
                  </a:cubicBezTo>
                  <a:cubicBezTo>
                    <a:pt x="1025381" y="3379954"/>
                    <a:pt x="936799" y="3472157"/>
                    <a:pt x="846502" y="3562739"/>
                  </a:cubicBezTo>
                  <a:cubicBezTo>
                    <a:pt x="756205" y="3653322"/>
                    <a:pt x="663622" y="3742000"/>
                    <a:pt x="567038" y="3825915"/>
                  </a:cubicBezTo>
                  <a:cubicBezTo>
                    <a:pt x="470455" y="3909830"/>
                    <a:pt x="370823" y="3990316"/>
                    <a:pt x="276050" y="4076423"/>
                  </a:cubicBezTo>
                  <a:cubicBezTo>
                    <a:pt x="181276" y="4162528"/>
                    <a:pt x="89741" y="4251873"/>
                    <a:pt x="15" y="4343027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5280B8A3-D286-493C-9F9A-4E700C2C08DC}"/>
                </a:ext>
              </a:extLst>
            </p:cNvPr>
            <p:cNvSpPr/>
            <p:nvPr/>
          </p:nvSpPr>
          <p:spPr>
            <a:xfrm>
              <a:off x="5881401" y="2110097"/>
              <a:ext cx="4237796" cy="4241934"/>
            </a:xfrm>
            <a:custGeom>
              <a:avLst/>
              <a:gdLst>
                <a:gd name="connsiteX0" fmla="*/ 15 w 4237796"/>
                <a:gd name="connsiteY0" fmla="*/ 4241973 h 4241934"/>
                <a:gd name="connsiteX1" fmla="*/ 269572 w 4237796"/>
                <a:gd name="connsiteY1" fmla="*/ 3981369 h 4241934"/>
                <a:gd name="connsiteX2" fmla="*/ 553989 w 4237796"/>
                <a:gd name="connsiteY2" fmla="*/ 3736862 h 4241934"/>
                <a:gd name="connsiteX3" fmla="*/ 826785 w 4237796"/>
                <a:gd name="connsiteY3" fmla="*/ 3479687 h 4241934"/>
                <a:gd name="connsiteX4" fmla="*/ 1084817 w 4237796"/>
                <a:gd name="connsiteY4" fmla="*/ 3207653 h 4241934"/>
                <a:gd name="connsiteX5" fmla="*/ 1206833 w 4237796"/>
                <a:gd name="connsiteY5" fmla="*/ 3065349 h 4241934"/>
                <a:gd name="connsiteX6" fmla="*/ 1324848 w 4237796"/>
                <a:gd name="connsiteY6" fmla="*/ 2919617 h 4241934"/>
                <a:gd name="connsiteX7" fmla="*/ 1572498 w 4237796"/>
                <a:gd name="connsiteY7" fmla="*/ 2637582 h 4241934"/>
                <a:gd name="connsiteX8" fmla="*/ 1836149 w 4237796"/>
                <a:gd name="connsiteY8" fmla="*/ 2370882 h 4241934"/>
                <a:gd name="connsiteX9" fmla="*/ 1973881 w 4237796"/>
                <a:gd name="connsiteY9" fmla="*/ 2243532 h 4241934"/>
                <a:gd name="connsiteX10" fmla="*/ 2116280 w 4237796"/>
                <a:gd name="connsiteY10" fmla="*/ 2121422 h 4241934"/>
                <a:gd name="connsiteX11" fmla="*/ 2258488 w 4237796"/>
                <a:gd name="connsiteY11" fmla="*/ 1999407 h 4241934"/>
                <a:gd name="connsiteX12" fmla="*/ 2396219 w 4237796"/>
                <a:gd name="connsiteY12" fmla="*/ 1872153 h 4241934"/>
                <a:gd name="connsiteX13" fmla="*/ 2659681 w 4237796"/>
                <a:gd name="connsiteY13" fmla="*/ 1605453 h 4241934"/>
                <a:gd name="connsiteX14" fmla="*/ 2906759 w 4237796"/>
                <a:gd name="connsiteY14" fmla="*/ 1323703 h 4241934"/>
                <a:gd name="connsiteX15" fmla="*/ 3024774 w 4237796"/>
                <a:gd name="connsiteY15" fmla="*/ 1177971 h 4241934"/>
                <a:gd name="connsiteX16" fmla="*/ 3146885 w 4237796"/>
                <a:gd name="connsiteY16" fmla="*/ 1035096 h 4241934"/>
                <a:gd name="connsiteX17" fmla="*/ 3405012 w 4237796"/>
                <a:gd name="connsiteY17" fmla="*/ 762871 h 4241934"/>
                <a:gd name="connsiteX18" fmla="*/ 3678094 w 4237796"/>
                <a:gd name="connsiteY18" fmla="*/ 505696 h 4241934"/>
                <a:gd name="connsiteX19" fmla="*/ 3962415 w 4237796"/>
                <a:gd name="connsiteY19" fmla="*/ 261285 h 4241934"/>
                <a:gd name="connsiteX20" fmla="*/ 4231877 w 4237796"/>
                <a:gd name="connsiteY20" fmla="*/ 776 h 4241934"/>
                <a:gd name="connsiteX21" fmla="*/ 4237078 w 4237796"/>
                <a:gd name="connsiteY21" fmla="*/ 1538 h 4241934"/>
                <a:gd name="connsiteX22" fmla="*/ 4237116 w 4237796"/>
                <a:gd name="connsiteY22" fmla="*/ 5919 h 4241934"/>
                <a:gd name="connsiteX23" fmla="*/ 4237116 w 4237796"/>
                <a:gd name="connsiteY23" fmla="*/ 5919 h 4241934"/>
                <a:gd name="connsiteX24" fmla="*/ 3966987 w 4237796"/>
                <a:gd name="connsiteY24" fmla="*/ 266428 h 4241934"/>
                <a:gd name="connsiteX25" fmla="*/ 3682285 w 4237796"/>
                <a:gd name="connsiteY25" fmla="*/ 510554 h 4241934"/>
                <a:gd name="connsiteX26" fmla="*/ 3409203 w 4237796"/>
                <a:gd name="connsiteY26" fmla="*/ 767157 h 4241934"/>
                <a:gd name="connsiteX27" fmla="*/ 3150980 w 4237796"/>
                <a:gd name="connsiteY27" fmla="*/ 1038810 h 4241934"/>
                <a:gd name="connsiteX28" fmla="*/ 3028870 w 4237796"/>
                <a:gd name="connsiteY28" fmla="*/ 1181018 h 4241934"/>
                <a:gd name="connsiteX29" fmla="*/ 2910665 w 4237796"/>
                <a:gd name="connsiteY29" fmla="*/ 1326560 h 4241934"/>
                <a:gd name="connsiteX30" fmla="*/ 2663015 w 4237796"/>
                <a:gd name="connsiteY30" fmla="*/ 1608310 h 4241934"/>
                <a:gd name="connsiteX31" fmla="*/ 2398981 w 4237796"/>
                <a:gd name="connsiteY31" fmla="*/ 1875010 h 4241934"/>
                <a:gd name="connsiteX32" fmla="*/ 2261060 w 4237796"/>
                <a:gd name="connsiteY32" fmla="*/ 2002074 h 4241934"/>
                <a:gd name="connsiteX33" fmla="*/ 2118185 w 4237796"/>
                <a:gd name="connsiteY33" fmla="*/ 2124089 h 4241934"/>
                <a:gd name="connsiteX34" fmla="*/ 1975786 w 4237796"/>
                <a:gd name="connsiteY34" fmla="*/ 2245914 h 4241934"/>
                <a:gd name="connsiteX35" fmla="*/ 1837959 w 4237796"/>
                <a:gd name="connsiteY35" fmla="*/ 2372977 h 4241934"/>
                <a:gd name="connsiteX36" fmla="*/ 1574021 w 4237796"/>
                <a:gd name="connsiteY36" fmla="*/ 2639677 h 4241934"/>
                <a:gd name="connsiteX37" fmla="*/ 1326371 w 4237796"/>
                <a:gd name="connsiteY37" fmla="*/ 2921236 h 4241934"/>
                <a:gd name="connsiteX38" fmla="*/ 1208738 w 4237796"/>
                <a:gd name="connsiteY38" fmla="*/ 3066683 h 4241934"/>
                <a:gd name="connsiteX39" fmla="*/ 1086532 w 4237796"/>
                <a:gd name="connsiteY39" fmla="*/ 3208986 h 4241934"/>
                <a:gd name="connsiteX40" fmla="*/ 828119 w 4237796"/>
                <a:gd name="connsiteY40" fmla="*/ 3480735 h 4241934"/>
                <a:gd name="connsiteX41" fmla="*/ 554846 w 4237796"/>
                <a:gd name="connsiteY41" fmla="*/ 3737910 h 4241934"/>
                <a:gd name="connsiteX42" fmla="*/ 270144 w 4237796"/>
                <a:gd name="connsiteY42" fmla="*/ 3982036 h 4241934"/>
                <a:gd name="connsiteX43" fmla="*/ 15 w 4237796"/>
                <a:gd name="connsiteY43" fmla="*/ 4241973 h 4241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237796" h="4241934">
                  <a:moveTo>
                    <a:pt x="15" y="4241973"/>
                  </a:moveTo>
                  <a:cubicBezTo>
                    <a:pt x="87550" y="4152914"/>
                    <a:pt x="176513" y="4064903"/>
                    <a:pt x="269572" y="3981369"/>
                  </a:cubicBezTo>
                  <a:cubicBezTo>
                    <a:pt x="362632" y="3897834"/>
                    <a:pt x="460072" y="3819444"/>
                    <a:pt x="553989" y="3736862"/>
                  </a:cubicBezTo>
                  <a:cubicBezTo>
                    <a:pt x="647905" y="3654280"/>
                    <a:pt x="738488" y="3568270"/>
                    <a:pt x="826785" y="3479687"/>
                  </a:cubicBezTo>
                  <a:cubicBezTo>
                    <a:pt x="915082" y="3391104"/>
                    <a:pt x="1001759" y="3301093"/>
                    <a:pt x="1084817" y="3207653"/>
                  </a:cubicBezTo>
                  <a:cubicBezTo>
                    <a:pt x="1126537" y="3161076"/>
                    <a:pt x="1167018" y="3113451"/>
                    <a:pt x="1206833" y="3065349"/>
                  </a:cubicBezTo>
                  <a:lnTo>
                    <a:pt x="1324848" y="2919617"/>
                  </a:lnTo>
                  <a:cubicBezTo>
                    <a:pt x="1403429" y="2822367"/>
                    <a:pt x="1486773" y="2728545"/>
                    <a:pt x="1572498" y="2637582"/>
                  </a:cubicBezTo>
                  <a:cubicBezTo>
                    <a:pt x="1658223" y="2546618"/>
                    <a:pt x="1745947" y="2457464"/>
                    <a:pt x="1836149" y="2370882"/>
                  </a:cubicBezTo>
                  <a:cubicBezTo>
                    <a:pt x="1881231" y="2327514"/>
                    <a:pt x="1927142" y="2285061"/>
                    <a:pt x="1973881" y="2243532"/>
                  </a:cubicBezTo>
                  <a:cubicBezTo>
                    <a:pt x="2020744" y="2202099"/>
                    <a:pt x="2068369" y="2161617"/>
                    <a:pt x="2116280" y="2121422"/>
                  </a:cubicBezTo>
                  <a:cubicBezTo>
                    <a:pt x="2164191" y="2081226"/>
                    <a:pt x="2211530" y="2040840"/>
                    <a:pt x="2258488" y="1999407"/>
                  </a:cubicBezTo>
                  <a:cubicBezTo>
                    <a:pt x="2305446" y="1957973"/>
                    <a:pt x="2351166" y="1915491"/>
                    <a:pt x="2396219" y="1872153"/>
                  </a:cubicBezTo>
                  <a:cubicBezTo>
                    <a:pt x="2486326" y="1785666"/>
                    <a:pt x="2573860" y="1696416"/>
                    <a:pt x="2659681" y="1605453"/>
                  </a:cubicBezTo>
                  <a:cubicBezTo>
                    <a:pt x="2745501" y="1514489"/>
                    <a:pt x="2828273" y="1420858"/>
                    <a:pt x="2906759" y="1323703"/>
                  </a:cubicBezTo>
                  <a:lnTo>
                    <a:pt x="3024774" y="1177971"/>
                  </a:lnTo>
                  <a:cubicBezTo>
                    <a:pt x="3064684" y="1129774"/>
                    <a:pt x="3105165" y="1082054"/>
                    <a:pt x="3146885" y="1035096"/>
                  </a:cubicBezTo>
                  <a:cubicBezTo>
                    <a:pt x="3230038" y="941655"/>
                    <a:pt x="3316810" y="851549"/>
                    <a:pt x="3405012" y="762871"/>
                  </a:cubicBezTo>
                  <a:cubicBezTo>
                    <a:pt x="3493214" y="674193"/>
                    <a:pt x="3583606" y="587611"/>
                    <a:pt x="3678094" y="505696"/>
                  </a:cubicBezTo>
                  <a:cubicBezTo>
                    <a:pt x="3772582" y="423781"/>
                    <a:pt x="3870022" y="345295"/>
                    <a:pt x="3962415" y="261285"/>
                  </a:cubicBezTo>
                  <a:cubicBezTo>
                    <a:pt x="4054808" y="177274"/>
                    <a:pt x="4144248" y="89835"/>
                    <a:pt x="4231877" y="776"/>
                  </a:cubicBezTo>
                  <a:cubicBezTo>
                    <a:pt x="4233525" y="-453"/>
                    <a:pt x="4235849" y="-110"/>
                    <a:pt x="4237078" y="1538"/>
                  </a:cubicBezTo>
                  <a:cubicBezTo>
                    <a:pt x="4238040" y="2833"/>
                    <a:pt x="4238059" y="4605"/>
                    <a:pt x="4237116" y="5919"/>
                  </a:cubicBezTo>
                  <a:lnTo>
                    <a:pt x="4237116" y="5919"/>
                  </a:lnTo>
                  <a:cubicBezTo>
                    <a:pt x="4149296" y="94978"/>
                    <a:pt x="4060237" y="182894"/>
                    <a:pt x="3966987" y="266428"/>
                  </a:cubicBezTo>
                  <a:cubicBezTo>
                    <a:pt x="3873737" y="349962"/>
                    <a:pt x="3776487" y="428353"/>
                    <a:pt x="3682285" y="510554"/>
                  </a:cubicBezTo>
                  <a:cubicBezTo>
                    <a:pt x="3588083" y="592755"/>
                    <a:pt x="3497595" y="678861"/>
                    <a:pt x="3409203" y="767157"/>
                  </a:cubicBezTo>
                  <a:cubicBezTo>
                    <a:pt x="3320811" y="855454"/>
                    <a:pt x="3234133" y="945561"/>
                    <a:pt x="3150980" y="1038810"/>
                  </a:cubicBezTo>
                  <a:cubicBezTo>
                    <a:pt x="3109261" y="1085292"/>
                    <a:pt x="3068684" y="1132917"/>
                    <a:pt x="3028870" y="1181018"/>
                  </a:cubicBezTo>
                  <a:lnTo>
                    <a:pt x="2910665" y="1326560"/>
                  </a:lnTo>
                  <a:cubicBezTo>
                    <a:pt x="2831988" y="1423716"/>
                    <a:pt x="2748740" y="1517060"/>
                    <a:pt x="2663015" y="1608310"/>
                  </a:cubicBezTo>
                  <a:cubicBezTo>
                    <a:pt x="2577290" y="1699559"/>
                    <a:pt x="2489279" y="1788237"/>
                    <a:pt x="2398981" y="1875010"/>
                  </a:cubicBezTo>
                  <a:cubicBezTo>
                    <a:pt x="2353900" y="1918254"/>
                    <a:pt x="2307922" y="1960611"/>
                    <a:pt x="2261060" y="2002074"/>
                  </a:cubicBezTo>
                  <a:cubicBezTo>
                    <a:pt x="2214197" y="2043507"/>
                    <a:pt x="2166572" y="2083893"/>
                    <a:pt x="2118185" y="2124089"/>
                  </a:cubicBezTo>
                  <a:cubicBezTo>
                    <a:pt x="2069797" y="2164284"/>
                    <a:pt x="2022935" y="2204575"/>
                    <a:pt x="1975786" y="2245914"/>
                  </a:cubicBezTo>
                  <a:cubicBezTo>
                    <a:pt x="1928637" y="2287252"/>
                    <a:pt x="1883012" y="2329734"/>
                    <a:pt x="1837959" y="2372977"/>
                  </a:cubicBezTo>
                  <a:cubicBezTo>
                    <a:pt x="1747729" y="2459464"/>
                    <a:pt x="1659746" y="2548361"/>
                    <a:pt x="1574021" y="2639677"/>
                  </a:cubicBezTo>
                  <a:cubicBezTo>
                    <a:pt x="1488296" y="2730450"/>
                    <a:pt x="1405239" y="2824081"/>
                    <a:pt x="1326371" y="2921236"/>
                  </a:cubicBezTo>
                  <a:lnTo>
                    <a:pt x="1208738" y="3066683"/>
                  </a:lnTo>
                  <a:cubicBezTo>
                    <a:pt x="1168828" y="3114879"/>
                    <a:pt x="1128251" y="3162504"/>
                    <a:pt x="1086532" y="3208986"/>
                  </a:cubicBezTo>
                  <a:cubicBezTo>
                    <a:pt x="1003283" y="3302331"/>
                    <a:pt x="916320" y="3392247"/>
                    <a:pt x="828119" y="3480735"/>
                  </a:cubicBezTo>
                  <a:cubicBezTo>
                    <a:pt x="739917" y="3569222"/>
                    <a:pt x="649429" y="3655804"/>
                    <a:pt x="554846" y="3737910"/>
                  </a:cubicBezTo>
                  <a:cubicBezTo>
                    <a:pt x="460263" y="3820015"/>
                    <a:pt x="362822" y="3898025"/>
                    <a:pt x="270144" y="3982036"/>
                  </a:cubicBezTo>
                  <a:cubicBezTo>
                    <a:pt x="177466" y="4066046"/>
                    <a:pt x="88026" y="4153009"/>
                    <a:pt x="15" y="424197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0EA3FD2-2CE2-488D-9433-E11E09D76F37}"/>
                </a:ext>
              </a:extLst>
            </p:cNvPr>
            <p:cNvSpPr/>
            <p:nvPr/>
          </p:nvSpPr>
          <p:spPr>
            <a:xfrm>
              <a:off x="5981223" y="2211811"/>
              <a:ext cx="4137683" cy="4140219"/>
            </a:xfrm>
            <a:custGeom>
              <a:avLst/>
              <a:gdLst>
                <a:gd name="connsiteX0" fmla="*/ 15 w 4137683"/>
                <a:gd name="connsiteY0" fmla="*/ 4140258 h 4140219"/>
                <a:gd name="connsiteX1" fmla="*/ 263381 w 4137683"/>
                <a:gd name="connsiteY1" fmla="*/ 3886036 h 4140219"/>
                <a:gd name="connsiteX2" fmla="*/ 541511 w 4137683"/>
                <a:gd name="connsiteY2" fmla="*/ 3647911 h 4140219"/>
                <a:gd name="connsiteX3" fmla="*/ 808211 w 4137683"/>
                <a:gd name="connsiteY3" fmla="*/ 3397118 h 4140219"/>
                <a:gd name="connsiteX4" fmla="*/ 1060052 w 4137683"/>
                <a:gd name="connsiteY4" fmla="*/ 3131466 h 4140219"/>
                <a:gd name="connsiteX5" fmla="*/ 1178924 w 4137683"/>
                <a:gd name="connsiteY5" fmla="*/ 2992306 h 4140219"/>
                <a:gd name="connsiteX6" fmla="*/ 1293796 w 4137683"/>
                <a:gd name="connsiteY6" fmla="*/ 2849431 h 4140219"/>
                <a:gd name="connsiteX7" fmla="*/ 1534873 w 4137683"/>
                <a:gd name="connsiteY7" fmla="*/ 2573777 h 4140219"/>
                <a:gd name="connsiteX8" fmla="*/ 1792048 w 4137683"/>
                <a:gd name="connsiteY8" fmla="*/ 2313364 h 4140219"/>
                <a:gd name="connsiteX9" fmla="*/ 1926637 w 4137683"/>
                <a:gd name="connsiteY9" fmla="*/ 2189539 h 4140219"/>
                <a:gd name="connsiteX10" fmla="*/ 2065892 w 4137683"/>
                <a:gd name="connsiteY10" fmla="*/ 2070666 h 4140219"/>
                <a:gd name="connsiteX11" fmla="*/ 2205052 w 4137683"/>
                <a:gd name="connsiteY11" fmla="*/ 1951699 h 4140219"/>
                <a:gd name="connsiteX12" fmla="*/ 2339641 w 4137683"/>
                <a:gd name="connsiteY12" fmla="*/ 1827874 h 4140219"/>
                <a:gd name="connsiteX13" fmla="*/ 2596816 w 4137683"/>
                <a:gd name="connsiteY13" fmla="*/ 1567651 h 4140219"/>
                <a:gd name="connsiteX14" fmla="*/ 2837703 w 4137683"/>
                <a:gd name="connsiteY14" fmla="*/ 1292188 h 4140219"/>
                <a:gd name="connsiteX15" fmla="*/ 2952575 w 4137683"/>
                <a:gd name="connsiteY15" fmla="*/ 1149313 h 4140219"/>
                <a:gd name="connsiteX16" fmla="*/ 3071542 w 4137683"/>
                <a:gd name="connsiteY16" fmla="*/ 1010058 h 4140219"/>
                <a:gd name="connsiteX17" fmla="*/ 3323478 w 4137683"/>
                <a:gd name="connsiteY17" fmla="*/ 744215 h 4140219"/>
                <a:gd name="connsiteX18" fmla="*/ 3590178 w 4137683"/>
                <a:gd name="connsiteY18" fmla="*/ 493326 h 4140219"/>
                <a:gd name="connsiteX19" fmla="*/ 3868308 w 4137683"/>
                <a:gd name="connsiteY19" fmla="*/ 255201 h 4140219"/>
                <a:gd name="connsiteX20" fmla="*/ 4131484 w 4137683"/>
                <a:gd name="connsiteY20" fmla="*/ 1074 h 4140219"/>
                <a:gd name="connsiteX21" fmla="*/ 4136627 w 4137683"/>
                <a:gd name="connsiteY21" fmla="*/ 1074 h 4140219"/>
                <a:gd name="connsiteX22" fmla="*/ 4136656 w 4137683"/>
                <a:gd name="connsiteY22" fmla="*/ 6189 h 4140219"/>
                <a:gd name="connsiteX23" fmla="*/ 4136627 w 4137683"/>
                <a:gd name="connsiteY23" fmla="*/ 6218 h 4140219"/>
                <a:gd name="connsiteX24" fmla="*/ 4136627 w 4137683"/>
                <a:gd name="connsiteY24" fmla="*/ 6218 h 4140219"/>
                <a:gd name="connsiteX25" fmla="*/ 3872785 w 4137683"/>
                <a:gd name="connsiteY25" fmla="*/ 260345 h 4140219"/>
                <a:gd name="connsiteX26" fmla="*/ 3594274 w 4137683"/>
                <a:gd name="connsiteY26" fmla="*/ 498470 h 4140219"/>
                <a:gd name="connsiteX27" fmla="*/ 3327574 w 4137683"/>
                <a:gd name="connsiteY27" fmla="*/ 748787 h 4140219"/>
                <a:gd name="connsiteX28" fmla="*/ 3075542 w 4137683"/>
                <a:gd name="connsiteY28" fmla="*/ 1014058 h 4140219"/>
                <a:gd name="connsiteX29" fmla="*/ 2956575 w 4137683"/>
                <a:gd name="connsiteY29" fmla="*/ 1153028 h 4140219"/>
                <a:gd name="connsiteX30" fmla="*/ 2841418 w 4137683"/>
                <a:gd name="connsiteY30" fmla="*/ 1295426 h 4140219"/>
                <a:gd name="connsiteX31" fmla="*/ 2600054 w 4137683"/>
                <a:gd name="connsiteY31" fmla="*/ 1570890 h 4140219"/>
                <a:gd name="connsiteX32" fmla="*/ 2342308 w 4137683"/>
                <a:gd name="connsiteY32" fmla="*/ 1831017 h 4140219"/>
                <a:gd name="connsiteX33" fmla="*/ 2207434 w 4137683"/>
                <a:gd name="connsiteY33" fmla="*/ 1954842 h 4140219"/>
                <a:gd name="connsiteX34" fmla="*/ 2068083 w 4137683"/>
                <a:gd name="connsiteY34" fmla="*/ 2073619 h 4140219"/>
                <a:gd name="connsiteX35" fmla="*/ 1928732 w 4137683"/>
                <a:gd name="connsiteY35" fmla="*/ 2192301 h 4140219"/>
                <a:gd name="connsiteX36" fmla="*/ 1794049 w 4137683"/>
                <a:gd name="connsiteY36" fmla="*/ 2316126 h 4140219"/>
                <a:gd name="connsiteX37" fmla="*/ 1536874 w 4137683"/>
                <a:gd name="connsiteY37" fmla="*/ 2576063 h 4140219"/>
                <a:gd name="connsiteX38" fmla="*/ 1295605 w 4137683"/>
                <a:gd name="connsiteY38" fmla="*/ 2851240 h 4140219"/>
                <a:gd name="connsiteX39" fmla="*/ 1180543 w 4137683"/>
                <a:gd name="connsiteY39" fmla="*/ 2993639 h 4140219"/>
                <a:gd name="connsiteX40" fmla="*/ 1061481 w 4137683"/>
                <a:gd name="connsiteY40" fmla="*/ 3132799 h 4140219"/>
                <a:gd name="connsiteX41" fmla="*/ 809259 w 4137683"/>
                <a:gd name="connsiteY41" fmla="*/ 3398166 h 4140219"/>
                <a:gd name="connsiteX42" fmla="*/ 542559 w 4137683"/>
                <a:gd name="connsiteY42" fmla="*/ 3648673 h 4140219"/>
                <a:gd name="connsiteX43" fmla="*/ 264143 w 4137683"/>
                <a:gd name="connsiteY43" fmla="*/ 3886798 h 4140219"/>
                <a:gd name="connsiteX44" fmla="*/ 15 w 4137683"/>
                <a:gd name="connsiteY44" fmla="*/ 4140258 h 4140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137683" h="4140219">
                  <a:moveTo>
                    <a:pt x="15" y="4140258"/>
                  </a:moveTo>
                  <a:cubicBezTo>
                    <a:pt x="85740" y="4053295"/>
                    <a:pt x="172417" y="3967379"/>
                    <a:pt x="263381" y="3886036"/>
                  </a:cubicBezTo>
                  <a:cubicBezTo>
                    <a:pt x="354345" y="3804693"/>
                    <a:pt x="449500" y="3728016"/>
                    <a:pt x="541511" y="3647911"/>
                  </a:cubicBezTo>
                  <a:cubicBezTo>
                    <a:pt x="633523" y="3567806"/>
                    <a:pt x="721915" y="3483510"/>
                    <a:pt x="808211" y="3397118"/>
                  </a:cubicBezTo>
                  <a:cubicBezTo>
                    <a:pt x="894508" y="3310726"/>
                    <a:pt x="978994" y="3222715"/>
                    <a:pt x="1060052" y="3131466"/>
                  </a:cubicBezTo>
                  <a:cubicBezTo>
                    <a:pt x="1100724" y="3085936"/>
                    <a:pt x="1140157" y="3039359"/>
                    <a:pt x="1178924" y="2992306"/>
                  </a:cubicBezTo>
                  <a:lnTo>
                    <a:pt x="1293796" y="2849431"/>
                  </a:lnTo>
                  <a:cubicBezTo>
                    <a:pt x="1369996" y="2754181"/>
                    <a:pt x="1451149" y="2662645"/>
                    <a:pt x="1534873" y="2573777"/>
                  </a:cubicBezTo>
                  <a:cubicBezTo>
                    <a:pt x="1618598" y="2484909"/>
                    <a:pt x="1704228" y="2397945"/>
                    <a:pt x="1792048" y="2313364"/>
                  </a:cubicBezTo>
                  <a:cubicBezTo>
                    <a:pt x="1836054" y="2271073"/>
                    <a:pt x="1880917" y="2229801"/>
                    <a:pt x="1926637" y="2189539"/>
                  </a:cubicBezTo>
                  <a:cubicBezTo>
                    <a:pt x="1972452" y="2149152"/>
                    <a:pt x="2019029" y="2109719"/>
                    <a:pt x="2065892" y="2070666"/>
                  </a:cubicBezTo>
                  <a:cubicBezTo>
                    <a:pt x="2112755" y="2031614"/>
                    <a:pt x="2159332" y="1992085"/>
                    <a:pt x="2205052" y="1951699"/>
                  </a:cubicBezTo>
                  <a:cubicBezTo>
                    <a:pt x="2250773" y="1911313"/>
                    <a:pt x="2295635" y="1869975"/>
                    <a:pt x="2339641" y="1827874"/>
                  </a:cubicBezTo>
                  <a:cubicBezTo>
                    <a:pt x="2427652" y="1743483"/>
                    <a:pt x="2513186" y="1656424"/>
                    <a:pt x="2596816" y="1567651"/>
                  </a:cubicBezTo>
                  <a:cubicBezTo>
                    <a:pt x="2680445" y="1478878"/>
                    <a:pt x="2761217" y="1387248"/>
                    <a:pt x="2837703" y="1292188"/>
                  </a:cubicBezTo>
                  <a:lnTo>
                    <a:pt x="2952575" y="1149313"/>
                  </a:lnTo>
                  <a:cubicBezTo>
                    <a:pt x="2991436" y="1102259"/>
                    <a:pt x="3030870" y="1055587"/>
                    <a:pt x="3071542" y="1010058"/>
                  </a:cubicBezTo>
                  <a:cubicBezTo>
                    <a:pt x="3152694" y="918713"/>
                    <a:pt x="3237372" y="830797"/>
                    <a:pt x="3323478" y="744215"/>
                  </a:cubicBezTo>
                  <a:cubicBezTo>
                    <a:pt x="3409584" y="657633"/>
                    <a:pt x="3497881" y="572765"/>
                    <a:pt x="3590178" y="493326"/>
                  </a:cubicBezTo>
                  <a:cubicBezTo>
                    <a:pt x="3682475" y="413888"/>
                    <a:pt x="3777916" y="337116"/>
                    <a:pt x="3868308" y="255201"/>
                  </a:cubicBezTo>
                  <a:cubicBezTo>
                    <a:pt x="3958700" y="173286"/>
                    <a:pt x="4045949" y="88037"/>
                    <a:pt x="4131484" y="1074"/>
                  </a:cubicBezTo>
                  <a:cubicBezTo>
                    <a:pt x="4132922" y="-307"/>
                    <a:pt x="4135189" y="-307"/>
                    <a:pt x="4136627" y="1074"/>
                  </a:cubicBezTo>
                  <a:cubicBezTo>
                    <a:pt x="4138047" y="2484"/>
                    <a:pt x="4138056" y="4770"/>
                    <a:pt x="4136656" y="6189"/>
                  </a:cubicBezTo>
                  <a:cubicBezTo>
                    <a:pt x="4136646" y="6199"/>
                    <a:pt x="4136637" y="6208"/>
                    <a:pt x="4136627" y="6218"/>
                  </a:cubicBezTo>
                  <a:lnTo>
                    <a:pt x="4136627" y="6218"/>
                  </a:lnTo>
                  <a:cubicBezTo>
                    <a:pt x="4050902" y="93181"/>
                    <a:pt x="3963844" y="178906"/>
                    <a:pt x="3872785" y="260345"/>
                  </a:cubicBezTo>
                  <a:cubicBezTo>
                    <a:pt x="3781726" y="341783"/>
                    <a:pt x="3686285" y="418174"/>
                    <a:pt x="3594274" y="498470"/>
                  </a:cubicBezTo>
                  <a:cubicBezTo>
                    <a:pt x="3502262" y="578766"/>
                    <a:pt x="3413299" y="662586"/>
                    <a:pt x="3327574" y="748787"/>
                  </a:cubicBezTo>
                  <a:cubicBezTo>
                    <a:pt x="3241849" y="834988"/>
                    <a:pt x="3156695" y="922999"/>
                    <a:pt x="3075542" y="1014058"/>
                  </a:cubicBezTo>
                  <a:cubicBezTo>
                    <a:pt x="3034870" y="1059492"/>
                    <a:pt x="2995342" y="1105974"/>
                    <a:pt x="2956575" y="1153028"/>
                  </a:cubicBezTo>
                  <a:lnTo>
                    <a:pt x="2841418" y="1295426"/>
                  </a:lnTo>
                  <a:cubicBezTo>
                    <a:pt x="2765218" y="1390676"/>
                    <a:pt x="2683874" y="1482117"/>
                    <a:pt x="2600054" y="1570890"/>
                  </a:cubicBezTo>
                  <a:cubicBezTo>
                    <a:pt x="2516234" y="1659663"/>
                    <a:pt x="2430509" y="1746531"/>
                    <a:pt x="2342308" y="1831017"/>
                  </a:cubicBezTo>
                  <a:cubicBezTo>
                    <a:pt x="2298179" y="1873185"/>
                    <a:pt x="2253220" y="1914456"/>
                    <a:pt x="2207434" y="1954842"/>
                  </a:cubicBezTo>
                  <a:cubicBezTo>
                    <a:pt x="2161618" y="1995133"/>
                    <a:pt x="2114946" y="2034567"/>
                    <a:pt x="2068083" y="2073619"/>
                  </a:cubicBezTo>
                  <a:cubicBezTo>
                    <a:pt x="2021220" y="2112672"/>
                    <a:pt x="1974548" y="2152010"/>
                    <a:pt x="1928732" y="2192301"/>
                  </a:cubicBezTo>
                  <a:cubicBezTo>
                    <a:pt x="1882917" y="2232591"/>
                    <a:pt x="1838054" y="2273930"/>
                    <a:pt x="1794049" y="2316126"/>
                  </a:cubicBezTo>
                  <a:cubicBezTo>
                    <a:pt x="1705847" y="2400422"/>
                    <a:pt x="1620218" y="2487576"/>
                    <a:pt x="1536874" y="2576063"/>
                  </a:cubicBezTo>
                  <a:cubicBezTo>
                    <a:pt x="1453530" y="2664550"/>
                    <a:pt x="1372186" y="2756276"/>
                    <a:pt x="1295605" y="2851240"/>
                  </a:cubicBezTo>
                  <a:lnTo>
                    <a:pt x="1180543" y="2993639"/>
                  </a:lnTo>
                  <a:cubicBezTo>
                    <a:pt x="1141682" y="3040692"/>
                    <a:pt x="1102153" y="3087270"/>
                    <a:pt x="1061481" y="3132799"/>
                  </a:cubicBezTo>
                  <a:cubicBezTo>
                    <a:pt x="980233" y="3223953"/>
                    <a:pt x="895460" y="3311774"/>
                    <a:pt x="809259" y="3398166"/>
                  </a:cubicBezTo>
                  <a:cubicBezTo>
                    <a:pt x="723058" y="3484557"/>
                    <a:pt x="634666" y="3569044"/>
                    <a:pt x="542559" y="3648673"/>
                  </a:cubicBezTo>
                  <a:cubicBezTo>
                    <a:pt x="450452" y="3728302"/>
                    <a:pt x="354726" y="3804598"/>
                    <a:pt x="264143" y="3886798"/>
                  </a:cubicBezTo>
                  <a:cubicBezTo>
                    <a:pt x="173560" y="3968999"/>
                    <a:pt x="85645" y="4053390"/>
                    <a:pt x="15" y="414025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3FC761F-78CC-4020-BA4E-D14E3F7213F0}"/>
                </a:ext>
              </a:extLst>
            </p:cNvPr>
            <p:cNvSpPr/>
            <p:nvPr/>
          </p:nvSpPr>
          <p:spPr>
            <a:xfrm>
              <a:off x="6080759" y="2313649"/>
              <a:ext cx="4038814" cy="4038381"/>
            </a:xfrm>
            <a:custGeom>
              <a:avLst/>
              <a:gdLst>
                <a:gd name="connsiteX0" fmla="*/ 15 w 4038814"/>
                <a:gd name="connsiteY0" fmla="*/ 4038420 h 4038381"/>
                <a:gd name="connsiteX1" fmla="*/ 257190 w 4038814"/>
                <a:gd name="connsiteY1" fmla="*/ 3790770 h 4038381"/>
                <a:gd name="connsiteX2" fmla="*/ 529129 w 4038814"/>
                <a:gd name="connsiteY2" fmla="*/ 3559027 h 4038381"/>
                <a:gd name="connsiteX3" fmla="*/ 789637 w 4038814"/>
                <a:gd name="connsiteY3" fmla="*/ 3314616 h 4038381"/>
                <a:gd name="connsiteX4" fmla="*/ 1035192 w 4038814"/>
                <a:gd name="connsiteY4" fmla="*/ 3055250 h 4038381"/>
                <a:gd name="connsiteX5" fmla="*/ 1150921 w 4038814"/>
                <a:gd name="connsiteY5" fmla="*/ 2919328 h 4038381"/>
                <a:gd name="connsiteX6" fmla="*/ 1262744 w 4038814"/>
                <a:gd name="connsiteY6" fmla="*/ 2779977 h 4038381"/>
                <a:gd name="connsiteX7" fmla="*/ 1497536 w 4038814"/>
                <a:gd name="connsiteY7" fmla="*/ 2510610 h 4038381"/>
                <a:gd name="connsiteX8" fmla="*/ 1748805 w 4038814"/>
                <a:gd name="connsiteY8" fmla="*/ 2256578 h 4038381"/>
                <a:gd name="connsiteX9" fmla="*/ 1880346 w 4038814"/>
                <a:gd name="connsiteY9" fmla="*/ 2135611 h 4038381"/>
                <a:gd name="connsiteX10" fmla="*/ 2016362 w 4038814"/>
                <a:gd name="connsiteY10" fmla="*/ 2019692 h 4038381"/>
                <a:gd name="connsiteX11" fmla="*/ 2152380 w 4038814"/>
                <a:gd name="connsiteY11" fmla="*/ 1903963 h 4038381"/>
                <a:gd name="connsiteX12" fmla="*/ 2283825 w 4038814"/>
                <a:gd name="connsiteY12" fmla="*/ 1783091 h 4038381"/>
                <a:gd name="connsiteX13" fmla="*/ 2534903 w 4038814"/>
                <a:gd name="connsiteY13" fmla="*/ 1529154 h 4038381"/>
                <a:gd name="connsiteX14" fmla="*/ 2769504 w 4038814"/>
                <a:gd name="connsiteY14" fmla="*/ 1260073 h 4038381"/>
                <a:gd name="connsiteX15" fmla="*/ 2881328 w 4038814"/>
                <a:gd name="connsiteY15" fmla="*/ 1120722 h 4038381"/>
                <a:gd name="connsiteX16" fmla="*/ 2997152 w 4038814"/>
                <a:gd name="connsiteY16" fmla="*/ 984610 h 4038381"/>
                <a:gd name="connsiteX17" fmla="*/ 3242897 w 4038814"/>
                <a:gd name="connsiteY17" fmla="*/ 725149 h 4038381"/>
                <a:gd name="connsiteX18" fmla="*/ 3503596 w 4038814"/>
                <a:gd name="connsiteY18" fmla="*/ 480547 h 4038381"/>
                <a:gd name="connsiteX19" fmla="*/ 3775439 w 4038814"/>
                <a:gd name="connsiteY19" fmla="*/ 248804 h 4038381"/>
                <a:gd name="connsiteX20" fmla="*/ 4032614 w 4038814"/>
                <a:gd name="connsiteY20" fmla="*/ 1154 h 4038381"/>
                <a:gd name="connsiteX21" fmla="*/ 4037596 w 4038814"/>
                <a:gd name="connsiteY21" fmla="*/ 992 h 4038381"/>
                <a:gd name="connsiteX22" fmla="*/ 4037758 w 4038814"/>
                <a:gd name="connsiteY22" fmla="*/ 1154 h 4038381"/>
                <a:gd name="connsiteX23" fmla="*/ 4037787 w 4038814"/>
                <a:gd name="connsiteY23" fmla="*/ 6269 h 4038381"/>
                <a:gd name="connsiteX24" fmla="*/ 4037758 w 4038814"/>
                <a:gd name="connsiteY24" fmla="*/ 6297 h 4038381"/>
                <a:gd name="connsiteX25" fmla="*/ 4037758 w 4038814"/>
                <a:gd name="connsiteY25" fmla="*/ 6297 h 4038381"/>
                <a:gd name="connsiteX26" fmla="*/ 3780106 w 4038814"/>
                <a:gd name="connsiteY26" fmla="*/ 253947 h 4038381"/>
                <a:gd name="connsiteX27" fmla="*/ 3507787 w 4038814"/>
                <a:gd name="connsiteY27" fmla="*/ 485309 h 4038381"/>
                <a:gd name="connsiteX28" fmla="*/ 3247183 w 4038814"/>
                <a:gd name="connsiteY28" fmla="*/ 729245 h 4038381"/>
                <a:gd name="connsiteX29" fmla="*/ 3001057 w 4038814"/>
                <a:gd name="connsiteY29" fmla="*/ 988134 h 4038381"/>
                <a:gd name="connsiteX30" fmla="*/ 2885233 w 4038814"/>
                <a:gd name="connsiteY30" fmla="*/ 1123961 h 4038381"/>
                <a:gd name="connsiteX31" fmla="*/ 2773409 w 4038814"/>
                <a:gd name="connsiteY31" fmla="*/ 1263121 h 4038381"/>
                <a:gd name="connsiteX32" fmla="*/ 2538237 w 4038814"/>
                <a:gd name="connsiteY32" fmla="*/ 1532202 h 4038381"/>
                <a:gd name="connsiteX33" fmla="*/ 2286682 w 4038814"/>
                <a:gd name="connsiteY33" fmla="*/ 1786043 h 4038381"/>
                <a:gd name="connsiteX34" fmla="*/ 2154951 w 4038814"/>
                <a:gd name="connsiteY34" fmla="*/ 1906820 h 4038381"/>
                <a:gd name="connsiteX35" fmla="*/ 2018648 w 4038814"/>
                <a:gd name="connsiteY35" fmla="*/ 2022359 h 4038381"/>
                <a:gd name="connsiteX36" fmla="*/ 1882441 w 4038814"/>
                <a:gd name="connsiteY36" fmla="*/ 2137897 h 4038381"/>
                <a:gd name="connsiteX37" fmla="*/ 1750901 w 4038814"/>
                <a:gd name="connsiteY37" fmla="*/ 2258579 h 4038381"/>
                <a:gd name="connsiteX38" fmla="*/ 1499440 w 4038814"/>
                <a:gd name="connsiteY38" fmla="*/ 2512229 h 4038381"/>
                <a:gd name="connsiteX39" fmla="*/ 1264363 w 4038814"/>
                <a:gd name="connsiteY39" fmla="*/ 2781120 h 4038381"/>
                <a:gd name="connsiteX40" fmla="*/ 1152445 w 4038814"/>
                <a:gd name="connsiteY40" fmla="*/ 2920280 h 4038381"/>
                <a:gd name="connsiteX41" fmla="*/ 1036430 w 4038814"/>
                <a:gd name="connsiteY41" fmla="*/ 3056202 h 4038381"/>
                <a:gd name="connsiteX42" fmla="*/ 790495 w 4038814"/>
                <a:gd name="connsiteY42" fmla="*/ 3315282 h 4038381"/>
                <a:gd name="connsiteX43" fmla="*/ 529605 w 4038814"/>
                <a:gd name="connsiteY43" fmla="*/ 3559408 h 4038381"/>
                <a:gd name="connsiteX44" fmla="*/ 257857 w 4038814"/>
                <a:gd name="connsiteY44" fmla="*/ 3791342 h 4038381"/>
                <a:gd name="connsiteX45" fmla="*/ 15 w 4038814"/>
                <a:gd name="connsiteY45" fmla="*/ 4038420 h 4038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038814" h="4038381">
                  <a:moveTo>
                    <a:pt x="15" y="4038420"/>
                  </a:moveTo>
                  <a:cubicBezTo>
                    <a:pt x="83454" y="3953553"/>
                    <a:pt x="168227" y="3869828"/>
                    <a:pt x="257190" y="3790770"/>
                  </a:cubicBezTo>
                  <a:cubicBezTo>
                    <a:pt x="346153" y="3711713"/>
                    <a:pt x="439213" y="3637037"/>
                    <a:pt x="529129" y="3559027"/>
                  </a:cubicBezTo>
                  <a:cubicBezTo>
                    <a:pt x="619045" y="3481017"/>
                    <a:pt x="705436" y="3398912"/>
                    <a:pt x="789637" y="3314616"/>
                  </a:cubicBezTo>
                  <a:cubicBezTo>
                    <a:pt x="873839" y="3230319"/>
                    <a:pt x="956230" y="3144404"/>
                    <a:pt x="1035192" y="3055250"/>
                  </a:cubicBezTo>
                  <a:cubicBezTo>
                    <a:pt x="1074816" y="3010863"/>
                    <a:pt x="1113202" y="2965334"/>
                    <a:pt x="1150921" y="2919328"/>
                  </a:cubicBezTo>
                  <a:lnTo>
                    <a:pt x="1262744" y="2779977"/>
                  </a:lnTo>
                  <a:cubicBezTo>
                    <a:pt x="1337135" y="2686918"/>
                    <a:pt x="1415907" y="2597383"/>
                    <a:pt x="1497536" y="2510610"/>
                  </a:cubicBezTo>
                  <a:cubicBezTo>
                    <a:pt x="1579165" y="2423837"/>
                    <a:pt x="1662699" y="2339160"/>
                    <a:pt x="1748805" y="2256578"/>
                  </a:cubicBezTo>
                  <a:cubicBezTo>
                    <a:pt x="1791734" y="2215364"/>
                    <a:pt x="1835578" y="2175044"/>
                    <a:pt x="1880346" y="2135611"/>
                  </a:cubicBezTo>
                  <a:cubicBezTo>
                    <a:pt x="1924732" y="2095892"/>
                    <a:pt x="1970547" y="2057792"/>
                    <a:pt x="2016362" y="2019692"/>
                  </a:cubicBezTo>
                  <a:cubicBezTo>
                    <a:pt x="2062178" y="1981592"/>
                    <a:pt x="2107707" y="1943492"/>
                    <a:pt x="2152380" y="1903963"/>
                  </a:cubicBezTo>
                  <a:cubicBezTo>
                    <a:pt x="2197052" y="1864434"/>
                    <a:pt x="2240867" y="1824334"/>
                    <a:pt x="2283825" y="1783091"/>
                  </a:cubicBezTo>
                  <a:cubicBezTo>
                    <a:pt x="2369550" y="1700795"/>
                    <a:pt x="2453274" y="1615736"/>
                    <a:pt x="2534903" y="1529154"/>
                  </a:cubicBezTo>
                  <a:cubicBezTo>
                    <a:pt x="2616533" y="1442572"/>
                    <a:pt x="2695209" y="1353037"/>
                    <a:pt x="2769504" y="1260073"/>
                  </a:cubicBezTo>
                  <a:lnTo>
                    <a:pt x="2881328" y="1120722"/>
                  </a:lnTo>
                  <a:cubicBezTo>
                    <a:pt x="2919428" y="1074621"/>
                    <a:pt x="2957528" y="1029092"/>
                    <a:pt x="2997152" y="984610"/>
                  </a:cubicBezTo>
                  <a:cubicBezTo>
                    <a:pt x="3076209" y="895361"/>
                    <a:pt x="3159077" y="809540"/>
                    <a:pt x="3242897" y="725149"/>
                  </a:cubicBezTo>
                  <a:cubicBezTo>
                    <a:pt x="3326717" y="640757"/>
                    <a:pt x="3413204" y="558271"/>
                    <a:pt x="3503596" y="480547"/>
                  </a:cubicBezTo>
                  <a:cubicBezTo>
                    <a:pt x="3593988" y="402823"/>
                    <a:pt x="3687143" y="328147"/>
                    <a:pt x="3775439" y="248804"/>
                  </a:cubicBezTo>
                  <a:cubicBezTo>
                    <a:pt x="3863736" y="169460"/>
                    <a:pt x="3948985" y="85926"/>
                    <a:pt x="4032614" y="1154"/>
                  </a:cubicBezTo>
                  <a:cubicBezTo>
                    <a:pt x="4033948" y="-266"/>
                    <a:pt x="4036177" y="-342"/>
                    <a:pt x="4037596" y="992"/>
                  </a:cubicBezTo>
                  <a:cubicBezTo>
                    <a:pt x="4037653" y="1039"/>
                    <a:pt x="4037710" y="1096"/>
                    <a:pt x="4037758" y="1154"/>
                  </a:cubicBezTo>
                  <a:cubicBezTo>
                    <a:pt x="4039177" y="2563"/>
                    <a:pt x="4039187" y="4849"/>
                    <a:pt x="4037787" y="6269"/>
                  </a:cubicBezTo>
                  <a:cubicBezTo>
                    <a:pt x="4037777" y="6278"/>
                    <a:pt x="4037767" y="6288"/>
                    <a:pt x="4037758" y="6297"/>
                  </a:cubicBezTo>
                  <a:lnTo>
                    <a:pt x="4037758" y="6297"/>
                  </a:lnTo>
                  <a:cubicBezTo>
                    <a:pt x="3954128" y="91165"/>
                    <a:pt x="3869166" y="174890"/>
                    <a:pt x="3780106" y="253947"/>
                  </a:cubicBezTo>
                  <a:cubicBezTo>
                    <a:pt x="3691048" y="333005"/>
                    <a:pt x="3597798" y="407490"/>
                    <a:pt x="3507787" y="485309"/>
                  </a:cubicBezTo>
                  <a:cubicBezTo>
                    <a:pt x="3417776" y="563129"/>
                    <a:pt x="3331479" y="645139"/>
                    <a:pt x="3247183" y="729245"/>
                  </a:cubicBezTo>
                  <a:cubicBezTo>
                    <a:pt x="3162887" y="813350"/>
                    <a:pt x="3080305" y="899170"/>
                    <a:pt x="3001057" y="988134"/>
                  </a:cubicBezTo>
                  <a:cubicBezTo>
                    <a:pt x="2961433" y="1032520"/>
                    <a:pt x="2922952" y="1077955"/>
                    <a:pt x="2885233" y="1123961"/>
                  </a:cubicBezTo>
                  <a:lnTo>
                    <a:pt x="2773409" y="1263121"/>
                  </a:lnTo>
                  <a:cubicBezTo>
                    <a:pt x="2698924" y="1356085"/>
                    <a:pt x="2619962" y="1445525"/>
                    <a:pt x="2538237" y="1532202"/>
                  </a:cubicBezTo>
                  <a:cubicBezTo>
                    <a:pt x="2456513" y="1618880"/>
                    <a:pt x="2372407" y="1703652"/>
                    <a:pt x="2286682" y="1786043"/>
                  </a:cubicBezTo>
                  <a:cubicBezTo>
                    <a:pt x="2243629" y="1827191"/>
                    <a:pt x="2199719" y="1867454"/>
                    <a:pt x="2154951" y="1906820"/>
                  </a:cubicBezTo>
                  <a:cubicBezTo>
                    <a:pt x="2110089" y="1946063"/>
                    <a:pt x="2064559" y="1984354"/>
                    <a:pt x="2018648" y="2022359"/>
                  </a:cubicBezTo>
                  <a:cubicBezTo>
                    <a:pt x="1972738" y="2060363"/>
                    <a:pt x="1927208" y="2098559"/>
                    <a:pt x="1882441" y="2137897"/>
                  </a:cubicBezTo>
                  <a:cubicBezTo>
                    <a:pt x="1837673" y="2177235"/>
                    <a:pt x="1793858" y="2217431"/>
                    <a:pt x="1750901" y="2258579"/>
                  </a:cubicBezTo>
                  <a:cubicBezTo>
                    <a:pt x="1665176" y="2340779"/>
                    <a:pt x="1581260" y="2425743"/>
                    <a:pt x="1499440" y="2512229"/>
                  </a:cubicBezTo>
                  <a:cubicBezTo>
                    <a:pt x="1417621" y="2598717"/>
                    <a:pt x="1338944" y="2688156"/>
                    <a:pt x="1264363" y="2781120"/>
                  </a:cubicBezTo>
                  <a:lnTo>
                    <a:pt x="1152445" y="2920280"/>
                  </a:lnTo>
                  <a:cubicBezTo>
                    <a:pt x="1114345" y="2966286"/>
                    <a:pt x="1076245" y="3011816"/>
                    <a:pt x="1036430" y="3056202"/>
                  </a:cubicBezTo>
                  <a:cubicBezTo>
                    <a:pt x="957373" y="3145261"/>
                    <a:pt x="874505" y="3230986"/>
                    <a:pt x="790495" y="3315282"/>
                  </a:cubicBezTo>
                  <a:cubicBezTo>
                    <a:pt x="706484" y="3399578"/>
                    <a:pt x="619807" y="3481875"/>
                    <a:pt x="529605" y="3559408"/>
                  </a:cubicBezTo>
                  <a:cubicBezTo>
                    <a:pt x="439403" y="3636941"/>
                    <a:pt x="345963" y="3711141"/>
                    <a:pt x="257857" y="3791342"/>
                  </a:cubicBezTo>
                  <a:cubicBezTo>
                    <a:pt x="169751" y="3871542"/>
                    <a:pt x="83549" y="3953267"/>
                    <a:pt x="15" y="4038420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785A86FC-13B9-4814-B011-E1CF00071049}"/>
                </a:ext>
              </a:extLst>
            </p:cNvPr>
            <p:cNvSpPr/>
            <p:nvPr/>
          </p:nvSpPr>
          <p:spPr>
            <a:xfrm>
              <a:off x="6180295" y="2414560"/>
              <a:ext cx="3940080" cy="3937470"/>
            </a:xfrm>
            <a:custGeom>
              <a:avLst/>
              <a:gdLst>
                <a:gd name="connsiteX0" fmla="*/ 15 w 3940080"/>
                <a:gd name="connsiteY0" fmla="*/ 3937509 h 3937470"/>
                <a:gd name="connsiteX1" fmla="*/ 250903 w 3940080"/>
                <a:gd name="connsiteY1" fmla="*/ 3695955 h 3937470"/>
                <a:gd name="connsiteX2" fmla="*/ 516556 w 3940080"/>
                <a:gd name="connsiteY2" fmla="*/ 3470594 h 3937470"/>
                <a:gd name="connsiteX3" fmla="*/ 770873 w 3940080"/>
                <a:gd name="connsiteY3" fmla="*/ 3232469 h 3937470"/>
                <a:gd name="connsiteX4" fmla="*/ 1010236 w 3940080"/>
                <a:gd name="connsiteY4" fmla="*/ 2979485 h 3937470"/>
                <a:gd name="connsiteX5" fmla="*/ 1122822 w 3940080"/>
                <a:gd name="connsiteY5" fmla="*/ 2846706 h 3937470"/>
                <a:gd name="connsiteX6" fmla="*/ 1231502 w 3940080"/>
                <a:gd name="connsiteY6" fmla="*/ 2710499 h 3937470"/>
                <a:gd name="connsiteX7" fmla="*/ 1460102 w 3940080"/>
                <a:gd name="connsiteY7" fmla="*/ 2447514 h 3937470"/>
                <a:gd name="connsiteX8" fmla="*/ 1705085 w 3940080"/>
                <a:gd name="connsiteY8" fmla="*/ 2199864 h 3937470"/>
                <a:gd name="connsiteX9" fmla="*/ 1833578 w 3940080"/>
                <a:gd name="connsiteY9" fmla="*/ 2082134 h 3937470"/>
                <a:gd name="connsiteX10" fmla="*/ 1966928 w 3940080"/>
                <a:gd name="connsiteY10" fmla="*/ 1969549 h 3937470"/>
                <a:gd name="connsiteX11" fmla="*/ 2100278 w 3940080"/>
                <a:gd name="connsiteY11" fmla="*/ 1857059 h 3937470"/>
                <a:gd name="connsiteX12" fmla="*/ 2228579 w 3940080"/>
                <a:gd name="connsiteY12" fmla="*/ 1739330 h 3937470"/>
                <a:gd name="connsiteX13" fmla="*/ 2473467 w 3940080"/>
                <a:gd name="connsiteY13" fmla="*/ 1491680 h 3937470"/>
                <a:gd name="connsiteX14" fmla="*/ 2702067 w 3940080"/>
                <a:gd name="connsiteY14" fmla="*/ 1228885 h 3937470"/>
                <a:gd name="connsiteX15" fmla="*/ 2810747 w 3940080"/>
                <a:gd name="connsiteY15" fmla="*/ 1092773 h 3937470"/>
                <a:gd name="connsiteX16" fmla="*/ 2923428 w 3940080"/>
                <a:gd name="connsiteY16" fmla="*/ 959423 h 3937470"/>
                <a:gd name="connsiteX17" fmla="*/ 3162982 w 3940080"/>
                <a:gd name="connsiteY17" fmla="*/ 706248 h 3937470"/>
                <a:gd name="connsiteX18" fmla="*/ 3417394 w 3940080"/>
                <a:gd name="connsiteY18" fmla="*/ 468123 h 3937470"/>
                <a:gd name="connsiteX19" fmla="*/ 3682571 w 3940080"/>
                <a:gd name="connsiteY19" fmla="*/ 243047 h 3937470"/>
                <a:gd name="connsiteX20" fmla="*/ 3933364 w 3940080"/>
                <a:gd name="connsiteY20" fmla="*/ 1589 h 3937470"/>
                <a:gd name="connsiteX21" fmla="*/ 3938546 w 3940080"/>
                <a:gd name="connsiteY21" fmla="*/ 731 h 3937470"/>
                <a:gd name="connsiteX22" fmla="*/ 3939403 w 3940080"/>
                <a:gd name="connsiteY22" fmla="*/ 5922 h 3937470"/>
                <a:gd name="connsiteX23" fmla="*/ 3938603 w 3940080"/>
                <a:gd name="connsiteY23" fmla="*/ 6732 h 3937470"/>
                <a:gd name="connsiteX24" fmla="*/ 3938603 w 3940080"/>
                <a:gd name="connsiteY24" fmla="*/ 6732 h 3937470"/>
                <a:gd name="connsiteX25" fmla="*/ 3687142 w 3940080"/>
                <a:gd name="connsiteY25" fmla="*/ 248191 h 3937470"/>
                <a:gd name="connsiteX26" fmla="*/ 3421109 w 3940080"/>
                <a:gd name="connsiteY26" fmla="*/ 473267 h 3937470"/>
                <a:gd name="connsiteX27" fmla="*/ 3166697 w 3940080"/>
                <a:gd name="connsiteY27" fmla="*/ 710820 h 3937470"/>
                <a:gd name="connsiteX28" fmla="*/ 2927047 w 3940080"/>
                <a:gd name="connsiteY28" fmla="*/ 963423 h 3937470"/>
                <a:gd name="connsiteX29" fmla="*/ 2814272 w 3940080"/>
                <a:gd name="connsiteY29" fmla="*/ 1096011 h 3937470"/>
                <a:gd name="connsiteX30" fmla="*/ 2705020 w 3940080"/>
                <a:gd name="connsiteY30" fmla="*/ 1232028 h 3937470"/>
                <a:gd name="connsiteX31" fmla="*/ 2476420 w 3940080"/>
                <a:gd name="connsiteY31" fmla="*/ 1494823 h 3937470"/>
                <a:gd name="connsiteX32" fmla="*/ 2231056 w 3940080"/>
                <a:gd name="connsiteY32" fmla="*/ 1742473 h 3937470"/>
                <a:gd name="connsiteX33" fmla="*/ 2102468 w 3940080"/>
                <a:gd name="connsiteY33" fmla="*/ 1860011 h 3937470"/>
                <a:gd name="connsiteX34" fmla="*/ 1969118 w 3940080"/>
                <a:gd name="connsiteY34" fmla="*/ 1972502 h 3937470"/>
                <a:gd name="connsiteX35" fmla="*/ 1835768 w 3940080"/>
                <a:gd name="connsiteY35" fmla="*/ 2084801 h 3937470"/>
                <a:gd name="connsiteX36" fmla="*/ 1707276 w 3940080"/>
                <a:gd name="connsiteY36" fmla="*/ 2202340 h 3937470"/>
                <a:gd name="connsiteX37" fmla="*/ 1462007 w 3940080"/>
                <a:gd name="connsiteY37" fmla="*/ 2449990 h 3937470"/>
                <a:gd name="connsiteX38" fmla="*/ 1233407 w 3940080"/>
                <a:gd name="connsiteY38" fmla="*/ 2712499 h 3937470"/>
                <a:gd name="connsiteX39" fmla="*/ 1124537 w 3940080"/>
                <a:gd name="connsiteY39" fmla="*/ 2848516 h 3937470"/>
                <a:gd name="connsiteX40" fmla="*/ 1011665 w 3940080"/>
                <a:gd name="connsiteY40" fmla="*/ 2981294 h 3937470"/>
                <a:gd name="connsiteX41" fmla="*/ 771826 w 3940080"/>
                <a:gd name="connsiteY41" fmla="*/ 3233231 h 3937470"/>
                <a:gd name="connsiteX42" fmla="*/ 517222 w 3940080"/>
                <a:gd name="connsiteY42" fmla="*/ 3471356 h 3937470"/>
                <a:gd name="connsiteX43" fmla="*/ 251189 w 3940080"/>
                <a:gd name="connsiteY43" fmla="*/ 3696336 h 3937470"/>
                <a:gd name="connsiteX44" fmla="*/ 15 w 3940080"/>
                <a:gd name="connsiteY44" fmla="*/ 3937509 h 3937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940080" h="3937470">
                  <a:moveTo>
                    <a:pt x="15" y="3937509"/>
                  </a:moveTo>
                  <a:cubicBezTo>
                    <a:pt x="81359" y="3854737"/>
                    <a:pt x="164131" y="3773108"/>
                    <a:pt x="250903" y="3695955"/>
                  </a:cubicBezTo>
                  <a:cubicBezTo>
                    <a:pt x="337676" y="3618802"/>
                    <a:pt x="428735" y="3546413"/>
                    <a:pt x="516556" y="3470594"/>
                  </a:cubicBezTo>
                  <a:cubicBezTo>
                    <a:pt x="604376" y="3394775"/>
                    <a:pt x="688768" y="3314669"/>
                    <a:pt x="770873" y="3232469"/>
                  </a:cubicBezTo>
                  <a:cubicBezTo>
                    <a:pt x="852979" y="3150268"/>
                    <a:pt x="933370" y="3066543"/>
                    <a:pt x="1010236" y="2979485"/>
                  </a:cubicBezTo>
                  <a:cubicBezTo>
                    <a:pt x="1048336" y="2936051"/>
                    <a:pt x="1086437" y="2891664"/>
                    <a:pt x="1122822" y="2846706"/>
                  </a:cubicBezTo>
                  <a:lnTo>
                    <a:pt x="1231502" y="2710499"/>
                  </a:lnTo>
                  <a:cubicBezTo>
                    <a:pt x="1303797" y="2619630"/>
                    <a:pt x="1380473" y="2532191"/>
                    <a:pt x="1460102" y="2447514"/>
                  </a:cubicBezTo>
                  <a:cubicBezTo>
                    <a:pt x="1539732" y="2362836"/>
                    <a:pt x="1621170" y="2280064"/>
                    <a:pt x="1705085" y="2199864"/>
                  </a:cubicBezTo>
                  <a:cubicBezTo>
                    <a:pt x="1747062" y="2159792"/>
                    <a:pt x="1789887" y="2120549"/>
                    <a:pt x="1833578" y="2082134"/>
                  </a:cubicBezTo>
                  <a:cubicBezTo>
                    <a:pt x="1877297" y="2044034"/>
                    <a:pt x="1921779" y="2006506"/>
                    <a:pt x="1966928" y="1969549"/>
                  </a:cubicBezTo>
                  <a:cubicBezTo>
                    <a:pt x="2012076" y="1932592"/>
                    <a:pt x="2056177" y="1895254"/>
                    <a:pt x="2100278" y="1857059"/>
                  </a:cubicBezTo>
                  <a:cubicBezTo>
                    <a:pt x="2144378" y="1818863"/>
                    <a:pt x="2186669" y="1779525"/>
                    <a:pt x="2228579" y="1739330"/>
                  </a:cubicBezTo>
                  <a:cubicBezTo>
                    <a:pt x="2312494" y="1659129"/>
                    <a:pt x="2393838" y="1576262"/>
                    <a:pt x="2473467" y="1491680"/>
                  </a:cubicBezTo>
                  <a:cubicBezTo>
                    <a:pt x="2553096" y="1407098"/>
                    <a:pt x="2629582" y="1319753"/>
                    <a:pt x="2702067" y="1228885"/>
                  </a:cubicBezTo>
                  <a:lnTo>
                    <a:pt x="2810747" y="1092773"/>
                  </a:lnTo>
                  <a:cubicBezTo>
                    <a:pt x="2847514" y="1047719"/>
                    <a:pt x="2884852" y="1003238"/>
                    <a:pt x="2923428" y="959423"/>
                  </a:cubicBezTo>
                  <a:cubicBezTo>
                    <a:pt x="3000390" y="872364"/>
                    <a:pt x="3081067" y="788544"/>
                    <a:pt x="3162982" y="706248"/>
                  </a:cubicBezTo>
                  <a:cubicBezTo>
                    <a:pt x="3244897" y="623952"/>
                    <a:pt x="3329098" y="543656"/>
                    <a:pt x="3417394" y="468123"/>
                  </a:cubicBezTo>
                  <a:cubicBezTo>
                    <a:pt x="3505691" y="392590"/>
                    <a:pt x="3595893" y="320676"/>
                    <a:pt x="3682571" y="243047"/>
                  </a:cubicBezTo>
                  <a:cubicBezTo>
                    <a:pt x="3769248" y="165419"/>
                    <a:pt x="3852020" y="84361"/>
                    <a:pt x="3933364" y="1589"/>
                  </a:cubicBezTo>
                  <a:cubicBezTo>
                    <a:pt x="3934564" y="-78"/>
                    <a:pt x="3936878" y="-459"/>
                    <a:pt x="3938546" y="731"/>
                  </a:cubicBezTo>
                  <a:cubicBezTo>
                    <a:pt x="3940212" y="1931"/>
                    <a:pt x="3940593" y="4256"/>
                    <a:pt x="3939403" y="5922"/>
                  </a:cubicBezTo>
                  <a:cubicBezTo>
                    <a:pt x="3939174" y="6227"/>
                    <a:pt x="3938907" y="6503"/>
                    <a:pt x="3938603" y="6732"/>
                  </a:cubicBezTo>
                  <a:lnTo>
                    <a:pt x="3938603" y="6732"/>
                  </a:lnTo>
                  <a:cubicBezTo>
                    <a:pt x="3856973" y="89409"/>
                    <a:pt x="3774106" y="171038"/>
                    <a:pt x="3687142" y="248191"/>
                  </a:cubicBezTo>
                  <a:cubicBezTo>
                    <a:pt x="3600179" y="325343"/>
                    <a:pt x="3509025" y="397543"/>
                    <a:pt x="3421109" y="473267"/>
                  </a:cubicBezTo>
                  <a:cubicBezTo>
                    <a:pt x="3333194" y="548990"/>
                    <a:pt x="3248897" y="628810"/>
                    <a:pt x="3166697" y="710820"/>
                  </a:cubicBezTo>
                  <a:cubicBezTo>
                    <a:pt x="3084496" y="792830"/>
                    <a:pt x="3004010" y="876555"/>
                    <a:pt x="2927047" y="963423"/>
                  </a:cubicBezTo>
                  <a:cubicBezTo>
                    <a:pt x="2888947" y="1006762"/>
                    <a:pt x="2850847" y="1051148"/>
                    <a:pt x="2814272" y="1096011"/>
                  </a:cubicBezTo>
                  <a:lnTo>
                    <a:pt x="2705020" y="1232028"/>
                  </a:lnTo>
                  <a:cubicBezTo>
                    <a:pt x="2632535" y="1322897"/>
                    <a:pt x="2555763" y="1410241"/>
                    <a:pt x="2476420" y="1494823"/>
                  </a:cubicBezTo>
                  <a:cubicBezTo>
                    <a:pt x="2397076" y="1579405"/>
                    <a:pt x="2315162" y="1662082"/>
                    <a:pt x="2231056" y="1742473"/>
                  </a:cubicBezTo>
                  <a:cubicBezTo>
                    <a:pt x="2189022" y="1782544"/>
                    <a:pt x="2146160" y="1821721"/>
                    <a:pt x="2102468" y="1860011"/>
                  </a:cubicBezTo>
                  <a:cubicBezTo>
                    <a:pt x="2058653" y="1898111"/>
                    <a:pt x="2014076" y="1935545"/>
                    <a:pt x="1969118" y="1972502"/>
                  </a:cubicBezTo>
                  <a:cubicBezTo>
                    <a:pt x="1924160" y="2009459"/>
                    <a:pt x="1879774" y="2046606"/>
                    <a:pt x="1835768" y="2084801"/>
                  </a:cubicBezTo>
                  <a:cubicBezTo>
                    <a:pt x="1791763" y="2122997"/>
                    <a:pt x="1749186" y="2162240"/>
                    <a:pt x="1707276" y="2202340"/>
                  </a:cubicBezTo>
                  <a:cubicBezTo>
                    <a:pt x="1623170" y="2282445"/>
                    <a:pt x="1541731" y="2365217"/>
                    <a:pt x="1462007" y="2449990"/>
                  </a:cubicBezTo>
                  <a:cubicBezTo>
                    <a:pt x="1382283" y="2534763"/>
                    <a:pt x="1305607" y="2621440"/>
                    <a:pt x="1233407" y="2712499"/>
                  </a:cubicBezTo>
                  <a:lnTo>
                    <a:pt x="1124537" y="2848516"/>
                  </a:lnTo>
                  <a:cubicBezTo>
                    <a:pt x="1087770" y="2893474"/>
                    <a:pt x="1050337" y="2937956"/>
                    <a:pt x="1011665" y="2981294"/>
                  </a:cubicBezTo>
                  <a:cubicBezTo>
                    <a:pt x="934513" y="3067686"/>
                    <a:pt x="853645" y="3151316"/>
                    <a:pt x="771826" y="3233231"/>
                  </a:cubicBezTo>
                  <a:cubicBezTo>
                    <a:pt x="690006" y="3315145"/>
                    <a:pt x="605995" y="3395822"/>
                    <a:pt x="517222" y="3471356"/>
                  </a:cubicBezTo>
                  <a:cubicBezTo>
                    <a:pt x="428449" y="3546889"/>
                    <a:pt x="337676" y="3618707"/>
                    <a:pt x="251189" y="3696336"/>
                  </a:cubicBezTo>
                  <a:cubicBezTo>
                    <a:pt x="164702" y="3773965"/>
                    <a:pt x="81454" y="3854832"/>
                    <a:pt x="15" y="3937509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2B34828D-EAF3-4472-BC31-B44104F9D600}"/>
                </a:ext>
              </a:extLst>
            </p:cNvPr>
            <p:cNvSpPr/>
            <p:nvPr/>
          </p:nvSpPr>
          <p:spPr>
            <a:xfrm>
              <a:off x="6279831" y="2516249"/>
              <a:ext cx="3839211" cy="3835782"/>
            </a:xfrm>
            <a:custGeom>
              <a:avLst/>
              <a:gdLst>
                <a:gd name="connsiteX0" fmla="*/ 15 w 3839211"/>
                <a:gd name="connsiteY0" fmla="*/ 3835821 h 3835782"/>
                <a:gd name="connsiteX1" fmla="*/ 244712 w 3839211"/>
                <a:gd name="connsiteY1" fmla="*/ 3600553 h 3835782"/>
                <a:gd name="connsiteX2" fmla="*/ 504173 w 3839211"/>
                <a:gd name="connsiteY2" fmla="*/ 3381478 h 3835782"/>
                <a:gd name="connsiteX3" fmla="*/ 751823 w 3839211"/>
                <a:gd name="connsiteY3" fmla="*/ 3149735 h 3835782"/>
                <a:gd name="connsiteX4" fmla="*/ 984995 w 3839211"/>
                <a:gd name="connsiteY4" fmla="*/ 2903133 h 3835782"/>
                <a:gd name="connsiteX5" fmla="*/ 1094437 w 3839211"/>
                <a:gd name="connsiteY5" fmla="*/ 2773402 h 3835782"/>
                <a:gd name="connsiteX6" fmla="*/ 1200070 w 3839211"/>
                <a:gd name="connsiteY6" fmla="*/ 2640052 h 3835782"/>
                <a:gd name="connsiteX7" fmla="*/ 1422383 w 3839211"/>
                <a:gd name="connsiteY7" fmla="*/ 2383449 h 3835782"/>
                <a:gd name="connsiteX8" fmla="*/ 1661175 w 3839211"/>
                <a:gd name="connsiteY8" fmla="*/ 2142085 h 3835782"/>
                <a:gd name="connsiteX9" fmla="*/ 1786524 w 3839211"/>
                <a:gd name="connsiteY9" fmla="*/ 2027785 h 3835782"/>
                <a:gd name="connsiteX10" fmla="*/ 1916445 w 3839211"/>
                <a:gd name="connsiteY10" fmla="*/ 1918343 h 3835782"/>
                <a:gd name="connsiteX11" fmla="*/ 2046271 w 3839211"/>
                <a:gd name="connsiteY11" fmla="*/ 1808996 h 3835782"/>
                <a:gd name="connsiteX12" fmla="*/ 2171429 w 3839211"/>
                <a:gd name="connsiteY12" fmla="*/ 1694696 h 3835782"/>
                <a:gd name="connsiteX13" fmla="*/ 2410126 w 3839211"/>
                <a:gd name="connsiteY13" fmla="*/ 1453428 h 3835782"/>
                <a:gd name="connsiteX14" fmla="*/ 2632249 w 3839211"/>
                <a:gd name="connsiteY14" fmla="*/ 1197110 h 3835782"/>
                <a:gd name="connsiteX15" fmla="*/ 2737881 w 3839211"/>
                <a:gd name="connsiteY15" fmla="*/ 1063760 h 3835782"/>
                <a:gd name="connsiteX16" fmla="*/ 2847419 w 3839211"/>
                <a:gd name="connsiteY16" fmla="*/ 934030 h 3835782"/>
                <a:gd name="connsiteX17" fmla="*/ 3080781 w 3839211"/>
                <a:gd name="connsiteY17" fmla="*/ 687237 h 3835782"/>
                <a:gd name="connsiteX18" fmla="*/ 3329003 w 3839211"/>
                <a:gd name="connsiteY18" fmla="*/ 455303 h 3835782"/>
                <a:gd name="connsiteX19" fmla="*/ 3588368 w 3839211"/>
                <a:gd name="connsiteY19" fmla="*/ 236228 h 3835782"/>
                <a:gd name="connsiteX20" fmla="*/ 3832970 w 3839211"/>
                <a:gd name="connsiteY20" fmla="*/ 1151 h 3835782"/>
                <a:gd name="connsiteX21" fmla="*/ 3838114 w 3839211"/>
                <a:gd name="connsiteY21" fmla="*/ 1056 h 3835782"/>
                <a:gd name="connsiteX22" fmla="*/ 3838209 w 3839211"/>
                <a:gd name="connsiteY22" fmla="*/ 6199 h 3835782"/>
                <a:gd name="connsiteX23" fmla="*/ 3838209 w 3839211"/>
                <a:gd name="connsiteY23" fmla="*/ 6199 h 3835782"/>
                <a:gd name="connsiteX24" fmla="*/ 3592940 w 3839211"/>
                <a:gd name="connsiteY24" fmla="*/ 241372 h 3835782"/>
                <a:gd name="connsiteX25" fmla="*/ 3333194 w 3839211"/>
                <a:gd name="connsiteY25" fmla="*/ 460447 h 3835782"/>
                <a:gd name="connsiteX26" fmla="*/ 3084972 w 3839211"/>
                <a:gd name="connsiteY26" fmla="*/ 691714 h 3835782"/>
                <a:gd name="connsiteX27" fmla="*/ 2851515 w 3839211"/>
                <a:gd name="connsiteY27" fmla="*/ 937935 h 3835782"/>
                <a:gd name="connsiteX28" fmla="*/ 2741882 w 3839211"/>
                <a:gd name="connsiteY28" fmla="*/ 1067380 h 3835782"/>
                <a:gd name="connsiteX29" fmla="*/ 2636154 w 3839211"/>
                <a:gd name="connsiteY29" fmla="*/ 1200158 h 3835782"/>
                <a:gd name="connsiteX30" fmla="*/ 2413460 w 3839211"/>
                <a:gd name="connsiteY30" fmla="*/ 1456571 h 3835782"/>
                <a:gd name="connsiteX31" fmla="*/ 2174287 w 3839211"/>
                <a:gd name="connsiteY31" fmla="*/ 1697744 h 3835782"/>
                <a:gd name="connsiteX32" fmla="*/ 2048747 w 3839211"/>
                <a:gd name="connsiteY32" fmla="*/ 1812044 h 3835782"/>
                <a:gd name="connsiteX33" fmla="*/ 1918731 w 3839211"/>
                <a:gd name="connsiteY33" fmla="*/ 1921296 h 3835782"/>
                <a:gd name="connsiteX34" fmla="*/ 1788810 w 3839211"/>
                <a:gd name="connsiteY34" fmla="*/ 2030452 h 3835782"/>
                <a:gd name="connsiteX35" fmla="*/ 1663366 w 3839211"/>
                <a:gd name="connsiteY35" fmla="*/ 2144752 h 3835782"/>
                <a:gd name="connsiteX36" fmla="*/ 1424384 w 3839211"/>
                <a:gd name="connsiteY36" fmla="*/ 2385735 h 3835782"/>
                <a:gd name="connsiteX37" fmla="*/ 1201784 w 3839211"/>
                <a:gd name="connsiteY37" fmla="*/ 2641862 h 3835782"/>
                <a:gd name="connsiteX38" fmla="*/ 1096057 w 3839211"/>
                <a:gd name="connsiteY38" fmla="*/ 2774736 h 3835782"/>
                <a:gd name="connsiteX39" fmla="*/ 986329 w 3839211"/>
                <a:gd name="connsiteY39" fmla="*/ 2904276 h 3835782"/>
                <a:gd name="connsiteX40" fmla="*/ 752776 w 3839211"/>
                <a:gd name="connsiteY40" fmla="*/ 3150688 h 3835782"/>
                <a:gd name="connsiteX41" fmla="*/ 504364 w 3839211"/>
                <a:gd name="connsiteY41" fmla="*/ 3382145 h 3835782"/>
                <a:gd name="connsiteX42" fmla="*/ 244617 w 3839211"/>
                <a:gd name="connsiteY42" fmla="*/ 3601220 h 3835782"/>
                <a:gd name="connsiteX43" fmla="*/ 15 w 3839211"/>
                <a:gd name="connsiteY43" fmla="*/ 3835821 h 3835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839211" h="3835782">
                  <a:moveTo>
                    <a:pt x="15" y="3835821"/>
                  </a:moveTo>
                  <a:cubicBezTo>
                    <a:pt x="79263" y="3755144"/>
                    <a:pt x="159940" y="3675610"/>
                    <a:pt x="244712" y="3600553"/>
                  </a:cubicBezTo>
                  <a:cubicBezTo>
                    <a:pt x="329485" y="3525496"/>
                    <a:pt x="418353" y="3455392"/>
                    <a:pt x="504173" y="3381478"/>
                  </a:cubicBezTo>
                  <a:cubicBezTo>
                    <a:pt x="589994" y="3307564"/>
                    <a:pt x="672194" y="3229745"/>
                    <a:pt x="751823" y="3149735"/>
                  </a:cubicBezTo>
                  <a:cubicBezTo>
                    <a:pt x="831452" y="3069725"/>
                    <a:pt x="910129" y="2987810"/>
                    <a:pt x="984995" y="2903133"/>
                  </a:cubicBezTo>
                  <a:cubicBezTo>
                    <a:pt x="1022524" y="2860747"/>
                    <a:pt x="1058814" y="2817408"/>
                    <a:pt x="1094437" y="2773402"/>
                  </a:cubicBezTo>
                  <a:lnTo>
                    <a:pt x="1200070" y="2640052"/>
                  </a:lnTo>
                  <a:cubicBezTo>
                    <a:pt x="1270269" y="2551279"/>
                    <a:pt x="1344850" y="2466031"/>
                    <a:pt x="1422383" y="2383449"/>
                  </a:cubicBezTo>
                  <a:cubicBezTo>
                    <a:pt x="1499917" y="2300867"/>
                    <a:pt x="1579260" y="2220286"/>
                    <a:pt x="1661175" y="2142085"/>
                  </a:cubicBezTo>
                  <a:cubicBezTo>
                    <a:pt x="1702133" y="2102909"/>
                    <a:pt x="1743919" y="2064809"/>
                    <a:pt x="1786524" y="2027785"/>
                  </a:cubicBezTo>
                  <a:cubicBezTo>
                    <a:pt x="1829196" y="1990543"/>
                    <a:pt x="1872725" y="1954348"/>
                    <a:pt x="1916445" y="1918343"/>
                  </a:cubicBezTo>
                  <a:cubicBezTo>
                    <a:pt x="1960165" y="1882339"/>
                    <a:pt x="2003599" y="1846239"/>
                    <a:pt x="2046271" y="1808996"/>
                  </a:cubicBezTo>
                  <a:cubicBezTo>
                    <a:pt x="2088943" y="1771753"/>
                    <a:pt x="2130567" y="1733653"/>
                    <a:pt x="2171429" y="1694696"/>
                  </a:cubicBezTo>
                  <a:cubicBezTo>
                    <a:pt x="2253249" y="1616591"/>
                    <a:pt x="2332592" y="1535819"/>
                    <a:pt x="2410126" y="1453428"/>
                  </a:cubicBezTo>
                  <a:cubicBezTo>
                    <a:pt x="2487659" y="1371037"/>
                    <a:pt x="2562526" y="1285788"/>
                    <a:pt x="2632249" y="1197110"/>
                  </a:cubicBezTo>
                  <a:lnTo>
                    <a:pt x="2737881" y="1063760"/>
                  </a:lnTo>
                  <a:cubicBezTo>
                    <a:pt x="2773505" y="1019850"/>
                    <a:pt x="2809890" y="976416"/>
                    <a:pt x="2847419" y="934030"/>
                  </a:cubicBezTo>
                  <a:cubicBezTo>
                    <a:pt x="2922381" y="849067"/>
                    <a:pt x="3000867" y="767437"/>
                    <a:pt x="3080781" y="687237"/>
                  </a:cubicBezTo>
                  <a:cubicBezTo>
                    <a:pt x="3160696" y="607036"/>
                    <a:pt x="3242706" y="528741"/>
                    <a:pt x="3329003" y="455303"/>
                  </a:cubicBezTo>
                  <a:cubicBezTo>
                    <a:pt x="3415299" y="381865"/>
                    <a:pt x="3504263" y="311857"/>
                    <a:pt x="3588368" y="236228"/>
                  </a:cubicBezTo>
                  <a:cubicBezTo>
                    <a:pt x="3672474" y="160600"/>
                    <a:pt x="3753627" y="81828"/>
                    <a:pt x="3832970" y="1151"/>
                  </a:cubicBezTo>
                  <a:cubicBezTo>
                    <a:pt x="3834361" y="-297"/>
                    <a:pt x="3836666" y="-335"/>
                    <a:pt x="3838114" y="1056"/>
                  </a:cubicBezTo>
                  <a:cubicBezTo>
                    <a:pt x="3839562" y="2446"/>
                    <a:pt x="3839600" y="4751"/>
                    <a:pt x="3838209" y="6199"/>
                  </a:cubicBezTo>
                  <a:lnTo>
                    <a:pt x="3838209" y="6199"/>
                  </a:lnTo>
                  <a:cubicBezTo>
                    <a:pt x="3758675" y="86876"/>
                    <a:pt x="3677904" y="166315"/>
                    <a:pt x="3592940" y="241372"/>
                  </a:cubicBezTo>
                  <a:cubicBezTo>
                    <a:pt x="3507977" y="316429"/>
                    <a:pt x="3419014" y="386437"/>
                    <a:pt x="3333194" y="460447"/>
                  </a:cubicBezTo>
                  <a:cubicBezTo>
                    <a:pt x="3247374" y="534456"/>
                    <a:pt x="3165077" y="611799"/>
                    <a:pt x="3084972" y="691714"/>
                  </a:cubicBezTo>
                  <a:cubicBezTo>
                    <a:pt x="3004867" y="771628"/>
                    <a:pt x="2926476" y="853162"/>
                    <a:pt x="2851515" y="937935"/>
                  </a:cubicBezTo>
                  <a:cubicBezTo>
                    <a:pt x="2813986" y="980226"/>
                    <a:pt x="2777600" y="1023660"/>
                    <a:pt x="2741882" y="1067380"/>
                  </a:cubicBezTo>
                  <a:lnTo>
                    <a:pt x="2636154" y="1200158"/>
                  </a:lnTo>
                  <a:cubicBezTo>
                    <a:pt x="2565765" y="1288931"/>
                    <a:pt x="2491088" y="1374180"/>
                    <a:pt x="2413460" y="1456571"/>
                  </a:cubicBezTo>
                  <a:cubicBezTo>
                    <a:pt x="2335831" y="1538962"/>
                    <a:pt x="2256297" y="1619639"/>
                    <a:pt x="2174287" y="1697744"/>
                  </a:cubicBezTo>
                  <a:cubicBezTo>
                    <a:pt x="2133329" y="1736797"/>
                    <a:pt x="2091486" y="1774897"/>
                    <a:pt x="2048747" y="1812044"/>
                  </a:cubicBezTo>
                  <a:cubicBezTo>
                    <a:pt x="2006075" y="1849192"/>
                    <a:pt x="1962546" y="1885387"/>
                    <a:pt x="1918731" y="1921296"/>
                  </a:cubicBezTo>
                  <a:cubicBezTo>
                    <a:pt x="1874916" y="1957205"/>
                    <a:pt x="1831482" y="1993305"/>
                    <a:pt x="1788810" y="2030452"/>
                  </a:cubicBezTo>
                  <a:cubicBezTo>
                    <a:pt x="1746138" y="2067600"/>
                    <a:pt x="1704324" y="2105700"/>
                    <a:pt x="1663366" y="2144752"/>
                  </a:cubicBezTo>
                  <a:cubicBezTo>
                    <a:pt x="1581451" y="2222762"/>
                    <a:pt x="1502013" y="2303439"/>
                    <a:pt x="1424384" y="2385735"/>
                  </a:cubicBezTo>
                  <a:cubicBezTo>
                    <a:pt x="1346755" y="2468031"/>
                    <a:pt x="1271984" y="2553280"/>
                    <a:pt x="1201784" y="2641862"/>
                  </a:cubicBezTo>
                  <a:lnTo>
                    <a:pt x="1096057" y="2774736"/>
                  </a:lnTo>
                  <a:cubicBezTo>
                    <a:pt x="1060338" y="2818646"/>
                    <a:pt x="1023953" y="2861985"/>
                    <a:pt x="986329" y="2904276"/>
                  </a:cubicBezTo>
                  <a:cubicBezTo>
                    <a:pt x="911367" y="2989144"/>
                    <a:pt x="832786" y="3070678"/>
                    <a:pt x="752776" y="3150688"/>
                  </a:cubicBezTo>
                  <a:cubicBezTo>
                    <a:pt x="672766" y="3230697"/>
                    <a:pt x="590851" y="3308898"/>
                    <a:pt x="504364" y="3382145"/>
                  </a:cubicBezTo>
                  <a:cubicBezTo>
                    <a:pt x="417877" y="3455392"/>
                    <a:pt x="329009" y="3525020"/>
                    <a:pt x="244617" y="3601220"/>
                  </a:cubicBezTo>
                  <a:cubicBezTo>
                    <a:pt x="160226" y="3677420"/>
                    <a:pt x="79454" y="3755239"/>
                    <a:pt x="15" y="383582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BEB5FDDA-883A-41E9-B18E-1C06DB02B5A0}"/>
                </a:ext>
              </a:extLst>
            </p:cNvPr>
            <p:cNvSpPr/>
            <p:nvPr/>
          </p:nvSpPr>
          <p:spPr>
            <a:xfrm>
              <a:off x="6379368" y="2618732"/>
              <a:ext cx="3739162" cy="3733299"/>
            </a:xfrm>
            <a:custGeom>
              <a:avLst/>
              <a:gdLst>
                <a:gd name="connsiteX0" fmla="*/ 15 w 3739162"/>
                <a:gd name="connsiteY0" fmla="*/ 3733338 h 3733299"/>
                <a:gd name="connsiteX1" fmla="*/ 238140 w 3739162"/>
                <a:gd name="connsiteY1" fmla="*/ 3504738 h 3733299"/>
                <a:gd name="connsiteX2" fmla="*/ 491314 w 3739162"/>
                <a:gd name="connsiteY2" fmla="*/ 3292044 h 3733299"/>
                <a:gd name="connsiteX3" fmla="*/ 733154 w 3739162"/>
                <a:gd name="connsiteY3" fmla="*/ 3066683 h 3733299"/>
                <a:gd name="connsiteX4" fmla="*/ 960040 w 3739162"/>
                <a:gd name="connsiteY4" fmla="*/ 2826367 h 3733299"/>
                <a:gd name="connsiteX5" fmla="*/ 1066529 w 3739162"/>
                <a:gd name="connsiteY5" fmla="*/ 2699875 h 3733299"/>
                <a:gd name="connsiteX6" fmla="*/ 1168923 w 3739162"/>
                <a:gd name="connsiteY6" fmla="*/ 2569859 h 3733299"/>
                <a:gd name="connsiteX7" fmla="*/ 1385045 w 3739162"/>
                <a:gd name="connsiteY7" fmla="*/ 2319542 h 3733299"/>
                <a:gd name="connsiteX8" fmla="*/ 1617646 w 3739162"/>
                <a:gd name="connsiteY8" fmla="*/ 2084465 h 3733299"/>
                <a:gd name="connsiteX9" fmla="*/ 1739852 w 3739162"/>
                <a:gd name="connsiteY9" fmla="*/ 1973118 h 3733299"/>
                <a:gd name="connsiteX10" fmla="*/ 1866629 w 3739162"/>
                <a:gd name="connsiteY10" fmla="*/ 1866914 h 3733299"/>
                <a:gd name="connsiteX11" fmla="*/ 1993312 w 3739162"/>
                <a:gd name="connsiteY11" fmla="*/ 1760710 h 3733299"/>
                <a:gd name="connsiteX12" fmla="*/ 2115422 w 3739162"/>
                <a:gd name="connsiteY12" fmla="*/ 1649363 h 3733299"/>
                <a:gd name="connsiteX13" fmla="*/ 2347928 w 3739162"/>
                <a:gd name="connsiteY13" fmla="*/ 1414476 h 3733299"/>
                <a:gd name="connsiteX14" fmla="*/ 2563859 w 3739162"/>
                <a:gd name="connsiteY14" fmla="*/ 1164445 h 3733299"/>
                <a:gd name="connsiteX15" fmla="*/ 2666253 w 3739162"/>
                <a:gd name="connsiteY15" fmla="*/ 1034619 h 3733299"/>
                <a:gd name="connsiteX16" fmla="*/ 2772838 w 3739162"/>
                <a:gd name="connsiteY16" fmla="*/ 908032 h 3733299"/>
                <a:gd name="connsiteX17" fmla="*/ 2999914 w 3739162"/>
                <a:gd name="connsiteY17" fmla="*/ 667526 h 3733299"/>
                <a:gd name="connsiteX18" fmla="*/ 3241944 w 3739162"/>
                <a:gd name="connsiteY18" fmla="*/ 441974 h 3733299"/>
                <a:gd name="connsiteX19" fmla="*/ 3495118 w 3739162"/>
                <a:gd name="connsiteY19" fmla="*/ 229376 h 3733299"/>
                <a:gd name="connsiteX20" fmla="*/ 3733243 w 3739162"/>
                <a:gd name="connsiteY20" fmla="*/ 776 h 3733299"/>
                <a:gd name="connsiteX21" fmla="*/ 3738444 w 3739162"/>
                <a:gd name="connsiteY21" fmla="*/ 1538 h 3733299"/>
                <a:gd name="connsiteX22" fmla="*/ 3738483 w 3739162"/>
                <a:gd name="connsiteY22" fmla="*/ 5919 h 3733299"/>
                <a:gd name="connsiteX23" fmla="*/ 3738483 w 3739162"/>
                <a:gd name="connsiteY23" fmla="*/ 5919 h 3733299"/>
                <a:gd name="connsiteX24" fmla="*/ 3499405 w 3739162"/>
                <a:gd name="connsiteY24" fmla="*/ 234519 h 3733299"/>
                <a:gd name="connsiteX25" fmla="*/ 3245849 w 3739162"/>
                <a:gd name="connsiteY25" fmla="*/ 446831 h 3733299"/>
                <a:gd name="connsiteX26" fmla="*/ 3003915 w 3739162"/>
                <a:gd name="connsiteY26" fmla="*/ 671717 h 3733299"/>
                <a:gd name="connsiteX27" fmla="*/ 2777314 w 3739162"/>
                <a:gd name="connsiteY27" fmla="*/ 911652 h 3733299"/>
                <a:gd name="connsiteX28" fmla="*/ 2670730 w 3739162"/>
                <a:gd name="connsiteY28" fmla="*/ 1038334 h 3733299"/>
                <a:gd name="connsiteX29" fmla="*/ 2568146 w 3739162"/>
                <a:gd name="connsiteY29" fmla="*/ 1167588 h 3733299"/>
                <a:gd name="connsiteX30" fmla="*/ 2351642 w 3739162"/>
                <a:gd name="connsiteY30" fmla="*/ 1417620 h 3733299"/>
                <a:gd name="connsiteX31" fmla="*/ 2118661 w 3739162"/>
                <a:gd name="connsiteY31" fmla="*/ 1652411 h 3733299"/>
                <a:gd name="connsiteX32" fmla="*/ 1996264 w 3739162"/>
                <a:gd name="connsiteY32" fmla="*/ 1763663 h 3733299"/>
                <a:gd name="connsiteX33" fmla="*/ 1869391 w 3739162"/>
                <a:gd name="connsiteY33" fmla="*/ 1869676 h 3733299"/>
                <a:gd name="connsiteX34" fmla="*/ 1742518 w 3739162"/>
                <a:gd name="connsiteY34" fmla="*/ 1975689 h 3733299"/>
                <a:gd name="connsiteX35" fmla="*/ 1620218 w 3739162"/>
                <a:gd name="connsiteY35" fmla="*/ 2086846 h 3733299"/>
                <a:gd name="connsiteX36" fmla="*/ 1387427 w 3739162"/>
                <a:gd name="connsiteY36" fmla="*/ 2321447 h 3733299"/>
                <a:gd name="connsiteX37" fmla="*/ 1171114 w 3739162"/>
                <a:gd name="connsiteY37" fmla="*/ 2571288 h 3733299"/>
                <a:gd name="connsiteX38" fmla="*/ 1068434 w 3739162"/>
                <a:gd name="connsiteY38" fmla="*/ 2700923 h 3733299"/>
                <a:gd name="connsiteX39" fmla="*/ 961850 w 3739162"/>
                <a:gd name="connsiteY39" fmla="*/ 2827320 h 3733299"/>
                <a:gd name="connsiteX40" fmla="*/ 734488 w 3739162"/>
                <a:gd name="connsiteY40" fmla="*/ 3067350 h 3733299"/>
                <a:gd name="connsiteX41" fmla="*/ 492648 w 3739162"/>
                <a:gd name="connsiteY41" fmla="*/ 3292520 h 3733299"/>
                <a:gd name="connsiteX42" fmla="*/ 238807 w 3739162"/>
                <a:gd name="connsiteY42" fmla="*/ 3505309 h 3733299"/>
                <a:gd name="connsiteX43" fmla="*/ 15 w 3739162"/>
                <a:gd name="connsiteY43" fmla="*/ 3733338 h 373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739162" h="3733299">
                  <a:moveTo>
                    <a:pt x="15" y="3733338"/>
                  </a:moveTo>
                  <a:cubicBezTo>
                    <a:pt x="77263" y="3654756"/>
                    <a:pt x="155844" y="3577413"/>
                    <a:pt x="238140" y="3504738"/>
                  </a:cubicBezTo>
                  <a:cubicBezTo>
                    <a:pt x="320436" y="3432062"/>
                    <a:pt x="407590" y="3363768"/>
                    <a:pt x="491314" y="3292044"/>
                  </a:cubicBezTo>
                  <a:cubicBezTo>
                    <a:pt x="575039" y="3220321"/>
                    <a:pt x="655144" y="3144597"/>
                    <a:pt x="733154" y="3066683"/>
                  </a:cubicBezTo>
                  <a:cubicBezTo>
                    <a:pt x="811164" y="2988769"/>
                    <a:pt x="887364" y="2909139"/>
                    <a:pt x="960040" y="2826367"/>
                  </a:cubicBezTo>
                  <a:cubicBezTo>
                    <a:pt x="996616" y="2785124"/>
                    <a:pt x="1031858" y="2742738"/>
                    <a:pt x="1066529" y="2699875"/>
                  </a:cubicBezTo>
                  <a:lnTo>
                    <a:pt x="1168923" y="2569859"/>
                  </a:lnTo>
                  <a:cubicBezTo>
                    <a:pt x="1237122" y="2483181"/>
                    <a:pt x="1309607" y="2399933"/>
                    <a:pt x="1385045" y="2319542"/>
                  </a:cubicBezTo>
                  <a:cubicBezTo>
                    <a:pt x="1460483" y="2239151"/>
                    <a:pt x="1537445" y="2160570"/>
                    <a:pt x="1617646" y="2084465"/>
                  </a:cubicBezTo>
                  <a:cubicBezTo>
                    <a:pt x="1657584" y="2046365"/>
                    <a:pt x="1698323" y="2009246"/>
                    <a:pt x="1739852" y="1973118"/>
                  </a:cubicBezTo>
                  <a:cubicBezTo>
                    <a:pt x="1781571" y="1936922"/>
                    <a:pt x="1823957" y="1901775"/>
                    <a:pt x="1866629" y="1866914"/>
                  </a:cubicBezTo>
                  <a:cubicBezTo>
                    <a:pt x="1909301" y="1832052"/>
                    <a:pt x="1951783" y="1796810"/>
                    <a:pt x="1993312" y="1760710"/>
                  </a:cubicBezTo>
                  <a:cubicBezTo>
                    <a:pt x="2034841" y="1724610"/>
                    <a:pt x="2075608" y="1687463"/>
                    <a:pt x="2115422" y="1649363"/>
                  </a:cubicBezTo>
                  <a:cubicBezTo>
                    <a:pt x="2195242" y="1573163"/>
                    <a:pt x="2272489" y="1494772"/>
                    <a:pt x="2347928" y="1414476"/>
                  </a:cubicBezTo>
                  <a:cubicBezTo>
                    <a:pt x="2423366" y="1334180"/>
                    <a:pt x="2495755" y="1251027"/>
                    <a:pt x="2563859" y="1164445"/>
                  </a:cubicBezTo>
                  <a:lnTo>
                    <a:pt x="2666253" y="1034619"/>
                  </a:lnTo>
                  <a:cubicBezTo>
                    <a:pt x="2700924" y="991757"/>
                    <a:pt x="2736262" y="949371"/>
                    <a:pt x="2772838" y="908032"/>
                  </a:cubicBezTo>
                  <a:cubicBezTo>
                    <a:pt x="2845609" y="825164"/>
                    <a:pt x="2922095" y="745631"/>
                    <a:pt x="2999914" y="667526"/>
                  </a:cubicBezTo>
                  <a:cubicBezTo>
                    <a:pt x="3077733" y="589421"/>
                    <a:pt x="3157743" y="513316"/>
                    <a:pt x="3241944" y="441974"/>
                  </a:cubicBezTo>
                  <a:cubicBezTo>
                    <a:pt x="3326145" y="370631"/>
                    <a:pt x="3413394" y="302813"/>
                    <a:pt x="3495118" y="229376"/>
                  </a:cubicBezTo>
                  <a:cubicBezTo>
                    <a:pt x="3576843" y="155938"/>
                    <a:pt x="3656186" y="79166"/>
                    <a:pt x="3733243" y="776"/>
                  </a:cubicBezTo>
                  <a:cubicBezTo>
                    <a:pt x="3734891" y="-453"/>
                    <a:pt x="3737216" y="-110"/>
                    <a:pt x="3738444" y="1538"/>
                  </a:cubicBezTo>
                  <a:cubicBezTo>
                    <a:pt x="3739406" y="2833"/>
                    <a:pt x="3739426" y="4605"/>
                    <a:pt x="3738483" y="5919"/>
                  </a:cubicBezTo>
                  <a:lnTo>
                    <a:pt x="3738483" y="5919"/>
                  </a:lnTo>
                  <a:cubicBezTo>
                    <a:pt x="3661044" y="84405"/>
                    <a:pt x="3582272" y="161748"/>
                    <a:pt x="3499405" y="234519"/>
                  </a:cubicBezTo>
                  <a:cubicBezTo>
                    <a:pt x="3416537" y="307290"/>
                    <a:pt x="3329669" y="375394"/>
                    <a:pt x="3245849" y="446831"/>
                  </a:cubicBezTo>
                  <a:cubicBezTo>
                    <a:pt x="3162029" y="518269"/>
                    <a:pt x="3081924" y="593993"/>
                    <a:pt x="3003915" y="671717"/>
                  </a:cubicBezTo>
                  <a:cubicBezTo>
                    <a:pt x="2925905" y="749441"/>
                    <a:pt x="2850086" y="828784"/>
                    <a:pt x="2777314" y="911652"/>
                  </a:cubicBezTo>
                  <a:cubicBezTo>
                    <a:pt x="2740548" y="952609"/>
                    <a:pt x="2705401" y="995090"/>
                    <a:pt x="2670730" y="1038334"/>
                  </a:cubicBezTo>
                  <a:lnTo>
                    <a:pt x="2568146" y="1167588"/>
                  </a:lnTo>
                  <a:cubicBezTo>
                    <a:pt x="2499851" y="1254171"/>
                    <a:pt x="2427175" y="1337324"/>
                    <a:pt x="2351642" y="1417620"/>
                  </a:cubicBezTo>
                  <a:cubicBezTo>
                    <a:pt x="2276109" y="1497915"/>
                    <a:pt x="2198575" y="1576401"/>
                    <a:pt x="2118661" y="1652411"/>
                  </a:cubicBezTo>
                  <a:cubicBezTo>
                    <a:pt x="2078656" y="1690511"/>
                    <a:pt x="2037860" y="1727592"/>
                    <a:pt x="1996264" y="1763663"/>
                  </a:cubicBezTo>
                  <a:cubicBezTo>
                    <a:pt x="1954545" y="1799763"/>
                    <a:pt x="1912064" y="1834910"/>
                    <a:pt x="1869391" y="1869676"/>
                  </a:cubicBezTo>
                  <a:cubicBezTo>
                    <a:pt x="1826720" y="1904442"/>
                    <a:pt x="1784143" y="1939589"/>
                    <a:pt x="1742518" y="1975689"/>
                  </a:cubicBezTo>
                  <a:cubicBezTo>
                    <a:pt x="1700894" y="2011789"/>
                    <a:pt x="1660127" y="2048841"/>
                    <a:pt x="1620218" y="2086846"/>
                  </a:cubicBezTo>
                  <a:cubicBezTo>
                    <a:pt x="1540398" y="2163046"/>
                    <a:pt x="1463055" y="2241246"/>
                    <a:pt x="1387427" y="2321447"/>
                  </a:cubicBezTo>
                  <a:cubicBezTo>
                    <a:pt x="1311798" y="2401647"/>
                    <a:pt x="1239313" y="2484705"/>
                    <a:pt x="1171114" y="2571288"/>
                  </a:cubicBezTo>
                  <a:lnTo>
                    <a:pt x="1068434" y="2700923"/>
                  </a:lnTo>
                  <a:cubicBezTo>
                    <a:pt x="1033763" y="2743690"/>
                    <a:pt x="998425" y="2786076"/>
                    <a:pt x="961850" y="2827320"/>
                  </a:cubicBezTo>
                  <a:cubicBezTo>
                    <a:pt x="888888" y="2909997"/>
                    <a:pt x="812402" y="2989245"/>
                    <a:pt x="734488" y="3067350"/>
                  </a:cubicBezTo>
                  <a:cubicBezTo>
                    <a:pt x="656573" y="3145454"/>
                    <a:pt x="576468" y="3221274"/>
                    <a:pt x="492648" y="3292520"/>
                  </a:cubicBezTo>
                  <a:cubicBezTo>
                    <a:pt x="408828" y="3363768"/>
                    <a:pt x="321198" y="3431395"/>
                    <a:pt x="238807" y="3505309"/>
                  </a:cubicBezTo>
                  <a:cubicBezTo>
                    <a:pt x="156416" y="3579223"/>
                    <a:pt x="77358" y="3654947"/>
                    <a:pt x="15" y="373333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2B10C900-48EB-466C-8014-0A865C9076FC}"/>
                </a:ext>
              </a:extLst>
            </p:cNvPr>
            <p:cNvSpPr/>
            <p:nvPr/>
          </p:nvSpPr>
          <p:spPr>
            <a:xfrm>
              <a:off x="6478904" y="2719512"/>
              <a:ext cx="3640615" cy="3632518"/>
            </a:xfrm>
            <a:custGeom>
              <a:avLst/>
              <a:gdLst>
                <a:gd name="connsiteX0" fmla="*/ 15 w 3640615"/>
                <a:gd name="connsiteY0" fmla="*/ 3632558 h 3632518"/>
                <a:gd name="connsiteX1" fmla="*/ 232330 w 3640615"/>
                <a:gd name="connsiteY1" fmla="*/ 3410054 h 3632518"/>
                <a:gd name="connsiteX2" fmla="*/ 479218 w 3640615"/>
                <a:gd name="connsiteY2" fmla="*/ 3203742 h 3632518"/>
                <a:gd name="connsiteX3" fmla="*/ 714866 w 3640615"/>
                <a:gd name="connsiteY3" fmla="*/ 2984667 h 3632518"/>
                <a:gd name="connsiteX4" fmla="*/ 935561 w 3640615"/>
                <a:gd name="connsiteY4" fmla="*/ 2750733 h 3632518"/>
                <a:gd name="connsiteX5" fmla="*/ 1038907 w 3640615"/>
                <a:gd name="connsiteY5" fmla="*/ 2627384 h 3632518"/>
                <a:gd name="connsiteX6" fmla="*/ 1138157 w 3640615"/>
                <a:gd name="connsiteY6" fmla="*/ 2500797 h 3632518"/>
                <a:gd name="connsiteX7" fmla="*/ 1347707 w 3640615"/>
                <a:gd name="connsiteY7" fmla="*/ 2256862 h 3632518"/>
                <a:gd name="connsiteX8" fmla="*/ 1574116 w 3640615"/>
                <a:gd name="connsiteY8" fmla="*/ 2028262 h 3632518"/>
                <a:gd name="connsiteX9" fmla="*/ 1693274 w 3640615"/>
                <a:gd name="connsiteY9" fmla="*/ 1920058 h 3632518"/>
                <a:gd name="connsiteX10" fmla="*/ 1817099 w 3640615"/>
                <a:gd name="connsiteY10" fmla="*/ 1816997 h 3632518"/>
                <a:gd name="connsiteX11" fmla="*/ 1940924 w 3640615"/>
                <a:gd name="connsiteY11" fmla="*/ 1714032 h 3632518"/>
                <a:gd name="connsiteX12" fmla="*/ 2059987 w 3640615"/>
                <a:gd name="connsiteY12" fmla="*/ 1605733 h 3632518"/>
                <a:gd name="connsiteX13" fmla="*/ 2286301 w 3640615"/>
                <a:gd name="connsiteY13" fmla="*/ 1377133 h 3632518"/>
                <a:gd name="connsiteX14" fmla="*/ 2495851 w 3640615"/>
                <a:gd name="connsiteY14" fmla="*/ 1133388 h 3632518"/>
                <a:gd name="connsiteX15" fmla="*/ 2595197 w 3640615"/>
                <a:gd name="connsiteY15" fmla="*/ 1006801 h 3632518"/>
                <a:gd name="connsiteX16" fmla="*/ 2698638 w 3640615"/>
                <a:gd name="connsiteY16" fmla="*/ 882976 h 3632518"/>
                <a:gd name="connsiteX17" fmla="*/ 2919523 w 3640615"/>
                <a:gd name="connsiteY17" fmla="*/ 648851 h 3632518"/>
                <a:gd name="connsiteX18" fmla="*/ 3155362 w 3640615"/>
                <a:gd name="connsiteY18" fmla="*/ 429776 h 3632518"/>
                <a:gd name="connsiteX19" fmla="*/ 3402250 w 3640615"/>
                <a:gd name="connsiteY19" fmla="*/ 223560 h 3632518"/>
                <a:gd name="connsiteX20" fmla="*/ 3634374 w 3640615"/>
                <a:gd name="connsiteY20" fmla="*/ 1151 h 3632518"/>
                <a:gd name="connsiteX21" fmla="*/ 3639518 w 3640615"/>
                <a:gd name="connsiteY21" fmla="*/ 1056 h 3632518"/>
                <a:gd name="connsiteX22" fmla="*/ 3639613 w 3640615"/>
                <a:gd name="connsiteY22" fmla="*/ 6199 h 3632518"/>
                <a:gd name="connsiteX23" fmla="*/ 3639613 w 3640615"/>
                <a:gd name="connsiteY23" fmla="*/ 6199 h 3632518"/>
                <a:gd name="connsiteX24" fmla="*/ 3406727 w 3640615"/>
                <a:gd name="connsiteY24" fmla="*/ 228703 h 3632518"/>
                <a:gd name="connsiteX25" fmla="*/ 3159362 w 3640615"/>
                <a:gd name="connsiteY25" fmla="*/ 434920 h 3632518"/>
                <a:gd name="connsiteX26" fmla="*/ 2923618 w 3640615"/>
                <a:gd name="connsiteY26" fmla="*/ 653518 h 3632518"/>
                <a:gd name="connsiteX27" fmla="*/ 2702638 w 3640615"/>
                <a:gd name="connsiteY27" fmla="*/ 887072 h 3632518"/>
                <a:gd name="connsiteX28" fmla="*/ 2599197 w 3640615"/>
                <a:gd name="connsiteY28" fmla="*/ 1010134 h 3632518"/>
                <a:gd name="connsiteX29" fmla="*/ 2499756 w 3640615"/>
                <a:gd name="connsiteY29" fmla="*/ 1136626 h 3632518"/>
                <a:gd name="connsiteX30" fmla="*/ 2289444 w 3640615"/>
                <a:gd name="connsiteY30" fmla="*/ 1380276 h 3632518"/>
                <a:gd name="connsiteX31" fmla="*/ 2062654 w 3640615"/>
                <a:gd name="connsiteY31" fmla="*/ 1608876 h 3632518"/>
                <a:gd name="connsiteX32" fmla="*/ 1943401 w 3640615"/>
                <a:gd name="connsiteY32" fmla="*/ 1716985 h 3632518"/>
                <a:gd name="connsiteX33" fmla="*/ 1819576 w 3640615"/>
                <a:gd name="connsiteY33" fmla="*/ 1819759 h 3632518"/>
                <a:gd name="connsiteX34" fmla="*/ 1695751 w 3640615"/>
                <a:gd name="connsiteY34" fmla="*/ 1922630 h 3632518"/>
                <a:gd name="connsiteX35" fmla="*/ 1576593 w 3640615"/>
                <a:gd name="connsiteY35" fmla="*/ 2030548 h 3632518"/>
                <a:gd name="connsiteX36" fmla="*/ 1349993 w 3640615"/>
                <a:gd name="connsiteY36" fmla="*/ 2259148 h 3632518"/>
                <a:gd name="connsiteX37" fmla="*/ 1139872 w 3640615"/>
                <a:gd name="connsiteY37" fmla="*/ 2502607 h 3632518"/>
                <a:gd name="connsiteX38" fmla="*/ 1040812 w 3640615"/>
                <a:gd name="connsiteY38" fmla="*/ 2628718 h 3632518"/>
                <a:gd name="connsiteX39" fmla="*/ 937275 w 3640615"/>
                <a:gd name="connsiteY39" fmla="*/ 2751876 h 3632518"/>
                <a:gd name="connsiteX40" fmla="*/ 716104 w 3640615"/>
                <a:gd name="connsiteY40" fmla="*/ 2985715 h 3632518"/>
                <a:gd name="connsiteX41" fmla="*/ 480170 w 3640615"/>
                <a:gd name="connsiteY41" fmla="*/ 3204790 h 3632518"/>
                <a:gd name="connsiteX42" fmla="*/ 232520 w 3640615"/>
                <a:gd name="connsiteY42" fmla="*/ 3410720 h 3632518"/>
                <a:gd name="connsiteX43" fmla="*/ 15 w 3640615"/>
                <a:gd name="connsiteY43" fmla="*/ 3632558 h 363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640615" h="3632518">
                  <a:moveTo>
                    <a:pt x="15" y="3632558"/>
                  </a:moveTo>
                  <a:cubicBezTo>
                    <a:pt x="75167" y="3556358"/>
                    <a:pt x="151653" y="3480824"/>
                    <a:pt x="232330" y="3410054"/>
                  </a:cubicBezTo>
                  <a:cubicBezTo>
                    <a:pt x="313006" y="3339283"/>
                    <a:pt x="397588" y="3273274"/>
                    <a:pt x="479218" y="3203742"/>
                  </a:cubicBezTo>
                  <a:cubicBezTo>
                    <a:pt x="560847" y="3134209"/>
                    <a:pt x="638952" y="3060867"/>
                    <a:pt x="714866" y="2984667"/>
                  </a:cubicBezTo>
                  <a:cubicBezTo>
                    <a:pt x="790780" y="2908467"/>
                    <a:pt x="864885" y="2831410"/>
                    <a:pt x="935561" y="2750733"/>
                  </a:cubicBezTo>
                  <a:cubicBezTo>
                    <a:pt x="971089" y="2710442"/>
                    <a:pt x="1005284" y="2669199"/>
                    <a:pt x="1038907" y="2627384"/>
                  </a:cubicBezTo>
                  <a:lnTo>
                    <a:pt x="1138157" y="2500797"/>
                  </a:lnTo>
                  <a:cubicBezTo>
                    <a:pt x="1204260" y="2416310"/>
                    <a:pt x="1274746" y="2335157"/>
                    <a:pt x="1347707" y="2256862"/>
                  </a:cubicBezTo>
                  <a:cubicBezTo>
                    <a:pt x="1420669" y="2178566"/>
                    <a:pt x="1496393" y="2102081"/>
                    <a:pt x="1574116" y="2028262"/>
                  </a:cubicBezTo>
                  <a:cubicBezTo>
                    <a:pt x="1612978" y="1991305"/>
                    <a:pt x="1652698" y="1955233"/>
                    <a:pt x="1693274" y="1920058"/>
                  </a:cubicBezTo>
                  <a:cubicBezTo>
                    <a:pt x="1733851" y="1884910"/>
                    <a:pt x="1775284" y="1850811"/>
                    <a:pt x="1817099" y="1816997"/>
                  </a:cubicBezTo>
                  <a:cubicBezTo>
                    <a:pt x="1858914" y="1783183"/>
                    <a:pt x="1900062" y="1749084"/>
                    <a:pt x="1940924" y="1714032"/>
                  </a:cubicBezTo>
                  <a:cubicBezTo>
                    <a:pt x="1981786" y="1678980"/>
                    <a:pt x="2021029" y="1642404"/>
                    <a:pt x="2059987" y="1605733"/>
                  </a:cubicBezTo>
                  <a:cubicBezTo>
                    <a:pt x="2137710" y="1531914"/>
                    <a:pt x="2212387" y="1455333"/>
                    <a:pt x="2286301" y="1377133"/>
                  </a:cubicBezTo>
                  <a:cubicBezTo>
                    <a:pt x="2360215" y="1298932"/>
                    <a:pt x="2429938" y="1217875"/>
                    <a:pt x="2495851" y="1133388"/>
                  </a:cubicBezTo>
                  <a:lnTo>
                    <a:pt x="2595197" y="1006801"/>
                  </a:lnTo>
                  <a:cubicBezTo>
                    <a:pt x="2628819" y="964986"/>
                    <a:pt x="2663110" y="923647"/>
                    <a:pt x="2698638" y="882976"/>
                  </a:cubicBezTo>
                  <a:cubicBezTo>
                    <a:pt x="2769409" y="802204"/>
                    <a:pt x="2843799" y="724765"/>
                    <a:pt x="2919523" y="648851"/>
                  </a:cubicBezTo>
                  <a:cubicBezTo>
                    <a:pt x="2995247" y="572937"/>
                    <a:pt x="3073256" y="498832"/>
                    <a:pt x="3155362" y="429776"/>
                  </a:cubicBezTo>
                  <a:cubicBezTo>
                    <a:pt x="3237467" y="360720"/>
                    <a:pt x="3322240" y="294902"/>
                    <a:pt x="3402250" y="223560"/>
                  </a:cubicBezTo>
                  <a:cubicBezTo>
                    <a:pt x="3482260" y="152218"/>
                    <a:pt x="3559222" y="77542"/>
                    <a:pt x="3634374" y="1151"/>
                  </a:cubicBezTo>
                  <a:cubicBezTo>
                    <a:pt x="3635764" y="-297"/>
                    <a:pt x="3638069" y="-335"/>
                    <a:pt x="3639518" y="1056"/>
                  </a:cubicBezTo>
                  <a:cubicBezTo>
                    <a:pt x="3640965" y="2447"/>
                    <a:pt x="3641004" y="4751"/>
                    <a:pt x="3639613" y="6199"/>
                  </a:cubicBezTo>
                  <a:lnTo>
                    <a:pt x="3639613" y="6199"/>
                  </a:lnTo>
                  <a:cubicBezTo>
                    <a:pt x="3564270" y="82399"/>
                    <a:pt x="3487213" y="157933"/>
                    <a:pt x="3406727" y="228703"/>
                  </a:cubicBezTo>
                  <a:cubicBezTo>
                    <a:pt x="3326240" y="299474"/>
                    <a:pt x="3241087" y="366054"/>
                    <a:pt x="3159362" y="434920"/>
                  </a:cubicBezTo>
                  <a:cubicBezTo>
                    <a:pt x="3077638" y="503785"/>
                    <a:pt x="2999533" y="577795"/>
                    <a:pt x="2923618" y="653518"/>
                  </a:cubicBezTo>
                  <a:cubicBezTo>
                    <a:pt x="2847704" y="729242"/>
                    <a:pt x="2773409" y="806585"/>
                    <a:pt x="2702638" y="887072"/>
                  </a:cubicBezTo>
                  <a:cubicBezTo>
                    <a:pt x="2667110" y="927267"/>
                    <a:pt x="2632820" y="968415"/>
                    <a:pt x="2599197" y="1010134"/>
                  </a:cubicBezTo>
                  <a:lnTo>
                    <a:pt x="2499756" y="1136626"/>
                  </a:lnTo>
                  <a:cubicBezTo>
                    <a:pt x="2433081" y="1221113"/>
                    <a:pt x="2362882" y="1302076"/>
                    <a:pt x="2289444" y="1380276"/>
                  </a:cubicBezTo>
                  <a:cubicBezTo>
                    <a:pt x="2216006" y="1458476"/>
                    <a:pt x="2140568" y="1534867"/>
                    <a:pt x="2062654" y="1608876"/>
                  </a:cubicBezTo>
                  <a:cubicBezTo>
                    <a:pt x="2023725" y="1645709"/>
                    <a:pt x="1983977" y="1681742"/>
                    <a:pt x="1943401" y="1716985"/>
                  </a:cubicBezTo>
                  <a:cubicBezTo>
                    <a:pt x="1902729" y="1751941"/>
                    <a:pt x="1861295" y="1786041"/>
                    <a:pt x="1819576" y="1819759"/>
                  </a:cubicBezTo>
                  <a:cubicBezTo>
                    <a:pt x="1777856" y="1853478"/>
                    <a:pt x="1736517" y="1887577"/>
                    <a:pt x="1695751" y="1922630"/>
                  </a:cubicBezTo>
                  <a:cubicBezTo>
                    <a:pt x="1654983" y="1957681"/>
                    <a:pt x="1615455" y="1993686"/>
                    <a:pt x="1576593" y="2030548"/>
                  </a:cubicBezTo>
                  <a:cubicBezTo>
                    <a:pt x="1498774" y="2104366"/>
                    <a:pt x="1423526" y="2180852"/>
                    <a:pt x="1349993" y="2259148"/>
                  </a:cubicBezTo>
                  <a:cubicBezTo>
                    <a:pt x="1276460" y="2337443"/>
                    <a:pt x="1206070" y="2418215"/>
                    <a:pt x="1139872" y="2502607"/>
                  </a:cubicBezTo>
                  <a:lnTo>
                    <a:pt x="1040812" y="2628718"/>
                  </a:lnTo>
                  <a:cubicBezTo>
                    <a:pt x="1007093" y="2670437"/>
                    <a:pt x="972803" y="2711681"/>
                    <a:pt x="937275" y="2751876"/>
                  </a:cubicBezTo>
                  <a:cubicBezTo>
                    <a:pt x="866409" y="2832553"/>
                    <a:pt x="791923" y="2909800"/>
                    <a:pt x="716104" y="2985715"/>
                  </a:cubicBezTo>
                  <a:cubicBezTo>
                    <a:pt x="640286" y="3061629"/>
                    <a:pt x="562276" y="3135352"/>
                    <a:pt x="480170" y="3204790"/>
                  </a:cubicBezTo>
                  <a:cubicBezTo>
                    <a:pt x="398065" y="3274227"/>
                    <a:pt x="313102" y="3339473"/>
                    <a:pt x="232520" y="3410720"/>
                  </a:cubicBezTo>
                  <a:cubicBezTo>
                    <a:pt x="151939" y="3481967"/>
                    <a:pt x="75262" y="3556262"/>
                    <a:pt x="15" y="363255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78AC039F-AA52-48BF-A736-F52DA1B97F0B}"/>
                </a:ext>
              </a:extLst>
            </p:cNvPr>
            <p:cNvSpPr/>
            <p:nvPr/>
          </p:nvSpPr>
          <p:spPr>
            <a:xfrm>
              <a:off x="6578440" y="2821996"/>
              <a:ext cx="3540661" cy="3530035"/>
            </a:xfrm>
            <a:custGeom>
              <a:avLst/>
              <a:gdLst>
                <a:gd name="connsiteX0" fmla="*/ 15 w 3540661"/>
                <a:gd name="connsiteY0" fmla="*/ 3530074 h 3530035"/>
                <a:gd name="connsiteX1" fmla="*/ 226043 w 3540661"/>
                <a:gd name="connsiteY1" fmla="*/ 3313856 h 3530035"/>
                <a:gd name="connsiteX2" fmla="*/ 466835 w 3540661"/>
                <a:gd name="connsiteY2" fmla="*/ 3113831 h 3530035"/>
                <a:gd name="connsiteX3" fmla="*/ 696198 w 3540661"/>
                <a:gd name="connsiteY3" fmla="*/ 2901138 h 3530035"/>
                <a:gd name="connsiteX4" fmla="*/ 910700 w 3540661"/>
                <a:gd name="connsiteY4" fmla="*/ 2673491 h 3530035"/>
                <a:gd name="connsiteX5" fmla="*/ 1010903 w 3540661"/>
                <a:gd name="connsiteY5" fmla="*/ 2553380 h 3530035"/>
                <a:gd name="connsiteX6" fmla="*/ 1107106 w 3540661"/>
                <a:gd name="connsiteY6" fmla="*/ 2429555 h 3530035"/>
                <a:gd name="connsiteX7" fmla="*/ 1310750 w 3540661"/>
                <a:gd name="connsiteY7" fmla="*/ 2191907 h 3530035"/>
                <a:gd name="connsiteX8" fmla="*/ 1530968 w 3540661"/>
                <a:gd name="connsiteY8" fmla="*/ 1969593 h 3530035"/>
                <a:gd name="connsiteX9" fmla="*/ 1646983 w 3540661"/>
                <a:gd name="connsiteY9" fmla="*/ 1864818 h 3530035"/>
                <a:gd name="connsiteX10" fmla="*/ 1767474 w 3540661"/>
                <a:gd name="connsiteY10" fmla="*/ 1764996 h 3530035"/>
                <a:gd name="connsiteX11" fmla="*/ 1887965 w 3540661"/>
                <a:gd name="connsiteY11" fmla="*/ 1665174 h 3530035"/>
                <a:gd name="connsiteX12" fmla="*/ 2003885 w 3540661"/>
                <a:gd name="connsiteY12" fmla="*/ 1560399 h 3530035"/>
                <a:gd name="connsiteX13" fmla="*/ 2223912 w 3540661"/>
                <a:gd name="connsiteY13" fmla="*/ 1338181 h 3530035"/>
                <a:gd name="connsiteX14" fmla="*/ 2427176 w 3540661"/>
                <a:gd name="connsiteY14" fmla="*/ 1100818 h 3530035"/>
                <a:gd name="connsiteX15" fmla="*/ 2523569 w 3540661"/>
                <a:gd name="connsiteY15" fmla="*/ 977945 h 3530035"/>
                <a:gd name="connsiteX16" fmla="*/ 2623867 w 3540661"/>
                <a:gd name="connsiteY16" fmla="*/ 857645 h 3530035"/>
                <a:gd name="connsiteX17" fmla="*/ 2838560 w 3540661"/>
                <a:gd name="connsiteY17" fmla="*/ 629807 h 3530035"/>
                <a:gd name="connsiteX18" fmla="*/ 3068208 w 3540661"/>
                <a:gd name="connsiteY18" fmla="*/ 416923 h 3530035"/>
                <a:gd name="connsiteX19" fmla="*/ 3308810 w 3540661"/>
                <a:gd name="connsiteY19" fmla="*/ 216898 h 3530035"/>
                <a:gd name="connsiteX20" fmla="*/ 3534743 w 3540661"/>
                <a:gd name="connsiteY20" fmla="*/ 776 h 3530035"/>
                <a:gd name="connsiteX21" fmla="*/ 3539943 w 3540661"/>
                <a:gd name="connsiteY21" fmla="*/ 1538 h 3530035"/>
                <a:gd name="connsiteX22" fmla="*/ 3539982 w 3540661"/>
                <a:gd name="connsiteY22" fmla="*/ 5919 h 3530035"/>
                <a:gd name="connsiteX23" fmla="*/ 3539982 w 3540661"/>
                <a:gd name="connsiteY23" fmla="*/ 5919 h 3530035"/>
                <a:gd name="connsiteX24" fmla="*/ 3313381 w 3540661"/>
                <a:gd name="connsiteY24" fmla="*/ 222041 h 3530035"/>
                <a:gd name="connsiteX25" fmla="*/ 3072304 w 3540661"/>
                <a:gd name="connsiteY25" fmla="*/ 422067 h 3530035"/>
                <a:gd name="connsiteX26" fmla="*/ 2842751 w 3540661"/>
                <a:gd name="connsiteY26" fmla="*/ 634188 h 3530035"/>
                <a:gd name="connsiteX27" fmla="*/ 2627963 w 3540661"/>
                <a:gd name="connsiteY27" fmla="*/ 861455 h 3530035"/>
                <a:gd name="connsiteX28" fmla="*/ 2527664 w 3540661"/>
                <a:gd name="connsiteY28" fmla="*/ 981374 h 3530035"/>
                <a:gd name="connsiteX29" fmla="*/ 2431271 w 3540661"/>
                <a:gd name="connsiteY29" fmla="*/ 1104628 h 3530035"/>
                <a:gd name="connsiteX30" fmla="*/ 2227246 w 3540661"/>
                <a:gd name="connsiteY30" fmla="*/ 1341991 h 3530035"/>
                <a:gd name="connsiteX31" fmla="*/ 2006647 w 3540661"/>
                <a:gd name="connsiteY31" fmla="*/ 1564114 h 3530035"/>
                <a:gd name="connsiteX32" fmla="*/ 1890442 w 3540661"/>
                <a:gd name="connsiteY32" fmla="*/ 1668889 h 3530035"/>
                <a:gd name="connsiteX33" fmla="*/ 1769855 w 3540661"/>
                <a:gd name="connsiteY33" fmla="*/ 1768616 h 3530035"/>
                <a:gd name="connsiteX34" fmla="*/ 1649269 w 3540661"/>
                <a:gd name="connsiteY34" fmla="*/ 1868247 h 3530035"/>
                <a:gd name="connsiteX35" fmla="*/ 1533159 w 3540661"/>
                <a:gd name="connsiteY35" fmla="*/ 1973022 h 3530035"/>
                <a:gd name="connsiteX36" fmla="*/ 1312751 w 3540661"/>
                <a:gd name="connsiteY36" fmla="*/ 2194955 h 3530035"/>
                <a:gd name="connsiteX37" fmla="*/ 1108821 w 3540661"/>
                <a:gd name="connsiteY37" fmla="*/ 2431461 h 3530035"/>
                <a:gd name="connsiteX38" fmla="*/ 1012522 w 3540661"/>
                <a:gd name="connsiteY38" fmla="*/ 2554809 h 3530035"/>
                <a:gd name="connsiteX39" fmla="*/ 912034 w 3540661"/>
                <a:gd name="connsiteY39" fmla="*/ 2674824 h 3530035"/>
                <a:gd name="connsiteX40" fmla="*/ 697150 w 3540661"/>
                <a:gd name="connsiteY40" fmla="*/ 2902282 h 3530035"/>
                <a:gd name="connsiteX41" fmla="*/ 467407 w 3540661"/>
                <a:gd name="connsiteY41" fmla="*/ 3114594 h 3530035"/>
                <a:gd name="connsiteX42" fmla="*/ 226424 w 3540661"/>
                <a:gd name="connsiteY42" fmla="*/ 3314619 h 3530035"/>
                <a:gd name="connsiteX43" fmla="*/ 15 w 3540661"/>
                <a:gd name="connsiteY43" fmla="*/ 3530074 h 353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540661" h="3530035">
                  <a:moveTo>
                    <a:pt x="15" y="3530074"/>
                  </a:moveTo>
                  <a:cubicBezTo>
                    <a:pt x="73072" y="3455779"/>
                    <a:pt x="147557" y="3382532"/>
                    <a:pt x="226043" y="3313856"/>
                  </a:cubicBezTo>
                  <a:cubicBezTo>
                    <a:pt x="304529" y="3245182"/>
                    <a:pt x="387206" y="3181364"/>
                    <a:pt x="466835" y="3113831"/>
                  </a:cubicBezTo>
                  <a:cubicBezTo>
                    <a:pt x="546464" y="3046300"/>
                    <a:pt x="622379" y="2974862"/>
                    <a:pt x="696198" y="2901138"/>
                  </a:cubicBezTo>
                  <a:cubicBezTo>
                    <a:pt x="770016" y="2827415"/>
                    <a:pt x="842121" y="2752072"/>
                    <a:pt x="910700" y="2673491"/>
                  </a:cubicBezTo>
                  <a:cubicBezTo>
                    <a:pt x="945181" y="2634343"/>
                    <a:pt x="978328" y="2594147"/>
                    <a:pt x="1010903" y="2553380"/>
                  </a:cubicBezTo>
                  <a:lnTo>
                    <a:pt x="1107106" y="2429555"/>
                  </a:lnTo>
                  <a:cubicBezTo>
                    <a:pt x="1171114" y="2347069"/>
                    <a:pt x="1239503" y="2268107"/>
                    <a:pt x="1310750" y="2191907"/>
                  </a:cubicBezTo>
                  <a:cubicBezTo>
                    <a:pt x="1381998" y="2115707"/>
                    <a:pt x="1455245" y="2041412"/>
                    <a:pt x="1530968" y="1969593"/>
                  </a:cubicBezTo>
                  <a:cubicBezTo>
                    <a:pt x="1569068" y="1933589"/>
                    <a:pt x="1607740" y="1898660"/>
                    <a:pt x="1646983" y="1864818"/>
                  </a:cubicBezTo>
                  <a:cubicBezTo>
                    <a:pt x="1686607" y="1830814"/>
                    <a:pt x="1726897" y="1798143"/>
                    <a:pt x="1767474" y="1764996"/>
                  </a:cubicBezTo>
                  <a:cubicBezTo>
                    <a:pt x="1808051" y="1731849"/>
                    <a:pt x="1848437" y="1699178"/>
                    <a:pt x="1887965" y="1665174"/>
                  </a:cubicBezTo>
                  <a:cubicBezTo>
                    <a:pt x="1927494" y="1631170"/>
                    <a:pt x="1966071" y="1596118"/>
                    <a:pt x="2003885" y="1560399"/>
                  </a:cubicBezTo>
                  <a:cubicBezTo>
                    <a:pt x="2079418" y="1488676"/>
                    <a:pt x="2152570" y="1414190"/>
                    <a:pt x="2223912" y="1338181"/>
                  </a:cubicBezTo>
                  <a:cubicBezTo>
                    <a:pt x="2295255" y="1262171"/>
                    <a:pt x="2363358" y="1183209"/>
                    <a:pt x="2427176" y="1100818"/>
                  </a:cubicBezTo>
                  <a:lnTo>
                    <a:pt x="2523569" y="977945"/>
                  </a:lnTo>
                  <a:cubicBezTo>
                    <a:pt x="2556144" y="937178"/>
                    <a:pt x="2589387" y="896888"/>
                    <a:pt x="2623867" y="857645"/>
                  </a:cubicBezTo>
                  <a:cubicBezTo>
                    <a:pt x="2692542" y="779063"/>
                    <a:pt x="2764837" y="703721"/>
                    <a:pt x="2838560" y="629807"/>
                  </a:cubicBezTo>
                  <a:cubicBezTo>
                    <a:pt x="2912284" y="555893"/>
                    <a:pt x="2988198" y="484074"/>
                    <a:pt x="3068208" y="416923"/>
                  </a:cubicBezTo>
                  <a:cubicBezTo>
                    <a:pt x="3148218" y="349772"/>
                    <a:pt x="3230895" y="286240"/>
                    <a:pt x="3308810" y="216898"/>
                  </a:cubicBezTo>
                  <a:cubicBezTo>
                    <a:pt x="3386724" y="147556"/>
                    <a:pt x="3461686" y="75166"/>
                    <a:pt x="3534743" y="776"/>
                  </a:cubicBezTo>
                  <a:cubicBezTo>
                    <a:pt x="3536391" y="-453"/>
                    <a:pt x="3538715" y="-110"/>
                    <a:pt x="3539943" y="1538"/>
                  </a:cubicBezTo>
                  <a:cubicBezTo>
                    <a:pt x="3540905" y="2833"/>
                    <a:pt x="3540925" y="4605"/>
                    <a:pt x="3539982" y="5919"/>
                  </a:cubicBezTo>
                  <a:lnTo>
                    <a:pt x="3539982" y="5919"/>
                  </a:lnTo>
                  <a:cubicBezTo>
                    <a:pt x="3466639" y="80214"/>
                    <a:pt x="3392058" y="153366"/>
                    <a:pt x="3313381" y="222041"/>
                  </a:cubicBezTo>
                  <a:cubicBezTo>
                    <a:pt x="3234705" y="290717"/>
                    <a:pt x="3151456" y="354439"/>
                    <a:pt x="3072304" y="422067"/>
                  </a:cubicBezTo>
                  <a:cubicBezTo>
                    <a:pt x="2993151" y="489694"/>
                    <a:pt x="2916666" y="560655"/>
                    <a:pt x="2842751" y="634188"/>
                  </a:cubicBezTo>
                  <a:cubicBezTo>
                    <a:pt x="2768837" y="707721"/>
                    <a:pt x="2696638" y="783064"/>
                    <a:pt x="2627963" y="861455"/>
                  </a:cubicBezTo>
                  <a:cubicBezTo>
                    <a:pt x="2593482" y="900507"/>
                    <a:pt x="2560240" y="940703"/>
                    <a:pt x="2527664" y="981374"/>
                  </a:cubicBezTo>
                  <a:lnTo>
                    <a:pt x="2431271" y="1104628"/>
                  </a:lnTo>
                  <a:cubicBezTo>
                    <a:pt x="2367168" y="1186924"/>
                    <a:pt x="2298588" y="1265886"/>
                    <a:pt x="2227246" y="1341991"/>
                  </a:cubicBezTo>
                  <a:cubicBezTo>
                    <a:pt x="2155904" y="1418096"/>
                    <a:pt x="2082466" y="1492391"/>
                    <a:pt x="2006647" y="1564114"/>
                  </a:cubicBezTo>
                  <a:cubicBezTo>
                    <a:pt x="1968547" y="1599928"/>
                    <a:pt x="1929809" y="1634856"/>
                    <a:pt x="1890442" y="1668889"/>
                  </a:cubicBezTo>
                  <a:cubicBezTo>
                    <a:pt x="1850818" y="1702893"/>
                    <a:pt x="1810432" y="1735564"/>
                    <a:pt x="1769855" y="1768616"/>
                  </a:cubicBezTo>
                  <a:cubicBezTo>
                    <a:pt x="1729279" y="1801668"/>
                    <a:pt x="1688797" y="1834243"/>
                    <a:pt x="1649269" y="1868247"/>
                  </a:cubicBezTo>
                  <a:cubicBezTo>
                    <a:pt x="1609740" y="1902252"/>
                    <a:pt x="1570973" y="1937113"/>
                    <a:pt x="1533159" y="1973022"/>
                  </a:cubicBezTo>
                  <a:cubicBezTo>
                    <a:pt x="1457435" y="2044650"/>
                    <a:pt x="1384188" y="2119040"/>
                    <a:pt x="1312751" y="2194955"/>
                  </a:cubicBezTo>
                  <a:cubicBezTo>
                    <a:pt x="1241313" y="2270869"/>
                    <a:pt x="1172924" y="2349546"/>
                    <a:pt x="1108821" y="2431461"/>
                  </a:cubicBezTo>
                  <a:lnTo>
                    <a:pt x="1012522" y="2554809"/>
                  </a:lnTo>
                  <a:cubicBezTo>
                    <a:pt x="979852" y="2595481"/>
                    <a:pt x="946610" y="2635677"/>
                    <a:pt x="912034" y="2674824"/>
                  </a:cubicBezTo>
                  <a:cubicBezTo>
                    <a:pt x="843358" y="2753310"/>
                    <a:pt x="770873" y="2828463"/>
                    <a:pt x="697150" y="2902282"/>
                  </a:cubicBezTo>
                  <a:cubicBezTo>
                    <a:pt x="623426" y="2976100"/>
                    <a:pt x="547417" y="3047728"/>
                    <a:pt x="467407" y="3114594"/>
                  </a:cubicBezTo>
                  <a:cubicBezTo>
                    <a:pt x="387397" y="3181459"/>
                    <a:pt x="304529" y="3245086"/>
                    <a:pt x="226424" y="3314619"/>
                  </a:cubicBezTo>
                  <a:cubicBezTo>
                    <a:pt x="148319" y="3384151"/>
                    <a:pt x="73167" y="3455875"/>
                    <a:pt x="15" y="3530074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0C23C045-F123-4AC8-8845-007BBF1D237D}"/>
                </a:ext>
              </a:extLst>
            </p:cNvPr>
            <p:cNvSpPr/>
            <p:nvPr/>
          </p:nvSpPr>
          <p:spPr>
            <a:xfrm>
              <a:off x="6677977" y="2923519"/>
              <a:ext cx="3441406" cy="3428511"/>
            </a:xfrm>
            <a:custGeom>
              <a:avLst/>
              <a:gdLst>
                <a:gd name="connsiteX0" fmla="*/ 15 w 3441406"/>
                <a:gd name="connsiteY0" fmla="*/ 3428550 h 3428511"/>
                <a:gd name="connsiteX1" fmla="*/ 219852 w 3441406"/>
                <a:gd name="connsiteY1" fmla="*/ 3219000 h 3428511"/>
                <a:gd name="connsiteX2" fmla="*/ 454358 w 3441406"/>
                <a:gd name="connsiteY2" fmla="*/ 3025452 h 3428511"/>
                <a:gd name="connsiteX3" fmla="*/ 677528 w 3441406"/>
                <a:gd name="connsiteY3" fmla="*/ 2819046 h 3428511"/>
                <a:gd name="connsiteX4" fmla="*/ 885840 w 3441406"/>
                <a:gd name="connsiteY4" fmla="*/ 2597780 h 3428511"/>
                <a:gd name="connsiteX5" fmla="*/ 982900 w 3441406"/>
                <a:gd name="connsiteY5" fmla="*/ 2480813 h 3428511"/>
                <a:gd name="connsiteX6" fmla="*/ 1075959 w 3441406"/>
                <a:gd name="connsiteY6" fmla="*/ 2360607 h 3428511"/>
                <a:gd name="connsiteX7" fmla="*/ 1273412 w 3441406"/>
                <a:gd name="connsiteY7" fmla="*/ 2129340 h 3428511"/>
                <a:gd name="connsiteX8" fmla="*/ 1487439 w 3441406"/>
                <a:gd name="connsiteY8" fmla="*/ 1913313 h 3428511"/>
                <a:gd name="connsiteX9" fmla="*/ 1600310 w 3441406"/>
                <a:gd name="connsiteY9" fmla="*/ 1811396 h 3428511"/>
                <a:gd name="connsiteX10" fmla="*/ 1717753 w 3441406"/>
                <a:gd name="connsiteY10" fmla="*/ 1714717 h 3428511"/>
                <a:gd name="connsiteX11" fmla="*/ 1835101 w 3441406"/>
                <a:gd name="connsiteY11" fmla="*/ 1618134 h 3428511"/>
                <a:gd name="connsiteX12" fmla="*/ 1947878 w 3441406"/>
                <a:gd name="connsiteY12" fmla="*/ 1516311 h 3428511"/>
                <a:gd name="connsiteX13" fmla="*/ 2161714 w 3441406"/>
                <a:gd name="connsiteY13" fmla="*/ 1300475 h 3428511"/>
                <a:gd name="connsiteX14" fmla="*/ 2358882 w 3441406"/>
                <a:gd name="connsiteY14" fmla="*/ 1069493 h 3428511"/>
                <a:gd name="connsiteX15" fmla="*/ 2452036 w 3441406"/>
                <a:gd name="connsiteY15" fmla="*/ 949193 h 3428511"/>
                <a:gd name="connsiteX16" fmla="*/ 2549191 w 3441406"/>
                <a:gd name="connsiteY16" fmla="*/ 832131 h 3428511"/>
                <a:gd name="connsiteX17" fmla="*/ 2757693 w 3441406"/>
                <a:gd name="connsiteY17" fmla="*/ 610674 h 3428511"/>
                <a:gd name="connsiteX18" fmla="*/ 2981054 w 3441406"/>
                <a:gd name="connsiteY18" fmla="*/ 404077 h 3428511"/>
                <a:gd name="connsiteX19" fmla="*/ 3215465 w 3441406"/>
                <a:gd name="connsiteY19" fmla="*/ 210624 h 3428511"/>
                <a:gd name="connsiteX20" fmla="*/ 3435207 w 3441406"/>
                <a:gd name="connsiteY20" fmla="*/ 1074 h 3428511"/>
                <a:gd name="connsiteX21" fmla="*/ 3440350 w 3441406"/>
                <a:gd name="connsiteY21" fmla="*/ 1074 h 3428511"/>
                <a:gd name="connsiteX22" fmla="*/ 3440378 w 3441406"/>
                <a:gd name="connsiteY22" fmla="*/ 6189 h 3428511"/>
                <a:gd name="connsiteX23" fmla="*/ 3440350 w 3441406"/>
                <a:gd name="connsiteY23" fmla="*/ 6218 h 3428511"/>
                <a:gd name="connsiteX24" fmla="*/ 3440350 w 3441406"/>
                <a:gd name="connsiteY24" fmla="*/ 6218 h 3428511"/>
                <a:gd name="connsiteX25" fmla="*/ 3219941 w 3441406"/>
                <a:gd name="connsiteY25" fmla="*/ 215768 h 3428511"/>
                <a:gd name="connsiteX26" fmla="*/ 2984864 w 3441406"/>
                <a:gd name="connsiteY26" fmla="*/ 408744 h 3428511"/>
                <a:gd name="connsiteX27" fmla="*/ 2761598 w 3441406"/>
                <a:gd name="connsiteY27" fmla="*/ 614580 h 3428511"/>
                <a:gd name="connsiteX28" fmla="*/ 2553001 w 3441406"/>
                <a:gd name="connsiteY28" fmla="*/ 835464 h 3428511"/>
                <a:gd name="connsiteX29" fmla="*/ 2455846 w 3441406"/>
                <a:gd name="connsiteY29" fmla="*/ 952146 h 3428511"/>
                <a:gd name="connsiteX30" fmla="*/ 2362596 w 3441406"/>
                <a:gd name="connsiteY30" fmla="*/ 1072256 h 3428511"/>
                <a:gd name="connsiteX31" fmla="*/ 2164762 w 3441406"/>
                <a:gd name="connsiteY31" fmla="*/ 1303237 h 3428511"/>
                <a:gd name="connsiteX32" fmla="*/ 1950354 w 3441406"/>
                <a:gd name="connsiteY32" fmla="*/ 1519074 h 3428511"/>
                <a:gd name="connsiteX33" fmla="*/ 1837292 w 3441406"/>
                <a:gd name="connsiteY33" fmla="*/ 1620801 h 3428511"/>
                <a:gd name="connsiteX34" fmla="*/ 1719754 w 3441406"/>
                <a:gd name="connsiteY34" fmla="*/ 1717289 h 3428511"/>
                <a:gd name="connsiteX35" fmla="*/ 1602310 w 3441406"/>
                <a:gd name="connsiteY35" fmla="*/ 1813682 h 3428511"/>
                <a:gd name="connsiteX36" fmla="*/ 1489344 w 3441406"/>
                <a:gd name="connsiteY36" fmla="*/ 1915314 h 3428511"/>
                <a:gd name="connsiteX37" fmla="*/ 1275127 w 3441406"/>
                <a:gd name="connsiteY37" fmla="*/ 2130960 h 3428511"/>
                <a:gd name="connsiteX38" fmla="*/ 1077483 w 3441406"/>
                <a:gd name="connsiteY38" fmla="*/ 2361750 h 3428511"/>
                <a:gd name="connsiteX39" fmla="*/ 984614 w 3441406"/>
                <a:gd name="connsiteY39" fmla="*/ 2481765 h 3428511"/>
                <a:gd name="connsiteX40" fmla="*/ 887269 w 3441406"/>
                <a:gd name="connsiteY40" fmla="*/ 2598637 h 3428511"/>
                <a:gd name="connsiteX41" fmla="*/ 678576 w 3441406"/>
                <a:gd name="connsiteY41" fmla="*/ 2819808 h 3428511"/>
                <a:gd name="connsiteX42" fmla="*/ 455024 w 3441406"/>
                <a:gd name="connsiteY42" fmla="*/ 3025833 h 3428511"/>
                <a:gd name="connsiteX43" fmla="*/ 220233 w 3441406"/>
                <a:gd name="connsiteY43" fmla="*/ 3219000 h 3428511"/>
                <a:gd name="connsiteX44" fmla="*/ 15 w 3441406"/>
                <a:gd name="connsiteY44" fmla="*/ 3428550 h 3428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441406" h="3428511">
                  <a:moveTo>
                    <a:pt x="15" y="3428550"/>
                  </a:moveTo>
                  <a:cubicBezTo>
                    <a:pt x="71071" y="3356351"/>
                    <a:pt x="143366" y="3285675"/>
                    <a:pt x="219852" y="3219000"/>
                  </a:cubicBezTo>
                  <a:cubicBezTo>
                    <a:pt x="296338" y="3152325"/>
                    <a:pt x="376824" y="3090698"/>
                    <a:pt x="454358" y="3025452"/>
                  </a:cubicBezTo>
                  <a:cubicBezTo>
                    <a:pt x="531891" y="2960206"/>
                    <a:pt x="605805" y="2890673"/>
                    <a:pt x="677528" y="2819046"/>
                  </a:cubicBezTo>
                  <a:cubicBezTo>
                    <a:pt x="749251" y="2747418"/>
                    <a:pt x="819260" y="2674170"/>
                    <a:pt x="885840" y="2597780"/>
                  </a:cubicBezTo>
                  <a:cubicBezTo>
                    <a:pt x="919273" y="2559680"/>
                    <a:pt x="951372" y="2520437"/>
                    <a:pt x="982900" y="2480813"/>
                  </a:cubicBezTo>
                  <a:lnTo>
                    <a:pt x="1075959" y="2360607"/>
                  </a:lnTo>
                  <a:cubicBezTo>
                    <a:pt x="1137872" y="2280312"/>
                    <a:pt x="1204165" y="2203445"/>
                    <a:pt x="1273412" y="2129340"/>
                  </a:cubicBezTo>
                  <a:cubicBezTo>
                    <a:pt x="1342659" y="2055236"/>
                    <a:pt x="1413811" y="1983036"/>
                    <a:pt x="1487439" y="1913313"/>
                  </a:cubicBezTo>
                  <a:cubicBezTo>
                    <a:pt x="1524206" y="1878452"/>
                    <a:pt x="1561829" y="1844476"/>
                    <a:pt x="1600310" y="1811396"/>
                  </a:cubicBezTo>
                  <a:cubicBezTo>
                    <a:pt x="1638887" y="1778439"/>
                    <a:pt x="1678225" y="1746435"/>
                    <a:pt x="1717753" y="1714717"/>
                  </a:cubicBezTo>
                  <a:cubicBezTo>
                    <a:pt x="1757282" y="1682999"/>
                    <a:pt x="1796620" y="1651090"/>
                    <a:pt x="1835101" y="1618134"/>
                  </a:cubicBezTo>
                  <a:cubicBezTo>
                    <a:pt x="1873583" y="1585177"/>
                    <a:pt x="1911301" y="1551459"/>
                    <a:pt x="1947878" y="1516311"/>
                  </a:cubicBezTo>
                  <a:cubicBezTo>
                    <a:pt x="2021410" y="1446684"/>
                    <a:pt x="2092467" y="1374389"/>
                    <a:pt x="2161714" y="1300475"/>
                  </a:cubicBezTo>
                  <a:cubicBezTo>
                    <a:pt x="2230960" y="1226561"/>
                    <a:pt x="2297064" y="1149694"/>
                    <a:pt x="2358882" y="1069493"/>
                  </a:cubicBezTo>
                  <a:lnTo>
                    <a:pt x="2452036" y="949193"/>
                  </a:lnTo>
                  <a:cubicBezTo>
                    <a:pt x="2483564" y="909569"/>
                    <a:pt x="2515758" y="870326"/>
                    <a:pt x="2549191" y="832131"/>
                  </a:cubicBezTo>
                  <a:cubicBezTo>
                    <a:pt x="2615866" y="755931"/>
                    <a:pt x="2686065" y="682398"/>
                    <a:pt x="2757693" y="610674"/>
                  </a:cubicBezTo>
                  <a:cubicBezTo>
                    <a:pt x="2829321" y="538951"/>
                    <a:pt x="2903140" y="469133"/>
                    <a:pt x="2981054" y="404077"/>
                  </a:cubicBezTo>
                  <a:cubicBezTo>
                    <a:pt x="3058969" y="339021"/>
                    <a:pt x="3139646" y="277680"/>
                    <a:pt x="3215465" y="210624"/>
                  </a:cubicBezTo>
                  <a:cubicBezTo>
                    <a:pt x="3291283" y="143568"/>
                    <a:pt x="3364150" y="73083"/>
                    <a:pt x="3435207" y="1074"/>
                  </a:cubicBezTo>
                  <a:cubicBezTo>
                    <a:pt x="3436645" y="-307"/>
                    <a:pt x="3438912" y="-307"/>
                    <a:pt x="3440350" y="1074"/>
                  </a:cubicBezTo>
                  <a:cubicBezTo>
                    <a:pt x="3441769" y="2484"/>
                    <a:pt x="3441778" y="4770"/>
                    <a:pt x="3440378" y="6189"/>
                  </a:cubicBezTo>
                  <a:cubicBezTo>
                    <a:pt x="3440369" y="6199"/>
                    <a:pt x="3440359" y="6208"/>
                    <a:pt x="3440350" y="6218"/>
                  </a:cubicBezTo>
                  <a:lnTo>
                    <a:pt x="3440350" y="6218"/>
                  </a:lnTo>
                  <a:cubicBezTo>
                    <a:pt x="3369103" y="78322"/>
                    <a:pt x="3296522" y="149093"/>
                    <a:pt x="3219941" y="215768"/>
                  </a:cubicBezTo>
                  <a:cubicBezTo>
                    <a:pt x="3143360" y="282443"/>
                    <a:pt x="3062683" y="343593"/>
                    <a:pt x="2984864" y="408744"/>
                  </a:cubicBezTo>
                  <a:cubicBezTo>
                    <a:pt x="2907045" y="473895"/>
                    <a:pt x="2833417" y="543142"/>
                    <a:pt x="2761598" y="614580"/>
                  </a:cubicBezTo>
                  <a:cubicBezTo>
                    <a:pt x="2689780" y="686017"/>
                    <a:pt x="2619676" y="759169"/>
                    <a:pt x="2553001" y="835464"/>
                  </a:cubicBezTo>
                  <a:cubicBezTo>
                    <a:pt x="2519568" y="873564"/>
                    <a:pt x="2487374" y="912617"/>
                    <a:pt x="2455846" y="952146"/>
                  </a:cubicBezTo>
                  <a:lnTo>
                    <a:pt x="2362596" y="1072256"/>
                  </a:lnTo>
                  <a:cubicBezTo>
                    <a:pt x="2300493" y="1152456"/>
                    <a:pt x="2234104" y="1229323"/>
                    <a:pt x="2164762" y="1303237"/>
                  </a:cubicBezTo>
                  <a:cubicBezTo>
                    <a:pt x="2095420" y="1377151"/>
                    <a:pt x="2024078" y="1449446"/>
                    <a:pt x="1950354" y="1519074"/>
                  </a:cubicBezTo>
                  <a:cubicBezTo>
                    <a:pt x="1913521" y="1553811"/>
                    <a:pt x="1875840" y="1587720"/>
                    <a:pt x="1837292" y="1620801"/>
                  </a:cubicBezTo>
                  <a:cubicBezTo>
                    <a:pt x="1799192" y="1653757"/>
                    <a:pt x="1759378" y="1685666"/>
                    <a:pt x="1719754" y="1717289"/>
                  </a:cubicBezTo>
                  <a:cubicBezTo>
                    <a:pt x="1680130" y="1748912"/>
                    <a:pt x="1640792" y="1780821"/>
                    <a:pt x="1602310" y="1813682"/>
                  </a:cubicBezTo>
                  <a:cubicBezTo>
                    <a:pt x="1563829" y="1846543"/>
                    <a:pt x="1526110" y="1880357"/>
                    <a:pt x="1489344" y="1915314"/>
                  </a:cubicBezTo>
                  <a:cubicBezTo>
                    <a:pt x="1415716" y="1984941"/>
                    <a:pt x="1344564" y="2057141"/>
                    <a:pt x="1275127" y="2130960"/>
                  </a:cubicBezTo>
                  <a:cubicBezTo>
                    <a:pt x="1205690" y="2204778"/>
                    <a:pt x="1139491" y="2281550"/>
                    <a:pt x="1077483" y="2361750"/>
                  </a:cubicBezTo>
                  <a:lnTo>
                    <a:pt x="984614" y="2481765"/>
                  </a:lnTo>
                  <a:cubicBezTo>
                    <a:pt x="952991" y="2521485"/>
                    <a:pt x="920797" y="2560632"/>
                    <a:pt x="887269" y="2598637"/>
                  </a:cubicBezTo>
                  <a:cubicBezTo>
                    <a:pt x="820594" y="2674837"/>
                    <a:pt x="750299" y="2748180"/>
                    <a:pt x="678576" y="2819808"/>
                  </a:cubicBezTo>
                  <a:cubicBezTo>
                    <a:pt x="606853" y="2891436"/>
                    <a:pt x="533034" y="2960968"/>
                    <a:pt x="455024" y="3025833"/>
                  </a:cubicBezTo>
                  <a:cubicBezTo>
                    <a:pt x="377015" y="3090698"/>
                    <a:pt x="296338" y="3152039"/>
                    <a:pt x="220233" y="3219000"/>
                  </a:cubicBezTo>
                  <a:cubicBezTo>
                    <a:pt x="144128" y="3285961"/>
                    <a:pt x="71167" y="3356446"/>
                    <a:pt x="15" y="3428550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65489FEA-3A77-47C2-867F-BE626BA609FB}"/>
                </a:ext>
              </a:extLst>
            </p:cNvPr>
            <p:cNvSpPr/>
            <p:nvPr/>
          </p:nvSpPr>
          <p:spPr>
            <a:xfrm>
              <a:off x="6777513" y="3024405"/>
              <a:ext cx="3342346" cy="3327626"/>
            </a:xfrm>
            <a:custGeom>
              <a:avLst/>
              <a:gdLst>
                <a:gd name="connsiteX0" fmla="*/ 15 w 3342346"/>
                <a:gd name="connsiteY0" fmla="*/ 3327665 h 3327626"/>
                <a:gd name="connsiteX1" fmla="*/ 213661 w 3342346"/>
                <a:gd name="connsiteY1" fmla="*/ 3124116 h 3327626"/>
                <a:gd name="connsiteX2" fmla="*/ 442261 w 3342346"/>
                <a:gd name="connsiteY2" fmla="*/ 2936949 h 3327626"/>
                <a:gd name="connsiteX3" fmla="*/ 659240 w 3342346"/>
                <a:gd name="connsiteY3" fmla="*/ 2736924 h 3327626"/>
                <a:gd name="connsiteX4" fmla="*/ 861361 w 3342346"/>
                <a:gd name="connsiteY4" fmla="*/ 2521945 h 3327626"/>
                <a:gd name="connsiteX5" fmla="*/ 955277 w 3342346"/>
                <a:gd name="connsiteY5" fmla="*/ 2408217 h 3327626"/>
                <a:gd name="connsiteX6" fmla="*/ 1045193 w 3342346"/>
                <a:gd name="connsiteY6" fmla="*/ 2291154 h 3327626"/>
                <a:gd name="connsiteX7" fmla="*/ 1236456 w 3342346"/>
                <a:gd name="connsiteY7" fmla="*/ 2066269 h 3327626"/>
                <a:gd name="connsiteX8" fmla="*/ 1444291 w 3342346"/>
                <a:gd name="connsiteY8" fmla="*/ 1856719 h 3327626"/>
                <a:gd name="connsiteX9" fmla="*/ 1554114 w 3342346"/>
                <a:gd name="connsiteY9" fmla="*/ 1757945 h 3327626"/>
                <a:gd name="connsiteX10" fmla="*/ 1668414 w 3342346"/>
                <a:gd name="connsiteY10" fmla="*/ 1664504 h 3327626"/>
                <a:gd name="connsiteX11" fmla="*/ 1782714 w 3342346"/>
                <a:gd name="connsiteY11" fmla="*/ 1571064 h 3327626"/>
                <a:gd name="connsiteX12" fmla="*/ 1892442 w 3342346"/>
                <a:gd name="connsiteY12" fmla="*/ 1472385 h 3327626"/>
                <a:gd name="connsiteX13" fmla="*/ 2100087 w 3342346"/>
                <a:gd name="connsiteY13" fmla="*/ 1262835 h 3327626"/>
                <a:gd name="connsiteX14" fmla="*/ 2290587 w 3342346"/>
                <a:gd name="connsiteY14" fmla="*/ 1038236 h 3327626"/>
                <a:gd name="connsiteX15" fmla="*/ 2380599 w 3342346"/>
                <a:gd name="connsiteY15" fmla="*/ 921173 h 3327626"/>
                <a:gd name="connsiteX16" fmla="*/ 2474610 w 3342346"/>
                <a:gd name="connsiteY16" fmla="*/ 806873 h 3327626"/>
                <a:gd name="connsiteX17" fmla="*/ 2676921 w 3342346"/>
                <a:gd name="connsiteY17" fmla="*/ 591704 h 3327626"/>
                <a:gd name="connsiteX18" fmla="*/ 2894091 w 3342346"/>
                <a:gd name="connsiteY18" fmla="*/ 391679 h 3327626"/>
                <a:gd name="connsiteX19" fmla="*/ 3122691 w 3342346"/>
                <a:gd name="connsiteY19" fmla="*/ 204512 h 3327626"/>
                <a:gd name="connsiteX20" fmla="*/ 3336147 w 3342346"/>
                <a:gd name="connsiteY20" fmla="*/ 1154 h 3327626"/>
                <a:gd name="connsiteX21" fmla="*/ 3341128 w 3342346"/>
                <a:gd name="connsiteY21" fmla="*/ 992 h 3327626"/>
                <a:gd name="connsiteX22" fmla="*/ 3341290 w 3342346"/>
                <a:gd name="connsiteY22" fmla="*/ 1154 h 3327626"/>
                <a:gd name="connsiteX23" fmla="*/ 3341318 w 3342346"/>
                <a:gd name="connsiteY23" fmla="*/ 6269 h 3327626"/>
                <a:gd name="connsiteX24" fmla="*/ 3341290 w 3342346"/>
                <a:gd name="connsiteY24" fmla="*/ 6297 h 3327626"/>
                <a:gd name="connsiteX25" fmla="*/ 3341290 w 3342346"/>
                <a:gd name="connsiteY25" fmla="*/ 6297 h 3327626"/>
                <a:gd name="connsiteX26" fmla="*/ 3127073 w 3342346"/>
                <a:gd name="connsiteY26" fmla="*/ 209751 h 3327626"/>
                <a:gd name="connsiteX27" fmla="*/ 2898473 w 3342346"/>
                <a:gd name="connsiteY27" fmla="*/ 396632 h 3327626"/>
                <a:gd name="connsiteX28" fmla="*/ 2681398 w 3342346"/>
                <a:gd name="connsiteY28" fmla="*/ 596085 h 3327626"/>
                <a:gd name="connsiteX29" fmla="*/ 2478992 w 3342346"/>
                <a:gd name="connsiteY29" fmla="*/ 810683 h 3327626"/>
                <a:gd name="connsiteX30" fmla="*/ 2384980 w 3342346"/>
                <a:gd name="connsiteY30" fmla="*/ 924221 h 3327626"/>
                <a:gd name="connsiteX31" fmla="*/ 2294874 w 3342346"/>
                <a:gd name="connsiteY31" fmla="*/ 1041093 h 3327626"/>
                <a:gd name="connsiteX32" fmla="*/ 2103231 w 3342346"/>
                <a:gd name="connsiteY32" fmla="*/ 1265788 h 3327626"/>
                <a:gd name="connsiteX33" fmla="*/ 1895014 w 3342346"/>
                <a:gd name="connsiteY33" fmla="*/ 1475338 h 3327626"/>
                <a:gd name="connsiteX34" fmla="*/ 1785095 w 3342346"/>
                <a:gd name="connsiteY34" fmla="*/ 1573922 h 3327626"/>
                <a:gd name="connsiteX35" fmla="*/ 1670795 w 3342346"/>
                <a:gd name="connsiteY35" fmla="*/ 1667171 h 3327626"/>
                <a:gd name="connsiteX36" fmla="*/ 1556495 w 3342346"/>
                <a:gd name="connsiteY36" fmla="*/ 1760421 h 3327626"/>
                <a:gd name="connsiteX37" fmla="*/ 1446672 w 3342346"/>
                <a:gd name="connsiteY37" fmla="*/ 1858910 h 3327626"/>
                <a:gd name="connsiteX38" fmla="*/ 1238646 w 3342346"/>
                <a:gd name="connsiteY38" fmla="*/ 2068460 h 3327626"/>
                <a:gd name="connsiteX39" fmla="*/ 1047194 w 3342346"/>
                <a:gd name="connsiteY39" fmla="*/ 2292869 h 3327626"/>
                <a:gd name="connsiteX40" fmla="*/ 957087 w 3342346"/>
                <a:gd name="connsiteY40" fmla="*/ 2409741 h 3327626"/>
                <a:gd name="connsiteX41" fmla="*/ 862885 w 3342346"/>
                <a:gd name="connsiteY41" fmla="*/ 2523469 h 3327626"/>
                <a:gd name="connsiteX42" fmla="*/ 660383 w 3342346"/>
                <a:gd name="connsiteY42" fmla="*/ 2738258 h 3327626"/>
                <a:gd name="connsiteX43" fmla="*/ 443023 w 3342346"/>
                <a:gd name="connsiteY43" fmla="*/ 2938283 h 3327626"/>
                <a:gd name="connsiteX44" fmla="*/ 214423 w 3342346"/>
                <a:gd name="connsiteY44" fmla="*/ 3125163 h 3327626"/>
                <a:gd name="connsiteX45" fmla="*/ 15 w 3342346"/>
                <a:gd name="connsiteY45" fmla="*/ 3327665 h 332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342346" h="3327626">
                  <a:moveTo>
                    <a:pt x="15" y="3327665"/>
                  </a:moveTo>
                  <a:cubicBezTo>
                    <a:pt x="68976" y="3257561"/>
                    <a:pt x="139271" y="3188600"/>
                    <a:pt x="213661" y="3124116"/>
                  </a:cubicBezTo>
                  <a:cubicBezTo>
                    <a:pt x="288051" y="3059631"/>
                    <a:pt x="366061" y="3000291"/>
                    <a:pt x="442261" y="2936949"/>
                  </a:cubicBezTo>
                  <a:cubicBezTo>
                    <a:pt x="518461" y="2873608"/>
                    <a:pt x="589517" y="2806456"/>
                    <a:pt x="659240" y="2736924"/>
                  </a:cubicBezTo>
                  <a:cubicBezTo>
                    <a:pt x="728963" y="2667392"/>
                    <a:pt x="796877" y="2596335"/>
                    <a:pt x="861361" y="2521945"/>
                  </a:cubicBezTo>
                  <a:cubicBezTo>
                    <a:pt x="893651" y="2484893"/>
                    <a:pt x="924797" y="2446793"/>
                    <a:pt x="955277" y="2408217"/>
                  </a:cubicBezTo>
                  <a:cubicBezTo>
                    <a:pt x="985757" y="2369640"/>
                    <a:pt x="1015095" y="2330111"/>
                    <a:pt x="1045193" y="2291154"/>
                  </a:cubicBezTo>
                  <a:cubicBezTo>
                    <a:pt x="1105105" y="2213049"/>
                    <a:pt x="1169018" y="2138278"/>
                    <a:pt x="1236456" y="2066269"/>
                  </a:cubicBezTo>
                  <a:cubicBezTo>
                    <a:pt x="1303892" y="1994260"/>
                    <a:pt x="1372758" y="1924156"/>
                    <a:pt x="1444291" y="1856719"/>
                  </a:cubicBezTo>
                  <a:cubicBezTo>
                    <a:pt x="1480038" y="1822810"/>
                    <a:pt x="1516652" y="1789882"/>
                    <a:pt x="1554114" y="1757945"/>
                  </a:cubicBezTo>
                  <a:cubicBezTo>
                    <a:pt x="1591547" y="1726036"/>
                    <a:pt x="1629838" y="1695080"/>
                    <a:pt x="1668414" y="1664504"/>
                  </a:cubicBezTo>
                  <a:cubicBezTo>
                    <a:pt x="1706990" y="1633929"/>
                    <a:pt x="1744614" y="1602878"/>
                    <a:pt x="1782714" y="1571064"/>
                  </a:cubicBezTo>
                  <a:cubicBezTo>
                    <a:pt x="1820814" y="1539251"/>
                    <a:pt x="1856724" y="1506199"/>
                    <a:pt x="1892442" y="1472385"/>
                  </a:cubicBezTo>
                  <a:cubicBezTo>
                    <a:pt x="1963880" y="1404853"/>
                    <a:pt x="2032841" y="1334654"/>
                    <a:pt x="2100087" y="1262835"/>
                  </a:cubicBezTo>
                  <a:cubicBezTo>
                    <a:pt x="2167334" y="1191017"/>
                    <a:pt x="2231247" y="1116341"/>
                    <a:pt x="2290587" y="1038236"/>
                  </a:cubicBezTo>
                  <a:cubicBezTo>
                    <a:pt x="2320686" y="999278"/>
                    <a:pt x="2350214" y="959940"/>
                    <a:pt x="2380599" y="921173"/>
                  </a:cubicBezTo>
                  <a:cubicBezTo>
                    <a:pt x="2410983" y="882407"/>
                    <a:pt x="2442225" y="844402"/>
                    <a:pt x="2474610" y="806873"/>
                  </a:cubicBezTo>
                  <a:cubicBezTo>
                    <a:pt x="2539189" y="732483"/>
                    <a:pt x="2607389" y="661427"/>
                    <a:pt x="2676921" y="591704"/>
                  </a:cubicBezTo>
                  <a:cubicBezTo>
                    <a:pt x="2746454" y="521981"/>
                    <a:pt x="2818272" y="454448"/>
                    <a:pt x="2894091" y="391679"/>
                  </a:cubicBezTo>
                  <a:cubicBezTo>
                    <a:pt x="2969910" y="328909"/>
                    <a:pt x="3048492" y="269473"/>
                    <a:pt x="3122691" y="204512"/>
                  </a:cubicBezTo>
                  <a:cubicBezTo>
                    <a:pt x="3196891" y="139552"/>
                    <a:pt x="3267186" y="71162"/>
                    <a:pt x="3336147" y="1154"/>
                  </a:cubicBezTo>
                  <a:cubicBezTo>
                    <a:pt x="3337480" y="-266"/>
                    <a:pt x="3339709" y="-342"/>
                    <a:pt x="3341128" y="992"/>
                  </a:cubicBezTo>
                  <a:cubicBezTo>
                    <a:pt x="3341185" y="1039"/>
                    <a:pt x="3341242" y="1096"/>
                    <a:pt x="3341290" y="1154"/>
                  </a:cubicBezTo>
                  <a:cubicBezTo>
                    <a:pt x="3342709" y="2563"/>
                    <a:pt x="3342719" y="4849"/>
                    <a:pt x="3341318" y="6269"/>
                  </a:cubicBezTo>
                  <a:cubicBezTo>
                    <a:pt x="3341309" y="6278"/>
                    <a:pt x="3341299" y="6288"/>
                    <a:pt x="3341290" y="6297"/>
                  </a:cubicBezTo>
                  <a:lnTo>
                    <a:pt x="3341290" y="6297"/>
                  </a:lnTo>
                  <a:cubicBezTo>
                    <a:pt x="3272138" y="76401"/>
                    <a:pt x="3201654" y="145362"/>
                    <a:pt x="3127073" y="209751"/>
                  </a:cubicBezTo>
                  <a:cubicBezTo>
                    <a:pt x="3052492" y="274140"/>
                    <a:pt x="2973911" y="333576"/>
                    <a:pt x="2898473" y="396632"/>
                  </a:cubicBezTo>
                  <a:cubicBezTo>
                    <a:pt x="2823035" y="459687"/>
                    <a:pt x="2751121" y="526839"/>
                    <a:pt x="2681398" y="596085"/>
                  </a:cubicBezTo>
                  <a:cubicBezTo>
                    <a:pt x="2611675" y="665332"/>
                    <a:pt x="2543571" y="736484"/>
                    <a:pt x="2478992" y="810683"/>
                  </a:cubicBezTo>
                  <a:cubicBezTo>
                    <a:pt x="2446607" y="847640"/>
                    <a:pt x="2415460" y="885740"/>
                    <a:pt x="2384980" y="924221"/>
                  </a:cubicBezTo>
                  <a:cubicBezTo>
                    <a:pt x="2354500" y="962702"/>
                    <a:pt x="2324972" y="1002231"/>
                    <a:pt x="2294874" y="1041093"/>
                  </a:cubicBezTo>
                  <a:cubicBezTo>
                    <a:pt x="2234866" y="1119198"/>
                    <a:pt x="2170477" y="1193493"/>
                    <a:pt x="2103231" y="1265788"/>
                  </a:cubicBezTo>
                  <a:cubicBezTo>
                    <a:pt x="2035984" y="1338083"/>
                    <a:pt x="1966737" y="1407710"/>
                    <a:pt x="1895014" y="1475338"/>
                  </a:cubicBezTo>
                  <a:cubicBezTo>
                    <a:pt x="1859200" y="1509057"/>
                    <a:pt x="1822557" y="1541918"/>
                    <a:pt x="1785095" y="1573922"/>
                  </a:cubicBezTo>
                  <a:cubicBezTo>
                    <a:pt x="1747567" y="1605735"/>
                    <a:pt x="1708895" y="1636691"/>
                    <a:pt x="1670795" y="1667171"/>
                  </a:cubicBezTo>
                  <a:cubicBezTo>
                    <a:pt x="1632695" y="1697651"/>
                    <a:pt x="1594024" y="1728608"/>
                    <a:pt x="1556495" y="1760421"/>
                  </a:cubicBezTo>
                  <a:cubicBezTo>
                    <a:pt x="1518967" y="1792235"/>
                    <a:pt x="1482391" y="1825191"/>
                    <a:pt x="1446672" y="1858910"/>
                  </a:cubicBezTo>
                  <a:cubicBezTo>
                    <a:pt x="1375044" y="1926347"/>
                    <a:pt x="1305988" y="1996451"/>
                    <a:pt x="1238646" y="2068460"/>
                  </a:cubicBezTo>
                  <a:cubicBezTo>
                    <a:pt x="1171304" y="2140469"/>
                    <a:pt x="1107201" y="2214859"/>
                    <a:pt x="1047194" y="2292869"/>
                  </a:cubicBezTo>
                  <a:cubicBezTo>
                    <a:pt x="1017094" y="2331731"/>
                    <a:pt x="987472" y="2371069"/>
                    <a:pt x="957087" y="2409741"/>
                  </a:cubicBezTo>
                  <a:cubicBezTo>
                    <a:pt x="926702" y="2448412"/>
                    <a:pt x="895365" y="2485941"/>
                    <a:pt x="862885" y="2523469"/>
                  </a:cubicBezTo>
                  <a:cubicBezTo>
                    <a:pt x="798306" y="2597764"/>
                    <a:pt x="729535" y="2668725"/>
                    <a:pt x="660383" y="2738258"/>
                  </a:cubicBezTo>
                  <a:cubicBezTo>
                    <a:pt x="591232" y="2807790"/>
                    <a:pt x="518937" y="2875227"/>
                    <a:pt x="443023" y="2938283"/>
                  </a:cubicBezTo>
                  <a:cubicBezTo>
                    <a:pt x="367109" y="3001338"/>
                    <a:pt x="288527" y="3060203"/>
                    <a:pt x="214423" y="3125163"/>
                  </a:cubicBezTo>
                  <a:cubicBezTo>
                    <a:pt x="140318" y="3190124"/>
                    <a:pt x="69071" y="3257656"/>
                    <a:pt x="15" y="3327665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E12A3918-D61F-4A37-8A8F-A51533597968}"/>
                </a:ext>
              </a:extLst>
            </p:cNvPr>
            <p:cNvSpPr/>
            <p:nvPr/>
          </p:nvSpPr>
          <p:spPr>
            <a:xfrm>
              <a:off x="6877049" y="3125411"/>
              <a:ext cx="3242850" cy="3226619"/>
            </a:xfrm>
            <a:custGeom>
              <a:avLst/>
              <a:gdLst>
                <a:gd name="connsiteX0" fmla="*/ 15 w 3242850"/>
                <a:gd name="connsiteY0" fmla="*/ 3226658 h 3226619"/>
                <a:gd name="connsiteX1" fmla="*/ 207469 w 3242850"/>
                <a:gd name="connsiteY1" fmla="*/ 3029491 h 3226619"/>
                <a:gd name="connsiteX2" fmla="*/ 429402 w 3242850"/>
                <a:gd name="connsiteY2" fmla="*/ 2848516 h 3226619"/>
                <a:gd name="connsiteX3" fmla="*/ 640190 w 3242850"/>
                <a:gd name="connsiteY3" fmla="*/ 2654872 h 3226619"/>
                <a:gd name="connsiteX4" fmla="*/ 836119 w 3242850"/>
                <a:gd name="connsiteY4" fmla="*/ 2446275 h 3226619"/>
                <a:gd name="connsiteX5" fmla="*/ 926893 w 3242850"/>
                <a:gd name="connsiteY5" fmla="*/ 2335690 h 3226619"/>
                <a:gd name="connsiteX6" fmla="*/ 1013761 w 3242850"/>
                <a:gd name="connsiteY6" fmla="*/ 2221390 h 3226619"/>
                <a:gd name="connsiteX7" fmla="*/ 1198736 w 3242850"/>
                <a:gd name="connsiteY7" fmla="*/ 2002886 h 3226619"/>
                <a:gd name="connsiteX8" fmla="*/ 1400380 w 3242850"/>
                <a:gd name="connsiteY8" fmla="*/ 1799432 h 3226619"/>
                <a:gd name="connsiteX9" fmla="*/ 1507061 w 3242850"/>
                <a:gd name="connsiteY9" fmla="*/ 1704182 h 3226619"/>
                <a:gd name="connsiteX10" fmla="*/ 1618217 w 3242850"/>
                <a:gd name="connsiteY10" fmla="*/ 1613885 h 3226619"/>
                <a:gd name="connsiteX11" fmla="*/ 1729279 w 3242850"/>
                <a:gd name="connsiteY11" fmla="*/ 1523589 h 3226619"/>
                <a:gd name="connsiteX12" fmla="*/ 1835864 w 3242850"/>
                <a:gd name="connsiteY12" fmla="*/ 1428339 h 3226619"/>
                <a:gd name="connsiteX13" fmla="*/ 2037317 w 3242850"/>
                <a:gd name="connsiteY13" fmla="*/ 1225170 h 3226619"/>
                <a:gd name="connsiteX14" fmla="*/ 2222102 w 3242850"/>
                <a:gd name="connsiteY14" fmla="*/ 1006857 h 3226619"/>
                <a:gd name="connsiteX15" fmla="*/ 2308875 w 3242850"/>
                <a:gd name="connsiteY15" fmla="*/ 893033 h 3226619"/>
                <a:gd name="connsiteX16" fmla="*/ 2399839 w 3242850"/>
                <a:gd name="connsiteY16" fmla="*/ 782258 h 3226619"/>
                <a:gd name="connsiteX17" fmla="*/ 2595959 w 3242850"/>
                <a:gd name="connsiteY17" fmla="*/ 573470 h 3226619"/>
                <a:gd name="connsiteX18" fmla="*/ 2806937 w 3242850"/>
                <a:gd name="connsiteY18" fmla="*/ 379636 h 3226619"/>
                <a:gd name="connsiteX19" fmla="*/ 3028870 w 3242850"/>
                <a:gd name="connsiteY19" fmla="*/ 198661 h 3226619"/>
                <a:gd name="connsiteX20" fmla="*/ 3236134 w 3242850"/>
                <a:gd name="connsiteY20" fmla="*/ 1589 h 3226619"/>
                <a:gd name="connsiteX21" fmla="*/ 3241315 w 3242850"/>
                <a:gd name="connsiteY21" fmla="*/ 731 h 3226619"/>
                <a:gd name="connsiteX22" fmla="*/ 3242173 w 3242850"/>
                <a:gd name="connsiteY22" fmla="*/ 5922 h 3226619"/>
                <a:gd name="connsiteX23" fmla="*/ 3241373 w 3242850"/>
                <a:gd name="connsiteY23" fmla="*/ 6732 h 3226619"/>
                <a:gd name="connsiteX24" fmla="*/ 3241373 w 3242850"/>
                <a:gd name="connsiteY24" fmla="*/ 6732 h 3226619"/>
                <a:gd name="connsiteX25" fmla="*/ 3033347 w 3242850"/>
                <a:gd name="connsiteY25" fmla="*/ 203804 h 3226619"/>
                <a:gd name="connsiteX26" fmla="*/ 2811033 w 3242850"/>
                <a:gd name="connsiteY26" fmla="*/ 384303 h 3226619"/>
                <a:gd name="connsiteX27" fmla="*/ 2600150 w 3242850"/>
                <a:gd name="connsiteY27" fmla="*/ 577470 h 3226619"/>
                <a:gd name="connsiteX28" fmla="*/ 2404030 w 3242850"/>
                <a:gd name="connsiteY28" fmla="*/ 785687 h 3226619"/>
                <a:gd name="connsiteX29" fmla="*/ 2313066 w 3242850"/>
                <a:gd name="connsiteY29" fmla="*/ 896081 h 3226619"/>
                <a:gd name="connsiteX30" fmla="*/ 2226007 w 3242850"/>
                <a:gd name="connsiteY30" fmla="*/ 1009715 h 3226619"/>
                <a:gd name="connsiteX31" fmla="*/ 2040651 w 3242850"/>
                <a:gd name="connsiteY31" fmla="*/ 1228028 h 3226619"/>
                <a:gd name="connsiteX32" fmla="*/ 1838626 w 3242850"/>
                <a:gd name="connsiteY32" fmla="*/ 1431196 h 3226619"/>
                <a:gd name="connsiteX33" fmla="*/ 1731756 w 3242850"/>
                <a:gd name="connsiteY33" fmla="*/ 1526446 h 3226619"/>
                <a:gd name="connsiteX34" fmla="*/ 1620503 w 3242850"/>
                <a:gd name="connsiteY34" fmla="*/ 1616648 h 3226619"/>
                <a:gd name="connsiteX35" fmla="*/ 1509251 w 3242850"/>
                <a:gd name="connsiteY35" fmla="*/ 1706659 h 3226619"/>
                <a:gd name="connsiteX36" fmla="*/ 1402572 w 3242850"/>
                <a:gd name="connsiteY36" fmla="*/ 1801909 h 3226619"/>
                <a:gd name="connsiteX37" fmla="*/ 1200737 w 3242850"/>
                <a:gd name="connsiteY37" fmla="*/ 2004791 h 3226619"/>
                <a:gd name="connsiteX38" fmla="*/ 1015571 w 3242850"/>
                <a:gd name="connsiteY38" fmla="*/ 2222819 h 3226619"/>
                <a:gd name="connsiteX39" fmla="*/ 928512 w 3242850"/>
                <a:gd name="connsiteY39" fmla="*/ 2336547 h 3226619"/>
                <a:gd name="connsiteX40" fmla="*/ 837453 w 3242850"/>
                <a:gd name="connsiteY40" fmla="*/ 2447037 h 3226619"/>
                <a:gd name="connsiteX41" fmla="*/ 641143 w 3242850"/>
                <a:gd name="connsiteY41" fmla="*/ 2655539 h 3226619"/>
                <a:gd name="connsiteX42" fmla="*/ 430069 w 3242850"/>
                <a:gd name="connsiteY42" fmla="*/ 2848897 h 3226619"/>
                <a:gd name="connsiteX43" fmla="*/ 207755 w 3242850"/>
                <a:gd name="connsiteY43" fmla="*/ 3029300 h 3226619"/>
                <a:gd name="connsiteX44" fmla="*/ 15 w 3242850"/>
                <a:gd name="connsiteY44" fmla="*/ 3226658 h 3226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242850" h="3226619">
                  <a:moveTo>
                    <a:pt x="15" y="3226658"/>
                  </a:moveTo>
                  <a:cubicBezTo>
                    <a:pt x="66690" y="3158650"/>
                    <a:pt x="135174" y="3091785"/>
                    <a:pt x="207469" y="3029491"/>
                  </a:cubicBezTo>
                  <a:cubicBezTo>
                    <a:pt x="279764" y="2967198"/>
                    <a:pt x="356059" y="2909666"/>
                    <a:pt x="429402" y="2848516"/>
                  </a:cubicBezTo>
                  <a:cubicBezTo>
                    <a:pt x="502744" y="2787366"/>
                    <a:pt x="572277" y="2722214"/>
                    <a:pt x="640190" y="2654872"/>
                  </a:cubicBezTo>
                  <a:cubicBezTo>
                    <a:pt x="708103" y="2587531"/>
                    <a:pt x="773540" y="2518475"/>
                    <a:pt x="836119" y="2446275"/>
                  </a:cubicBezTo>
                  <a:cubicBezTo>
                    <a:pt x="867362" y="2410271"/>
                    <a:pt x="897461" y="2373218"/>
                    <a:pt x="926893" y="2335690"/>
                  </a:cubicBezTo>
                  <a:cubicBezTo>
                    <a:pt x="956325" y="2298161"/>
                    <a:pt x="984709" y="2259490"/>
                    <a:pt x="1013761" y="2221390"/>
                  </a:cubicBezTo>
                  <a:cubicBezTo>
                    <a:pt x="1071720" y="2145504"/>
                    <a:pt x="1133452" y="2072571"/>
                    <a:pt x="1198736" y="2002886"/>
                  </a:cubicBezTo>
                  <a:cubicBezTo>
                    <a:pt x="1263982" y="1933068"/>
                    <a:pt x="1330848" y="1864965"/>
                    <a:pt x="1400380" y="1799432"/>
                  </a:cubicBezTo>
                  <a:cubicBezTo>
                    <a:pt x="1435052" y="1766666"/>
                    <a:pt x="1470608" y="1734920"/>
                    <a:pt x="1507061" y="1704182"/>
                  </a:cubicBezTo>
                  <a:cubicBezTo>
                    <a:pt x="1543541" y="1673321"/>
                    <a:pt x="1580784" y="1643413"/>
                    <a:pt x="1618217" y="1613885"/>
                  </a:cubicBezTo>
                  <a:cubicBezTo>
                    <a:pt x="1655650" y="1584358"/>
                    <a:pt x="1692893" y="1554449"/>
                    <a:pt x="1729279" y="1523589"/>
                  </a:cubicBezTo>
                  <a:cubicBezTo>
                    <a:pt x="1765665" y="1492727"/>
                    <a:pt x="1801193" y="1460914"/>
                    <a:pt x="1835864" y="1428339"/>
                  </a:cubicBezTo>
                  <a:cubicBezTo>
                    <a:pt x="1905301" y="1362997"/>
                    <a:pt x="1972166" y="1294989"/>
                    <a:pt x="2037317" y="1225170"/>
                  </a:cubicBezTo>
                  <a:cubicBezTo>
                    <a:pt x="2102468" y="1155352"/>
                    <a:pt x="2164381" y="1082867"/>
                    <a:pt x="2222102" y="1006857"/>
                  </a:cubicBezTo>
                  <a:cubicBezTo>
                    <a:pt x="2250677" y="968757"/>
                    <a:pt x="2279252" y="930657"/>
                    <a:pt x="2308875" y="893033"/>
                  </a:cubicBezTo>
                  <a:cubicBezTo>
                    <a:pt x="2338498" y="855410"/>
                    <a:pt x="2368502" y="818357"/>
                    <a:pt x="2399839" y="782258"/>
                  </a:cubicBezTo>
                  <a:cubicBezTo>
                    <a:pt x="2462323" y="709963"/>
                    <a:pt x="2528426" y="641002"/>
                    <a:pt x="2595959" y="573470"/>
                  </a:cubicBezTo>
                  <a:cubicBezTo>
                    <a:pt x="2663491" y="505937"/>
                    <a:pt x="2733118" y="440120"/>
                    <a:pt x="2806937" y="379636"/>
                  </a:cubicBezTo>
                  <a:cubicBezTo>
                    <a:pt x="2880756" y="319152"/>
                    <a:pt x="2957147" y="261621"/>
                    <a:pt x="3028870" y="198661"/>
                  </a:cubicBezTo>
                  <a:cubicBezTo>
                    <a:pt x="3100593" y="135701"/>
                    <a:pt x="3169268" y="69597"/>
                    <a:pt x="3236134" y="1589"/>
                  </a:cubicBezTo>
                  <a:cubicBezTo>
                    <a:pt x="3237334" y="-78"/>
                    <a:pt x="3239648" y="-459"/>
                    <a:pt x="3241315" y="731"/>
                  </a:cubicBezTo>
                  <a:cubicBezTo>
                    <a:pt x="3242983" y="1932"/>
                    <a:pt x="3243363" y="4256"/>
                    <a:pt x="3242173" y="5922"/>
                  </a:cubicBezTo>
                  <a:cubicBezTo>
                    <a:pt x="3241944" y="6227"/>
                    <a:pt x="3241677" y="6503"/>
                    <a:pt x="3241373" y="6732"/>
                  </a:cubicBezTo>
                  <a:lnTo>
                    <a:pt x="3241373" y="6732"/>
                  </a:lnTo>
                  <a:cubicBezTo>
                    <a:pt x="3174222" y="74645"/>
                    <a:pt x="3105832" y="141511"/>
                    <a:pt x="3033347" y="203804"/>
                  </a:cubicBezTo>
                  <a:cubicBezTo>
                    <a:pt x="2960861" y="266098"/>
                    <a:pt x="2884375" y="323439"/>
                    <a:pt x="2811033" y="384303"/>
                  </a:cubicBezTo>
                  <a:cubicBezTo>
                    <a:pt x="2737691" y="445168"/>
                    <a:pt x="2668158" y="510224"/>
                    <a:pt x="2600150" y="577470"/>
                  </a:cubicBezTo>
                  <a:cubicBezTo>
                    <a:pt x="2532141" y="644717"/>
                    <a:pt x="2466800" y="713677"/>
                    <a:pt x="2404030" y="785687"/>
                  </a:cubicBezTo>
                  <a:cubicBezTo>
                    <a:pt x="2372597" y="821596"/>
                    <a:pt x="2342499" y="858553"/>
                    <a:pt x="2313066" y="896081"/>
                  </a:cubicBezTo>
                  <a:cubicBezTo>
                    <a:pt x="2283634" y="933610"/>
                    <a:pt x="2255154" y="972281"/>
                    <a:pt x="2226007" y="1009715"/>
                  </a:cubicBezTo>
                  <a:cubicBezTo>
                    <a:pt x="2167914" y="1085543"/>
                    <a:pt x="2106050" y="1158409"/>
                    <a:pt x="2040651" y="1228028"/>
                  </a:cubicBezTo>
                  <a:cubicBezTo>
                    <a:pt x="1975309" y="1297751"/>
                    <a:pt x="1908253" y="1365759"/>
                    <a:pt x="1838626" y="1431196"/>
                  </a:cubicBezTo>
                  <a:cubicBezTo>
                    <a:pt x="1803888" y="1463838"/>
                    <a:pt x="1768264" y="1495585"/>
                    <a:pt x="1731756" y="1526446"/>
                  </a:cubicBezTo>
                  <a:cubicBezTo>
                    <a:pt x="1695275" y="1557307"/>
                    <a:pt x="1658032" y="1587120"/>
                    <a:pt x="1620503" y="1616648"/>
                  </a:cubicBezTo>
                  <a:cubicBezTo>
                    <a:pt x="1582975" y="1646175"/>
                    <a:pt x="1545732" y="1675893"/>
                    <a:pt x="1509251" y="1706659"/>
                  </a:cubicBezTo>
                  <a:cubicBezTo>
                    <a:pt x="1472771" y="1737425"/>
                    <a:pt x="1437242" y="1769238"/>
                    <a:pt x="1402572" y="1801909"/>
                  </a:cubicBezTo>
                  <a:cubicBezTo>
                    <a:pt x="1333039" y="1867155"/>
                    <a:pt x="1265983" y="1935259"/>
                    <a:pt x="1200737" y="2004791"/>
                  </a:cubicBezTo>
                  <a:cubicBezTo>
                    <a:pt x="1135490" y="2074324"/>
                    <a:pt x="1073387" y="2147000"/>
                    <a:pt x="1015571" y="2222819"/>
                  </a:cubicBezTo>
                  <a:cubicBezTo>
                    <a:pt x="986424" y="2260919"/>
                    <a:pt x="957849" y="2299019"/>
                    <a:pt x="928512" y="2336547"/>
                  </a:cubicBezTo>
                  <a:cubicBezTo>
                    <a:pt x="899175" y="2374076"/>
                    <a:pt x="868886" y="2411128"/>
                    <a:pt x="837453" y="2447037"/>
                  </a:cubicBezTo>
                  <a:cubicBezTo>
                    <a:pt x="774874" y="2519237"/>
                    <a:pt x="708675" y="2588103"/>
                    <a:pt x="641143" y="2655539"/>
                  </a:cubicBezTo>
                  <a:cubicBezTo>
                    <a:pt x="573611" y="2722976"/>
                    <a:pt x="503792" y="2788318"/>
                    <a:pt x="430069" y="2848897"/>
                  </a:cubicBezTo>
                  <a:cubicBezTo>
                    <a:pt x="356345" y="2909476"/>
                    <a:pt x="279669" y="2966531"/>
                    <a:pt x="207755" y="3029300"/>
                  </a:cubicBezTo>
                  <a:cubicBezTo>
                    <a:pt x="135841" y="3092070"/>
                    <a:pt x="66976" y="3158745"/>
                    <a:pt x="15" y="322665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9F6DDAB-D783-43C2-BBA9-16DA4955FA8D}"/>
                </a:ext>
              </a:extLst>
            </p:cNvPr>
            <p:cNvSpPr/>
            <p:nvPr/>
          </p:nvSpPr>
          <p:spPr>
            <a:xfrm>
              <a:off x="6976776" y="3228147"/>
              <a:ext cx="3142648" cy="3123884"/>
            </a:xfrm>
            <a:custGeom>
              <a:avLst/>
              <a:gdLst>
                <a:gd name="connsiteX0" fmla="*/ 15 w 3142648"/>
                <a:gd name="connsiteY0" fmla="*/ 3123923 h 3123884"/>
                <a:gd name="connsiteX1" fmla="*/ 201278 w 3142648"/>
                <a:gd name="connsiteY1" fmla="*/ 2933423 h 3123884"/>
                <a:gd name="connsiteX2" fmla="*/ 417020 w 3142648"/>
                <a:gd name="connsiteY2" fmla="*/ 2759020 h 3123884"/>
                <a:gd name="connsiteX3" fmla="*/ 621521 w 3142648"/>
                <a:gd name="connsiteY3" fmla="*/ 2571663 h 3123884"/>
                <a:gd name="connsiteX4" fmla="*/ 811164 w 3142648"/>
                <a:gd name="connsiteY4" fmla="*/ 2369352 h 3123884"/>
                <a:gd name="connsiteX5" fmla="*/ 898889 w 3142648"/>
                <a:gd name="connsiteY5" fmla="*/ 2262005 h 3123884"/>
                <a:gd name="connsiteX6" fmla="*/ 982614 w 3142648"/>
                <a:gd name="connsiteY6" fmla="*/ 2151325 h 3123884"/>
                <a:gd name="connsiteX7" fmla="*/ 1161398 w 3142648"/>
                <a:gd name="connsiteY7" fmla="*/ 1939203 h 3123884"/>
                <a:gd name="connsiteX8" fmla="*/ 1356851 w 3142648"/>
                <a:gd name="connsiteY8" fmla="*/ 1742131 h 3123884"/>
                <a:gd name="connsiteX9" fmla="*/ 1460388 w 3142648"/>
                <a:gd name="connsiteY9" fmla="*/ 1649738 h 3123884"/>
                <a:gd name="connsiteX10" fmla="*/ 1568307 w 3142648"/>
                <a:gd name="connsiteY10" fmla="*/ 1562394 h 3123884"/>
                <a:gd name="connsiteX11" fmla="*/ 1676224 w 3142648"/>
                <a:gd name="connsiteY11" fmla="*/ 1475335 h 3123884"/>
                <a:gd name="connsiteX12" fmla="*/ 1779666 w 3142648"/>
                <a:gd name="connsiteY12" fmla="*/ 1383038 h 3123884"/>
                <a:gd name="connsiteX13" fmla="*/ 1974833 w 3142648"/>
                <a:gd name="connsiteY13" fmla="*/ 1186156 h 3123884"/>
                <a:gd name="connsiteX14" fmla="*/ 2153427 w 3142648"/>
                <a:gd name="connsiteY14" fmla="*/ 974225 h 3123884"/>
                <a:gd name="connsiteX15" fmla="*/ 2237152 w 3142648"/>
                <a:gd name="connsiteY15" fmla="*/ 863640 h 3123884"/>
                <a:gd name="connsiteX16" fmla="*/ 2324973 w 3142648"/>
                <a:gd name="connsiteY16" fmla="*/ 756103 h 3123884"/>
                <a:gd name="connsiteX17" fmla="*/ 2514901 w 3142648"/>
                <a:gd name="connsiteY17" fmla="*/ 553506 h 3123884"/>
                <a:gd name="connsiteX18" fmla="*/ 2719689 w 3142648"/>
                <a:gd name="connsiteY18" fmla="*/ 366054 h 3123884"/>
                <a:gd name="connsiteX19" fmla="*/ 2935334 w 3142648"/>
                <a:gd name="connsiteY19" fmla="*/ 191651 h 3123884"/>
                <a:gd name="connsiteX20" fmla="*/ 3136407 w 3142648"/>
                <a:gd name="connsiteY20" fmla="*/ 1151 h 3123884"/>
                <a:gd name="connsiteX21" fmla="*/ 3141551 w 3142648"/>
                <a:gd name="connsiteY21" fmla="*/ 1056 h 3123884"/>
                <a:gd name="connsiteX22" fmla="*/ 3141646 w 3142648"/>
                <a:gd name="connsiteY22" fmla="*/ 6199 h 3123884"/>
                <a:gd name="connsiteX23" fmla="*/ 3141646 w 3142648"/>
                <a:gd name="connsiteY23" fmla="*/ 6199 h 3123884"/>
                <a:gd name="connsiteX24" fmla="*/ 2939811 w 3142648"/>
                <a:gd name="connsiteY24" fmla="*/ 196699 h 3123884"/>
                <a:gd name="connsiteX25" fmla="*/ 2723689 w 3142648"/>
                <a:gd name="connsiteY25" fmla="*/ 370816 h 3123884"/>
                <a:gd name="connsiteX26" fmla="*/ 2519092 w 3142648"/>
                <a:gd name="connsiteY26" fmla="*/ 557602 h 3123884"/>
                <a:gd name="connsiteX27" fmla="*/ 2329164 w 3142648"/>
                <a:gd name="connsiteY27" fmla="*/ 759532 h 3123884"/>
                <a:gd name="connsiteX28" fmla="*/ 2241343 w 3142648"/>
                <a:gd name="connsiteY28" fmla="*/ 866688 h 3123884"/>
                <a:gd name="connsiteX29" fmla="*/ 2157428 w 3142648"/>
                <a:gd name="connsiteY29" fmla="*/ 977178 h 3123884"/>
                <a:gd name="connsiteX30" fmla="*/ 1978262 w 3142648"/>
                <a:gd name="connsiteY30" fmla="*/ 1189205 h 3123884"/>
                <a:gd name="connsiteX31" fmla="*/ 1782428 w 3142648"/>
                <a:gd name="connsiteY31" fmla="*/ 1385991 h 3123884"/>
                <a:gd name="connsiteX32" fmla="*/ 1678701 w 3142648"/>
                <a:gd name="connsiteY32" fmla="*/ 1478193 h 3123884"/>
                <a:gd name="connsiteX33" fmla="*/ 1570497 w 3142648"/>
                <a:gd name="connsiteY33" fmla="*/ 1565156 h 3123884"/>
                <a:gd name="connsiteX34" fmla="*/ 1462389 w 3142648"/>
                <a:gd name="connsiteY34" fmla="*/ 1652024 h 3123884"/>
                <a:gd name="connsiteX35" fmla="*/ 1358851 w 3142648"/>
                <a:gd name="connsiteY35" fmla="*/ 1744131 h 3123884"/>
                <a:gd name="connsiteX36" fmla="*/ 1163208 w 3142648"/>
                <a:gd name="connsiteY36" fmla="*/ 1940727 h 3123884"/>
                <a:gd name="connsiteX37" fmla="*/ 984233 w 3142648"/>
                <a:gd name="connsiteY37" fmla="*/ 2152468 h 3123884"/>
                <a:gd name="connsiteX38" fmla="*/ 900318 w 3142648"/>
                <a:gd name="connsiteY38" fmla="*/ 2262958 h 3123884"/>
                <a:gd name="connsiteX39" fmla="*/ 812402 w 3142648"/>
                <a:gd name="connsiteY39" fmla="*/ 2370305 h 3123884"/>
                <a:gd name="connsiteX40" fmla="*/ 621902 w 3142648"/>
                <a:gd name="connsiteY40" fmla="*/ 2572425 h 3123884"/>
                <a:gd name="connsiteX41" fmla="*/ 417020 w 3142648"/>
                <a:gd name="connsiteY41" fmla="*/ 2759401 h 3123884"/>
                <a:gd name="connsiteX42" fmla="*/ 200992 w 3142648"/>
                <a:gd name="connsiteY42" fmla="*/ 2933518 h 3123884"/>
                <a:gd name="connsiteX43" fmla="*/ 15 w 3142648"/>
                <a:gd name="connsiteY43" fmla="*/ 3123923 h 312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142648" h="3123884">
                  <a:moveTo>
                    <a:pt x="15" y="3123923"/>
                  </a:moveTo>
                  <a:cubicBezTo>
                    <a:pt x="64785" y="3058010"/>
                    <a:pt x="130984" y="2993335"/>
                    <a:pt x="201278" y="2933423"/>
                  </a:cubicBezTo>
                  <a:cubicBezTo>
                    <a:pt x="271573" y="2873511"/>
                    <a:pt x="345772" y="2817884"/>
                    <a:pt x="417020" y="2759020"/>
                  </a:cubicBezTo>
                  <a:cubicBezTo>
                    <a:pt x="488267" y="2700155"/>
                    <a:pt x="555989" y="2636909"/>
                    <a:pt x="621521" y="2571663"/>
                  </a:cubicBezTo>
                  <a:cubicBezTo>
                    <a:pt x="687053" y="2506417"/>
                    <a:pt x="750871" y="2439456"/>
                    <a:pt x="811164" y="2369352"/>
                  </a:cubicBezTo>
                  <a:cubicBezTo>
                    <a:pt x="841454" y="2334491"/>
                    <a:pt x="870505" y="2298486"/>
                    <a:pt x="898889" y="2262005"/>
                  </a:cubicBezTo>
                  <a:cubicBezTo>
                    <a:pt x="927274" y="2225524"/>
                    <a:pt x="954610" y="2188187"/>
                    <a:pt x="982614" y="2151325"/>
                  </a:cubicBezTo>
                  <a:cubicBezTo>
                    <a:pt x="1038526" y="2077592"/>
                    <a:pt x="1098200" y="2006792"/>
                    <a:pt x="1161398" y="1939203"/>
                  </a:cubicBezTo>
                  <a:cubicBezTo>
                    <a:pt x="1224549" y="1871480"/>
                    <a:pt x="1289414" y="1805853"/>
                    <a:pt x="1356851" y="1742131"/>
                  </a:cubicBezTo>
                  <a:cubicBezTo>
                    <a:pt x="1390503" y="1710384"/>
                    <a:pt x="1425022" y="1679580"/>
                    <a:pt x="1460388" y="1649738"/>
                  </a:cubicBezTo>
                  <a:cubicBezTo>
                    <a:pt x="1495440" y="1619544"/>
                    <a:pt x="1531826" y="1590969"/>
                    <a:pt x="1568307" y="1562394"/>
                  </a:cubicBezTo>
                  <a:cubicBezTo>
                    <a:pt x="1604787" y="1533819"/>
                    <a:pt x="1640887" y="1505244"/>
                    <a:pt x="1676224" y="1475335"/>
                  </a:cubicBezTo>
                  <a:cubicBezTo>
                    <a:pt x="1711562" y="1445427"/>
                    <a:pt x="1746043" y="1414756"/>
                    <a:pt x="1779666" y="1383038"/>
                  </a:cubicBezTo>
                  <a:cubicBezTo>
                    <a:pt x="1847008" y="1319792"/>
                    <a:pt x="1911873" y="1253784"/>
                    <a:pt x="1974833" y="1186156"/>
                  </a:cubicBezTo>
                  <a:cubicBezTo>
                    <a:pt x="2038022" y="1118672"/>
                    <a:pt x="2097630" y="1047930"/>
                    <a:pt x="2153427" y="974225"/>
                  </a:cubicBezTo>
                  <a:cubicBezTo>
                    <a:pt x="2181431" y="937459"/>
                    <a:pt x="2208863" y="900216"/>
                    <a:pt x="2237152" y="863640"/>
                  </a:cubicBezTo>
                  <a:cubicBezTo>
                    <a:pt x="2265441" y="827064"/>
                    <a:pt x="2294302" y="791059"/>
                    <a:pt x="2324973" y="756103"/>
                  </a:cubicBezTo>
                  <a:cubicBezTo>
                    <a:pt x="2385361" y="685904"/>
                    <a:pt x="2449464" y="618943"/>
                    <a:pt x="2514901" y="553506"/>
                  </a:cubicBezTo>
                  <a:cubicBezTo>
                    <a:pt x="2580338" y="488069"/>
                    <a:pt x="2648251" y="424633"/>
                    <a:pt x="2719689" y="366054"/>
                  </a:cubicBezTo>
                  <a:cubicBezTo>
                    <a:pt x="2791126" y="307475"/>
                    <a:pt x="2865706" y="252325"/>
                    <a:pt x="2935334" y="191651"/>
                  </a:cubicBezTo>
                  <a:cubicBezTo>
                    <a:pt x="3004962" y="130977"/>
                    <a:pt x="3071637" y="66779"/>
                    <a:pt x="3136407" y="1151"/>
                  </a:cubicBezTo>
                  <a:cubicBezTo>
                    <a:pt x="3137798" y="-297"/>
                    <a:pt x="3140103" y="-335"/>
                    <a:pt x="3141551" y="1056"/>
                  </a:cubicBezTo>
                  <a:cubicBezTo>
                    <a:pt x="3142998" y="2447"/>
                    <a:pt x="3143037" y="4751"/>
                    <a:pt x="3141646" y="6199"/>
                  </a:cubicBezTo>
                  <a:lnTo>
                    <a:pt x="3141646" y="6199"/>
                  </a:lnTo>
                  <a:cubicBezTo>
                    <a:pt x="3076590" y="72113"/>
                    <a:pt x="3010201" y="136787"/>
                    <a:pt x="2939811" y="196699"/>
                  </a:cubicBezTo>
                  <a:cubicBezTo>
                    <a:pt x="2869421" y="256612"/>
                    <a:pt x="2795031" y="312142"/>
                    <a:pt x="2723689" y="370816"/>
                  </a:cubicBezTo>
                  <a:cubicBezTo>
                    <a:pt x="2652347" y="429490"/>
                    <a:pt x="2584719" y="492546"/>
                    <a:pt x="2519092" y="557602"/>
                  </a:cubicBezTo>
                  <a:cubicBezTo>
                    <a:pt x="2453465" y="622657"/>
                    <a:pt x="2389552" y="689618"/>
                    <a:pt x="2329164" y="759532"/>
                  </a:cubicBezTo>
                  <a:cubicBezTo>
                    <a:pt x="2298779" y="794393"/>
                    <a:pt x="2269727" y="830303"/>
                    <a:pt x="2241343" y="866688"/>
                  </a:cubicBezTo>
                  <a:cubicBezTo>
                    <a:pt x="2212959" y="903073"/>
                    <a:pt x="2185526" y="940412"/>
                    <a:pt x="2157428" y="977178"/>
                  </a:cubicBezTo>
                  <a:cubicBezTo>
                    <a:pt x="2101411" y="1050901"/>
                    <a:pt x="2041604" y="1121672"/>
                    <a:pt x="1978262" y="1189205"/>
                  </a:cubicBezTo>
                  <a:cubicBezTo>
                    <a:pt x="1915016" y="1256737"/>
                    <a:pt x="1849960" y="1322555"/>
                    <a:pt x="1782428" y="1385991"/>
                  </a:cubicBezTo>
                  <a:cubicBezTo>
                    <a:pt x="1748710" y="1417738"/>
                    <a:pt x="1714134" y="1448475"/>
                    <a:pt x="1678701" y="1478193"/>
                  </a:cubicBezTo>
                  <a:cubicBezTo>
                    <a:pt x="1643268" y="1507911"/>
                    <a:pt x="1606978" y="1536772"/>
                    <a:pt x="1570497" y="1565156"/>
                  </a:cubicBezTo>
                  <a:cubicBezTo>
                    <a:pt x="1534016" y="1593541"/>
                    <a:pt x="1497821" y="1622306"/>
                    <a:pt x="1462389" y="1652024"/>
                  </a:cubicBezTo>
                  <a:cubicBezTo>
                    <a:pt x="1426955" y="1681742"/>
                    <a:pt x="1392475" y="1712508"/>
                    <a:pt x="1358851" y="1744131"/>
                  </a:cubicBezTo>
                  <a:cubicBezTo>
                    <a:pt x="1291319" y="1807377"/>
                    <a:pt x="1226454" y="1873290"/>
                    <a:pt x="1163208" y="1940727"/>
                  </a:cubicBezTo>
                  <a:cubicBezTo>
                    <a:pt x="1099953" y="2008183"/>
                    <a:pt x="1040211" y="2078858"/>
                    <a:pt x="984233" y="2152468"/>
                  </a:cubicBezTo>
                  <a:cubicBezTo>
                    <a:pt x="955658" y="2189139"/>
                    <a:pt x="928703" y="2226382"/>
                    <a:pt x="900318" y="2262958"/>
                  </a:cubicBezTo>
                  <a:cubicBezTo>
                    <a:pt x="871933" y="2299534"/>
                    <a:pt x="843168" y="2335348"/>
                    <a:pt x="812402" y="2370305"/>
                  </a:cubicBezTo>
                  <a:cubicBezTo>
                    <a:pt x="751919" y="2440313"/>
                    <a:pt x="687815" y="2507083"/>
                    <a:pt x="621902" y="2572425"/>
                  </a:cubicBezTo>
                  <a:cubicBezTo>
                    <a:pt x="555989" y="2637767"/>
                    <a:pt x="488552" y="2700918"/>
                    <a:pt x="417020" y="2759401"/>
                  </a:cubicBezTo>
                  <a:cubicBezTo>
                    <a:pt x="345487" y="2817884"/>
                    <a:pt x="270811" y="2872844"/>
                    <a:pt x="200992" y="2933518"/>
                  </a:cubicBezTo>
                  <a:cubicBezTo>
                    <a:pt x="131174" y="2994192"/>
                    <a:pt x="64785" y="3057819"/>
                    <a:pt x="15" y="312392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2A5D94A6-EF69-4B39-872C-15C1AA843A33}"/>
                </a:ext>
              </a:extLst>
            </p:cNvPr>
            <p:cNvSpPr/>
            <p:nvPr/>
          </p:nvSpPr>
          <p:spPr>
            <a:xfrm>
              <a:off x="7076121" y="3330154"/>
              <a:ext cx="3043075" cy="3021876"/>
            </a:xfrm>
            <a:custGeom>
              <a:avLst/>
              <a:gdLst>
                <a:gd name="connsiteX0" fmla="*/ 15 w 3043075"/>
                <a:gd name="connsiteY0" fmla="*/ 3021915 h 3021876"/>
                <a:gd name="connsiteX1" fmla="*/ 195087 w 3043075"/>
                <a:gd name="connsiteY1" fmla="*/ 2837416 h 3021876"/>
                <a:gd name="connsiteX2" fmla="*/ 404637 w 3043075"/>
                <a:gd name="connsiteY2" fmla="*/ 2669300 h 3021876"/>
                <a:gd name="connsiteX3" fmla="*/ 602947 w 3043075"/>
                <a:gd name="connsiteY3" fmla="*/ 2488325 h 3021876"/>
                <a:gd name="connsiteX4" fmla="*/ 786399 w 3043075"/>
                <a:gd name="connsiteY4" fmla="*/ 2292395 h 3021876"/>
                <a:gd name="connsiteX5" fmla="*/ 870981 w 3043075"/>
                <a:gd name="connsiteY5" fmla="*/ 2188192 h 3021876"/>
                <a:gd name="connsiteX6" fmla="*/ 951563 w 3043075"/>
                <a:gd name="connsiteY6" fmla="*/ 2080750 h 3021876"/>
                <a:gd name="connsiteX7" fmla="*/ 1124156 w 3043075"/>
                <a:gd name="connsiteY7" fmla="*/ 1874915 h 3021876"/>
                <a:gd name="connsiteX8" fmla="*/ 1313417 w 3043075"/>
                <a:gd name="connsiteY8" fmla="*/ 1684415 h 3021876"/>
                <a:gd name="connsiteX9" fmla="*/ 1413906 w 3043075"/>
                <a:gd name="connsiteY9" fmla="*/ 1595165 h 3021876"/>
                <a:gd name="connsiteX10" fmla="*/ 1518681 w 3043075"/>
                <a:gd name="connsiteY10" fmla="*/ 1511250 h 3021876"/>
                <a:gd name="connsiteX11" fmla="*/ 1623456 w 3043075"/>
                <a:gd name="connsiteY11" fmla="*/ 1427430 h 3021876"/>
                <a:gd name="connsiteX12" fmla="*/ 1723755 w 3043075"/>
                <a:gd name="connsiteY12" fmla="*/ 1338276 h 3021876"/>
                <a:gd name="connsiteX13" fmla="*/ 1912730 w 3043075"/>
                <a:gd name="connsiteY13" fmla="*/ 1147776 h 3021876"/>
                <a:gd name="connsiteX14" fmla="*/ 2085133 w 3043075"/>
                <a:gd name="connsiteY14" fmla="*/ 942227 h 3021876"/>
                <a:gd name="connsiteX15" fmla="*/ 2165714 w 3043075"/>
                <a:gd name="connsiteY15" fmla="*/ 834689 h 3021876"/>
                <a:gd name="connsiteX16" fmla="*/ 2250392 w 3043075"/>
                <a:gd name="connsiteY16" fmla="*/ 730391 h 3021876"/>
                <a:gd name="connsiteX17" fmla="*/ 2434129 w 3043075"/>
                <a:gd name="connsiteY17" fmla="*/ 534176 h 3021876"/>
                <a:gd name="connsiteX18" fmla="*/ 2632725 w 3043075"/>
                <a:gd name="connsiteY18" fmla="*/ 353201 h 3021876"/>
                <a:gd name="connsiteX19" fmla="*/ 2842275 w 3043075"/>
                <a:gd name="connsiteY19" fmla="*/ 185180 h 3021876"/>
                <a:gd name="connsiteX20" fmla="*/ 3037156 w 3043075"/>
                <a:gd name="connsiteY20" fmla="*/ 776 h 3021876"/>
                <a:gd name="connsiteX21" fmla="*/ 3042357 w 3043075"/>
                <a:gd name="connsiteY21" fmla="*/ 1538 h 3021876"/>
                <a:gd name="connsiteX22" fmla="*/ 3042396 w 3043075"/>
                <a:gd name="connsiteY22" fmla="*/ 5919 h 3021876"/>
                <a:gd name="connsiteX23" fmla="*/ 3042396 w 3043075"/>
                <a:gd name="connsiteY23" fmla="*/ 5919 h 3021876"/>
                <a:gd name="connsiteX24" fmla="*/ 2846752 w 3043075"/>
                <a:gd name="connsiteY24" fmla="*/ 190323 h 3021876"/>
                <a:gd name="connsiteX25" fmla="*/ 2637202 w 3043075"/>
                <a:gd name="connsiteY25" fmla="*/ 358154 h 3021876"/>
                <a:gd name="connsiteX26" fmla="*/ 2438796 w 3043075"/>
                <a:gd name="connsiteY26" fmla="*/ 538557 h 3021876"/>
                <a:gd name="connsiteX27" fmla="*/ 2255059 w 3043075"/>
                <a:gd name="connsiteY27" fmla="*/ 734105 h 3021876"/>
                <a:gd name="connsiteX28" fmla="*/ 2170287 w 3043075"/>
                <a:gd name="connsiteY28" fmla="*/ 838119 h 3021876"/>
                <a:gd name="connsiteX29" fmla="*/ 2089610 w 3043075"/>
                <a:gd name="connsiteY29" fmla="*/ 945370 h 3021876"/>
                <a:gd name="connsiteX30" fmla="*/ 1916540 w 3043075"/>
                <a:gd name="connsiteY30" fmla="*/ 1151015 h 3021876"/>
                <a:gd name="connsiteX31" fmla="*/ 1726993 w 3043075"/>
                <a:gd name="connsiteY31" fmla="*/ 1341515 h 3021876"/>
                <a:gd name="connsiteX32" fmla="*/ 1626409 w 3043075"/>
                <a:gd name="connsiteY32" fmla="*/ 1430573 h 3021876"/>
                <a:gd name="connsiteX33" fmla="*/ 1521634 w 3043075"/>
                <a:gd name="connsiteY33" fmla="*/ 1514298 h 3021876"/>
                <a:gd name="connsiteX34" fmla="*/ 1416859 w 3043075"/>
                <a:gd name="connsiteY34" fmla="*/ 1598023 h 3021876"/>
                <a:gd name="connsiteX35" fmla="*/ 1316370 w 3043075"/>
                <a:gd name="connsiteY35" fmla="*/ 1686987 h 3021876"/>
                <a:gd name="connsiteX36" fmla="*/ 1126918 w 3043075"/>
                <a:gd name="connsiteY36" fmla="*/ 1877487 h 3021876"/>
                <a:gd name="connsiteX37" fmla="*/ 954229 w 3043075"/>
                <a:gd name="connsiteY37" fmla="*/ 2082846 h 3021876"/>
                <a:gd name="connsiteX38" fmla="*/ 873458 w 3043075"/>
                <a:gd name="connsiteY38" fmla="*/ 2190192 h 3021876"/>
                <a:gd name="connsiteX39" fmla="*/ 788590 w 3043075"/>
                <a:gd name="connsiteY39" fmla="*/ 2294300 h 3021876"/>
                <a:gd name="connsiteX40" fmla="*/ 604662 w 3043075"/>
                <a:gd name="connsiteY40" fmla="*/ 2490134 h 3021876"/>
                <a:gd name="connsiteX41" fmla="*/ 405494 w 3043075"/>
                <a:gd name="connsiteY41" fmla="*/ 2670062 h 3021876"/>
                <a:gd name="connsiteX42" fmla="*/ 195944 w 3043075"/>
                <a:gd name="connsiteY42" fmla="*/ 2837797 h 3021876"/>
                <a:gd name="connsiteX43" fmla="*/ 15 w 3043075"/>
                <a:gd name="connsiteY43" fmla="*/ 3021915 h 3021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043075" h="3021876">
                  <a:moveTo>
                    <a:pt x="15" y="3021915"/>
                  </a:moveTo>
                  <a:cubicBezTo>
                    <a:pt x="62785" y="2958193"/>
                    <a:pt x="126888" y="2895518"/>
                    <a:pt x="195087" y="2837416"/>
                  </a:cubicBezTo>
                  <a:cubicBezTo>
                    <a:pt x="263286" y="2779313"/>
                    <a:pt x="335390" y="2726164"/>
                    <a:pt x="404637" y="2669300"/>
                  </a:cubicBezTo>
                  <a:cubicBezTo>
                    <a:pt x="473770" y="2612378"/>
                    <a:pt x="539959" y="2551971"/>
                    <a:pt x="602947" y="2488325"/>
                  </a:cubicBezTo>
                  <a:cubicBezTo>
                    <a:pt x="666289" y="2425079"/>
                    <a:pt x="728201" y="2360404"/>
                    <a:pt x="786399" y="2292395"/>
                  </a:cubicBezTo>
                  <a:cubicBezTo>
                    <a:pt x="815641" y="2258486"/>
                    <a:pt x="843549" y="2223530"/>
                    <a:pt x="870981" y="2188192"/>
                  </a:cubicBezTo>
                  <a:cubicBezTo>
                    <a:pt x="898413" y="2152854"/>
                    <a:pt x="924607" y="2116469"/>
                    <a:pt x="951563" y="2080750"/>
                  </a:cubicBezTo>
                  <a:cubicBezTo>
                    <a:pt x="1005379" y="2009103"/>
                    <a:pt x="1062986" y="1940390"/>
                    <a:pt x="1124156" y="1874915"/>
                  </a:cubicBezTo>
                  <a:cubicBezTo>
                    <a:pt x="1185211" y="1809383"/>
                    <a:pt x="1247981" y="1745375"/>
                    <a:pt x="1313417" y="1684415"/>
                  </a:cubicBezTo>
                  <a:cubicBezTo>
                    <a:pt x="1346117" y="1653744"/>
                    <a:pt x="1379616" y="1623998"/>
                    <a:pt x="1413906" y="1595165"/>
                  </a:cubicBezTo>
                  <a:cubicBezTo>
                    <a:pt x="1448291" y="1566590"/>
                    <a:pt x="1483438" y="1538682"/>
                    <a:pt x="1518681" y="1511250"/>
                  </a:cubicBezTo>
                  <a:cubicBezTo>
                    <a:pt x="1553924" y="1483818"/>
                    <a:pt x="1589166" y="1456100"/>
                    <a:pt x="1623456" y="1427430"/>
                  </a:cubicBezTo>
                  <a:cubicBezTo>
                    <a:pt x="1657746" y="1398760"/>
                    <a:pt x="1691179" y="1368947"/>
                    <a:pt x="1723755" y="1338276"/>
                  </a:cubicBezTo>
                  <a:cubicBezTo>
                    <a:pt x="1789001" y="1277126"/>
                    <a:pt x="1851771" y="1213213"/>
                    <a:pt x="1912730" y="1147776"/>
                  </a:cubicBezTo>
                  <a:cubicBezTo>
                    <a:pt x="1973814" y="1082368"/>
                    <a:pt x="2031364" y="1013759"/>
                    <a:pt x="2085133" y="942227"/>
                  </a:cubicBezTo>
                  <a:cubicBezTo>
                    <a:pt x="2112089" y="906508"/>
                    <a:pt x="2138473" y="870313"/>
                    <a:pt x="2165714" y="834689"/>
                  </a:cubicBezTo>
                  <a:cubicBezTo>
                    <a:pt x="2192956" y="799066"/>
                    <a:pt x="2221150" y="764300"/>
                    <a:pt x="2250392" y="730391"/>
                  </a:cubicBezTo>
                  <a:cubicBezTo>
                    <a:pt x="2308780" y="662287"/>
                    <a:pt x="2370788" y="597517"/>
                    <a:pt x="2434129" y="534176"/>
                  </a:cubicBezTo>
                  <a:cubicBezTo>
                    <a:pt x="2497242" y="470558"/>
                    <a:pt x="2563526" y="410151"/>
                    <a:pt x="2632725" y="353201"/>
                  </a:cubicBezTo>
                  <a:cubicBezTo>
                    <a:pt x="2701972" y="296051"/>
                    <a:pt x="2774552" y="243758"/>
                    <a:pt x="2842275" y="185180"/>
                  </a:cubicBezTo>
                  <a:cubicBezTo>
                    <a:pt x="2909998" y="126601"/>
                    <a:pt x="2974387" y="64593"/>
                    <a:pt x="3037156" y="776"/>
                  </a:cubicBezTo>
                  <a:cubicBezTo>
                    <a:pt x="3038805" y="-453"/>
                    <a:pt x="3041128" y="-110"/>
                    <a:pt x="3042357" y="1538"/>
                  </a:cubicBezTo>
                  <a:cubicBezTo>
                    <a:pt x="3043319" y="2833"/>
                    <a:pt x="3043339" y="4605"/>
                    <a:pt x="3042396" y="5919"/>
                  </a:cubicBezTo>
                  <a:lnTo>
                    <a:pt x="3042396" y="5919"/>
                  </a:lnTo>
                  <a:cubicBezTo>
                    <a:pt x="2979435" y="69641"/>
                    <a:pt x="2915141" y="132221"/>
                    <a:pt x="2846752" y="190323"/>
                  </a:cubicBezTo>
                  <a:cubicBezTo>
                    <a:pt x="2778362" y="248426"/>
                    <a:pt x="2706068" y="301480"/>
                    <a:pt x="2637202" y="358154"/>
                  </a:cubicBezTo>
                  <a:cubicBezTo>
                    <a:pt x="2568069" y="414904"/>
                    <a:pt x="2501852" y="475121"/>
                    <a:pt x="2438796" y="538557"/>
                  </a:cubicBezTo>
                  <a:cubicBezTo>
                    <a:pt x="2375360" y="601708"/>
                    <a:pt x="2313352" y="666287"/>
                    <a:pt x="2255059" y="734105"/>
                  </a:cubicBezTo>
                  <a:cubicBezTo>
                    <a:pt x="2225722" y="767919"/>
                    <a:pt x="2197909" y="802781"/>
                    <a:pt x="2170287" y="838119"/>
                  </a:cubicBezTo>
                  <a:cubicBezTo>
                    <a:pt x="2142664" y="873456"/>
                    <a:pt x="2116661" y="909746"/>
                    <a:pt x="2089610" y="945370"/>
                  </a:cubicBezTo>
                  <a:cubicBezTo>
                    <a:pt x="2035631" y="1016960"/>
                    <a:pt x="1977862" y="1085607"/>
                    <a:pt x="1916540" y="1151015"/>
                  </a:cubicBezTo>
                  <a:cubicBezTo>
                    <a:pt x="1855390" y="1216547"/>
                    <a:pt x="1792715" y="1280364"/>
                    <a:pt x="1726993" y="1341515"/>
                  </a:cubicBezTo>
                  <a:cubicBezTo>
                    <a:pt x="1694294" y="1372061"/>
                    <a:pt x="1660765" y="1401741"/>
                    <a:pt x="1626409" y="1430573"/>
                  </a:cubicBezTo>
                  <a:cubicBezTo>
                    <a:pt x="1591928" y="1459148"/>
                    <a:pt x="1556781" y="1486962"/>
                    <a:pt x="1521634" y="1514298"/>
                  </a:cubicBezTo>
                  <a:cubicBezTo>
                    <a:pt x="1486487" y="1541635"/>
                    <a:pt x="1451054" y="1569448"/>
                    <a:pt x="1416859" y="1598023"/>
                  </a:cubicBezTo>
                  <a:cubicBezTo>
                    <a:pt x="1382664" y="1626598"/>
                    <a:pt x="1349041" y="1656411"/>
                    <a:pt x="1316370" y="1686987"/>
                  </a:cubicBezTo>
                  <a:cubicBezTo>
                    <a:pt x="1250933" y="1748042"/>
                    <a:pt x="1188068" y="1811859"/>
                    <a:pt x="1126918" y="1877487"/>
                  </a:cubicBezTo>
                  <a:cubicBezTo>
                    <a:pt x="1065748" y="1942818"/>
                    <a:pt x="1008103" y="2011370"/>
                    <a:pt x="954229" y="2082846"/>
                  </a:cubicBezTo>
                  <a:cubicBezTo>
                    <a:pt x="927179" y="2118564"/>
                    <a:pt x="900699" y="2154664"/>
                    <a:pt x="873458" y="2190192"/>
                  </a:cubicBezTo>
                  <a:cubicBezTo>
                    <a:pt x="846216" y="2225721"/>
                    <a:pt x="817927" y="2260487"/>
                    <a:pt x="788590" y="2294300"/>
                  </a:cubicBezTo>
                  <a:cubicBezTo>
                    <a:pt x="730202" y="2362309"/>
                    <a:pt x="668099" y="2426888"/>
                    <a:pt x="604662" y="2490134"/>
                  </a:cubicBezTo>
                  <a:cubicBezTo>
                    <a:pt x="541226" y="2553381"/>
                    <a:pt x="474741" y="2613674"/>
                    <a:pt x="405494" y="2670062"/>
                  </a:cubicBezTo>
                  <a:cubicBezTo>
                    <a:pt x="336247" y="2726450"/>
                    <a:pt x="263477" y="2779218"/>
                    <a:pt x="195944" y="2837797"/>
                  </a:cubicBezTo>
                  <a:cubicBezTo>
                    <a:pt x="128412" y="2896376"/>
                    <a:pt x="62594" y="2958288"/>
                    <a:pt x="15" y="3021915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A5090761-26D0-49E5-9B7D-358D0AA8D04A}"/>
                </a:ext>
              </a:extLst>
            </p:cNvPr>
            <p:cNvSpPr/>
            <p:nvPr/>
          </p:nvSpPr>
          <p:spPr>
            <a:xfrm>
              <a:off x="7175562" y="3430268"/>
              <a:ext cx="2943861" cy="2921763"/>
            </a:xfrm>
            <a:custGeom>
              <a:avLst/>
              <a:gdLst>
                <a:gd name="connsiteX0" fmla="*/ 15 w 2943861"/>
                <a:gd name="connsiteY0" fmla="*/ 2921802 h 2921763"/>
                <a:gd name="connsiteX1" fmla="*/ 188896 w 2943861"/>
                <a:gd name="connsiteY1" fmla="*/ 2743589 h 2921763"/>
                <a:gd name="connsiteX2" fmla="*/ 391778 w 2943861"/>
                <a:gd name="connsiteY2" fmla="*/ 2581950 h 2921763"/>
                <a:gd name="connsiteX3" fmla="*/ 583897 w 2943861"/>
                <a:gd name="connsiteY3" fmla="*/ 2407261 h 2921763"/>
                <a:gd name="connsiteX4" fmla="*/ 761158 w 2943861"/>
                <a:gd name="connsiteY4" fmla="*/ 2217619 h 2921763"/>
                <a:gd name="connsiteX5" fmla="*/ 842692 w 2943861"/>
                <a:gd name="connsiteY5" fmla="*/ 2116558 h 2921763"/>
                <a:gd name="connsiteX6" fmla="*/ 920130 w 2943861"/>
                <a:gd name="connsiteY6" fmla="*/ 2012355 h 2921763"/>
                <a:gd name="connsiteX7" fmla="*/ 1087103 w 2943861"/>
                <a:gd name="connsiteY7" fmla="*/ 1812901 h 2921763"/>
                <a:gd name="connsiteX8" fmla="*/ 1270174 w 2943861"/>
                <a:gd name="connsiteY8" fmla="*/ 1628498 h 2921763"/>
                <a:gd name="connsiteX9" fmla="*/ 1367519 w 2943861"/>
                <a:gd name="connsiteY9" fmla="*/ 1542773 h 2921763"/>
                <a:gd name="connsiteX10" fmla="*/ 1469342 w 2943861"/>
                <a:gd name="connsiteY10" fmla="*/ 1462000 h 2921763"/>
                <a:gd name="connsiteX11" fmla="*/ 1570973 w 2943861"/>
                <a:gd name="connsiteY11" fmla="*/ 1381324 h 2921763"/>
                <a:gd name="connsiteX12" fmla="*/ 1668224 w 2943861"/>
                <a:gd name="connsiteY12" fmla="*/ 1295599 h 2921763"/>
                <a:gd name="connsiteX13" fmla="*/ 1851008 w 2943861"/>
                <a:gd name="connsiteY13" fmla="*/ 1111385 h 2921763"/>
                <a:gd name="connsiteX14" fmla="*/ 2017124 w 2943861"/>
                <a:gd name="connsiteY14" fmla="*/ 912217 h 2921763"/>
                <a:gd name="connsiteX15" fmla="*/ 2094658 w 2943861"/>
                <a:gd name="connsiteY15" fmla="*/ 807919 h 2921763"/>
                <a:gd name="connsiteX16" fmla="*/ 2176192 w 2943861"/>
                <a:gd name="connsiteY16" fmla="*/ 706763 h 2921763"/>
                <a:gd name="connsiteX17" fmla="*/ 2353738 w 2943861"/>
                <a:gd name="connsiteY17" fmla="*/ 516835 h 2921763"/>
                <a:gd name="connsiteX18" fmla="*/ 2545857 w 2943861"/>
                <a:gd name="connsiteY18" fmla="*/ 341098 h 2921763"/>
                <a:gd name="connsiteX19" fmla="*/ 2749025 w 2943861"/>
                <a:gd name="connsiteY19" fmla="*/ 179173 h 2921763"/>
                <a:gd name="connsiteX20" fmla="*/ 2937621 w 2943861"/>
                <a:gd name="connsiteY20" fmla="*/ 1151 h 2921763"/>
                <a:gd name="connsiteX21" fmla="*/ 2942764 w 2943861"/>
                <a:gd name="connsiteY21" fmla="*/ 1056 h 2921763"/>
                <a:gd name="connsiteX22" fmla="*/ 2942859 w 2943861"/>
                <a:gd name="connsiteY22" fmla="*/ 6199 h 2921763"/>
                <a:gd name="connsiteX23" fmla="*/ 2942859 w 2943861"/>
                <a:gd name="connsiteY23" fmla="*/ 6199 h 2921763"/>
                <a:gd name="connsiteX24" fmla="*/ 2753407 w 2943861"/>
                <a:gd name="connsiteY24" fmla="*/ 184317 h 2921763"/>
                <a:gd name="connsiteX25" fmla="*/ 2549858 w 2943861"/>
                <a:gd name="connsiteY25" fmla="*/ 345766 h 2921763"/>
                <a:gd name="connsiteX26" fmla="*/ 2357643 w 2943861"/>
                <a:gd name="connsiteY26" fmla="*/ 519883 h 2921763"/>
                <a:gd name="connsiteX27" fmla="*/ 2180097 w 2943861"/>
                <a:gd name="connsiteY27" fmla="*/ 709049 h 2921763"/>
                <a:gd name="connsiteX28" fmla="*/ 2098468 w 2943861"/>
                <a:gd name="connsiteY28" fmla="*/ 809919 h 2921763"/>
                <a:gd name="connsiteX29" fmla="*/ 2020839 w 2943861"/>
                <a:gd name="connsiteY29" fmla="*/ 913932 h 2921763"/>
                <a:gd name="connsiteX30" fmla="*/ 1854057 w 2943861"/>
                <a:gd name="connsiteY30" fmla="*/ 1113290 h 2921763"/>
                <a:gd name="connsiteX31" fmla="*/ 1670700 w 2943861"/>
                <a:gd name="connsiteY31" fmla="*/ 1297408 h 2921763"/>
                <a:gd name="connsiteX32" fmla="*/ 1573164 w 2943861"/>
                <a:gd name="connsiteY32" fmla="*/ 1383133 h 2921763"/>
                <a:gd name="connsiteX33" fmla="*/ 1471247 w 2943861"/>
                <a:gd name="connsiteY33" fmla="*/ 1463715 h 2921763"/>
                <a:gd name="connsiteX34" fmla="*/ 1369424 w 2943861"/>
                <a:gd name="connsiteY34" fmla="*/ 1544201 h 2921763"/>
                <a:gd name="connsiteX35" fmla="*/ 1271983 w 2943861"/>
                <a:gd name="connsiteY35" fmla="*/ 1629926 h 2921763"/>
                <a:gd name="connsiteX36" fmla="*/ 1088818 w 2943861"/>
                <a:gd name="connsiteY36" fmla="*/ 1813854 h 2921763"/>
                <a:gd name="connsiteX37" fmla="*/ 922321 w 2943861"/>
                <a:gd name="connsiteY37" fmla="*/ 2013689 h 2921763"/>
                <a:gd name="connsiteX38" fmla="*/ 844692 w 2943861"/>
                <a:gd name="connsiteY38" fmla="*/ 2117892 h 2921763"/>
                <a:gd name="connsiteX39" fmla="*/ 762967 w 2943861"/>
                <a:gd name="connsiteY39" fmla="*/ 2218857 h 2921763"/>
                <a:gd name="connsiteX40" fmla="*/ 585231 w 2943861"/>
                <a:gd name="connsiteY40" fmla="*/ 2408310 h 2921763"/>
                <a:gd name="connsiteX41" fmla="*/ 392731 w 2943861"/>
                <a:gd name="connsiteY41" fmla="*/ 2582617 h 2921763"/>
                <a:gd name="connsiteX42" fmla="*/ 189181 w 2943861"/>
                <a:gd name="connsiteY42" fmla="*/ 2743970 h 2921763"/>
                <a:gd name="connsiteX43" fmla="*/ 15 w 2943861"/>
                <a:gd name="connsiteY43" fmla="*/ 2921802 h 2921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43861" h="2921763">
                  <a:moveTo>
                    <a:pt x="15" y="2921802"/>
                  </a:moveTo>
                  <a:cubicBezTo>
                    <a:pt x="60785" y="2860175"/>
                    <a:pt x="122792" y="2799596"/>
                    <a:pt x="188896" y="2743589"/>
                  </a:cubicBezTo>
                  <a:cubicBezTo>
                    <a:pt x="254999" y="2687582"/>
                    <a:pt x="325103" y="2636624"/>
                    <a:pt x="391778" y="2581950"/>
                  </a:cubicBezTo>
                  <a:cubicBezTo>
                    <a:pt x="458796" y="2527077"/>
                    <a:pt x="522919" y="2468774"/>
                    <a:pt x="583897" y="2407261"/>
                  </a:cubicBezTo>
                  <a:cubicBezTo>
                    <a:pt x="645143" y="2346111"/>
                    <a:pt x="704960" y="2283436"/>
                    <a:pt x="761158" y="2217619"/>
                  </a:cubicBezTo>
                  <a:cubicBezTo>
                    <a:pt x="789733" y="2184853"/>
                    <a:pt x="816308" y="2150944"/>
                    <a:pt x="842692" y="2116558"/>
                  </a:cubicBezTo>
                  <a:cubicBezTo>
                    <a:pt x="869076" y="2082173"/>
                    <a:pt x="894127" y="2047026"/>
                    <a:pt x="920130" y="2012355"/>
                  </a:cubicBezTo>
                  <a:cubicBezTo>
                    <a:pt x="972080" y="1942851"/>
                    <a:pt x="1027820" y="1876262"/>
                    <a:pt x="1087103" y="1812901"/>
                  </a:cubicBezTo>
                  <a:cubicBezTo>
                    <a:pt x="1146158" y="1749465"/>
                    <a:pt x="1206833" y="1687648"/>
                    <a:pt x="1270174" y="1628498"/>
                  </a:cubicBezTo>
                  <a:cubicBezTo>
                    <a:pt x="1301920" y="1598846"/>
                    <a:pt x="1334373" y="1570271"/>
                    <a:pt x="1367519" y="1542773"/>
                  </a:cubicBezTo>
                  <a:cubicBezTo>
                    <a:pt x="1400857" y="1515150"/>
                    <a:pt x="1434957" y="1488385"/>
                    <a:pt x="1469342" y="1462000"/>
                  </a:cubicBezTo>
                  <a:cubicBezTo>
                    <a:pt x="1503727" y="1435616"/>
                    <a:pt x="1537731" y="1408946"/>
                    <a:pt x="1570973" y="1381324"/>
                  </a:cubicBezTo>
                  <a:cubicBezTo>
                    <a:pt x="1604215" y="1353701"/>
                    <a:pt x="1636696" y="1325031"/>
                    <a:pt x="1668224" y="1295599"/>
                  </a:cubicBezTo>
                  <a:cubicBezTo>
                    <a:pt x="1731470" y="1236544"/>
                    <a:pt x="1792049" y="1174822"/>
                    <a:pt x="1851008" y="1111385"/>
                  </a:cubicBezTo>
                  <a:cubicBezTo>
                    <a:pt x="1910025" y="1048120"/>
                    <a:pt x="1965489" y="981636"/>
                    <a:pt x="2017124" y="912217"/>
                  </a:cubicBezTo>
                  <a:cubicBezTo>
                    <a:pt x="2043032" y="877547"/>
                    <a:pt x="2068464" y="842495"/>
                    <a:pt x="2094658" y="807919"/>
                  </a:cubicBezTo>
                  <a:cubicBezTo>
                    <a:pt x="2120852" y="773343"/>
                    <a:pt x="2147998" y="739624"/>
                    <a:pt x="2176192" y="706763"/>
                  </a:cubicBezTo>
                  <a:cubicBezTo>
                    <a:pt x="2232485" y="640755"/>
                    <a:pt x="2292397" y="578080"/>
                    <a:pt x="2353738" y="516835"/>
                  </a:cubicBezTo>
                  <a:cubicBezTo>
                    <a:pt x="2414650" y="454932"/>
                    <a:pt x="2478782" y="396267"/>
                    <a:pt x="2545857" y="341098"/>
                  </a:cubicBezTo>
                  <a:cubicBezTo>
                    <a:pt x="2613009" y="286330"/>
                    <a:pt x="2683493" y="235847"/>
                    <a:pt x="2749025" y="179173"/>
                  </a:cubicBezTo>
                  <a:cubicBezTo>
                    <a:pt x="2814557" y="122500"/>
                    <a:pt x="2876946" y="62778"/>
                    <a:pt x="2937621" y="1151"/>
                  </a:cubicBezTo>
                  <a:cubicBezTo>
                    <a:pt x="2939011" y="-297"/>
                    <a:pt x="2941316" y="-335"/>
                    <a:pt x="2942764" y="1056"/>
                  </a:cubicBezTo>
                  <a:cubicBezTo>
                    <a:pt x="2944212" y="2447"/>
                    <a:pt x="2944250" y="4751"/>
                    <a:pt x="2942859" y="6199"/>
                  </a:cubicBezTo>
                  <a:lnTo>
                    <a:pt x="2942859" y="6199"/>
                  </a:lnTo>
                  <a:cubicBezTo>
                    <a:pt x="2881899" y="67921"/>
                    <a:pt x="2819701" y="128405"/>
                    <a:pt x="2753407" y="184317"/>
                  </a:cubicBezTo>
                  <a:cubicBezTo>
                    <a:pt x="2687113" y="240229"/>
                    <a:pt x="2616914" y="291283"/>
                    <a:pt x="2549858" y="345766"/>
                  </a:cubicBezTo>
                  <a:cubicBezTo>
                    <a:pt x="2482792" y="400410"/>
                    <a:pt x="2418632" y="458532"/>
                    <a:pt x="2357643" y="519883"/>
                  </a:cubicBezTo>
                  <a:cubicBezTo>
                    <a:pt x="2296302" y="580843"/>
                    <a:pt x="2236295" y="643708"/>
                    <a:pt x="2180097" y="709049"/>
                  </a:cubicBezTo>
                  <a:cubicBezTo>
                    <a:pt x="2151522" y="741815"/>
                    <a:pt x="2124852" y="775724"/>
                    <a:pt x="2098468" y="809919"/>
                  </a:cubicBezTo>
                  <a:cubicBezTo>
                    <a:pt x="2072083" y="844114"/>
                    <a:pt x="2046842" y="879356"/>
                    <a:pt x="2020839" y="913932"/>
                  </a:cubicBezTo>
                  <a:cubicBezTo>
                    <a:pt x="1968994" y="983436"/>
                    <a:pt x="1913321" y="1049996"/>
                    <a:pt x="1854057" y="1113290"/>
                  </a:cubicBezTo>
                  <a:cubicBezTo>
                    <a:pt x="1795001" y="1176631"/>
                    <a:pt x="1734137" y="1238354"/>
                    <a:pt x="1670700" y="1297408"/>
                  </a:cubicBezTo>
                  <a:cubicBezTo>
                    <a:pt x="1638953" y="1326936"/>
                    <a:pt x="1606435" y="1355511"/>
                    <a:pt x="1573164" y="1383133"/>
                  </a:cubicBezTo>
                  <a:cubicBezTo>
                    <a:pt x="1539827" y="1410756"/>
                    <a:pt x="1505632" y="1437331"/>
                    <a:pt x="1471247" y="1463715"/>
                  </a:cubicBezTo>
                  <a:cubicBezTo>
                    <a:pt x="1436861" y="1490099"/>
                    <a:pt x="1402762" y="1516674"/>
                    <a:pt x="1369424" y="1544201"/>
                  </a:cubicBezTo>
                  <a:cubicBezTo>
                    <a:pt x="1336087" y="1571729"/>
                    <a:pt x="1303702" y="1600399"/>
                    <a:pt x="1271983" y="1629926"/>
                  </a:cubicBezTo>
                  <a:cubicBezTo>
                    <a:pt x="1208738" y="1688886"/>
                    <a:pt x="1148158" y="1750608"/>
                    <a:pt x="1088818" y="1813854"/>
                  </a:cubicBezTo>
                  <a:cubicBezTo>
                    <a:pt x="1029677" y="1877348"/>
                    <a:pt x="974099" y="1944061"/>
                    <a:pt x="922321" y="2013689"/>
                  </a:cubicBezTo>
                  <a:cubicBezTo>
                    <a:pt x="896317" y="2048359"/>
                    <a:pt x="870886" y="2083412"/>
                    <a:pt x="844692" y="2117892"/>
                  </a:cubicBezTo>
                  <a:cubicBezTo>
                    <a:pt x="818498" y="2152372"/>
                    <a:pt x="791257" y="2185996"/>
                    <a:pt x="762967" y="2218857"/>
                  </a:cubicBezTo>
                  <a:cubicBezTo>
                    <a:pt x="706579" y="2284675"/>
                    <a:pt x="646572" y="2347159"/>
                    <a:pt x="585231" y="2408310"/>
                  </a:cubicBezTo>
                  <a:cubicBezTo>
                    <a:pt x="524118" y="2469698"/>
                    <a:pt x="459863" y="2527877"/>
                    <a:pt x="392731" y="2582617"/>
                  </a:cubicBezTo>
                  <a:cubicBezTo>
                    <a:pt x="325484" y="2637195"/>
                    <a:pt x="254904" y="2687392"/>
                    <a:pt x="189181" y="2743970"/>
                  </a:cubicBezTo>
                  <a:cubicBezTo>
                    <a:pt x="123459" y="2800549"/>
                    <a:pt x="60880" y="2860270"/>
                    <a:pt x="15" y="2921802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4C0F3068-A43D-4B51-B061-C0312DDFE9E6}"/>
                </a:ext>
              </a:extLst>
            </p:cNvPr>
            <p:cNvSpPr/>
            <p:nvPr/>
          </p:nvSpPr>
          <p:spPr>
            <a:xfrm>
              <a:off x="7275099" y="3533513"/>
              <a:ext cx="2844574" cy="2818518"/>
            </a:xfrm>
            <a:custGeom>
              <a:avLst/>
              <a:gdLst>
                <a:gd name="connsiteX0" fmla="*/ 15 w 2844574"/>
                <a:gd name="connsiteY0" fmla="*/ 2818557 h 2818518"/>
                <a:gd name="connsiteX1" fmla="*/ 182704 w 2844574"/>
                <a:gd name="connsiteY1" fmla="*/ 2647107 h 2818518"/>
                <a:gd name="connsiteX2" fmla="*/ 379681 w 2844574"/>
                <a:gd name="connsiteY2" fmla="*/ 2491754 h 2818518"/>
                <a:gd name="connsiteX3" fmla="*/ 565610 w 2844574"/>
                <a:gd name="connsiteY3" fmla="*/ 2323447 h 2818518"/>
                <a:gd name="connsiteX4" fmla="*/ 737060 w 2844574"/>
                <a:gd name="connsiteY4" fmla="*/ 2140186 h 2818518"/>
                <a:gd name="connsiteX5" fmla="*/ 815450 w 2844574"/>
                <a:gd name="connsiteY5" fmla="*/ 2042269 h 2818518"/>
                <a:gd name="connsiteX6" fmla="*/ 889745 w 2844574"/>
                <a:gd name="connsiteY6" fmla="*/ 1941304 h 2818518"/>
                <a:gd name="connsiteX7" fmla="*/ 1049860 w 2844574"/>
                <a:gd name="connsiteY7" fmla="*/ 1748137 h 2818518"/>
                <a:gd name="connsiteX8" fmla="*/ 1226740 w 2844574"/>
                <a:gd name="connsiteY8" fmla="*/ 1570019 h 2818518"/>
                <a:gd name="connsiteX9" fmla="*/ 1320942 w 2844574"/>
                <a:gd name="connsiteY9" fmla="*/ 1487152 h 2818518"/>
                <a:gd name="connsiteX10" fmla="*/ 1419621 w 2844574"/>
                <a:gd name="connsiteY10" fmla="*/ 1409618 h 2818518"/>
                <a:gd name="connsiteX11" fmla="*/ 1518205 w 2844574"/>
                <a:gd name="connsiteY11" fmla="*/ 1332085 h 2818518"/>
                <a:gd name="connsiteX12" fmla="*/ 1612312 w 2844574"/>
                <a:gd name="connsiteY12" fmla="*/ 1249408 h 2818518"/>
                <a:gd name="connsiteX13" fmla="*/ 1788905 w 2844574"/>
                <a:gd name="connsiteY13" fmla="*/ 1071481 h 2818518"/>
                <a:gd name="connsiteX14" fmla="*/ 1948830 w 2844574"/>
                <a:gd name="connsiteY14" fmla="*/ 878600 h 2818518"/>
                <a:gd name="connsiteX15" fmla="*/ 2023125 w 2844574"/>
                <a:gd name="connsiteY15" fmla="*/ 777540 h 2818518"/>
                <a:gd name="connsiteX16" fmla="*/ 2101706 w 2844574"/>
                <a:gd name="connsiteY16" fmla="*/ 679527 h 2818518"/>
                <a:gd name="connsiteX17" fmla="*/ 2273156 w 2844574"/>
                <a:gd name="connsiteY17" fmla="*/ 495981 h 2818518"/>
                <a:gd name="connsiteX18" fmla="*/ 2459275 w 2844574"/>
                <a:gd name="connsiteY18" fmla="*/ 327483 h 2818518"/>
                <a:gd name="connsiteX19" fmla="*/ 2656252 w 2844574"/>
                <a:gd name="connsiteY19" fmla="*/ 172226 h 2818518"/>
                <a:gd name="connsiteX20" fmla="*/ 2838656 w 2844574"/>
                <a:gd name="connsiteY20" fmla="*/ 776 h 2818518"/>
                <a:gd name="connsiteX21" fmla="*/ 2843856 w 2844574"/>
                <a:gd name="connsiteY21" fmla="*/ 1538 h 2818518"/>
                <a:gd name="connsiteX22" fmla="*/ 2843894 w 2844574"/>
                <a:gd name="connsiteY22" fmla="*/ 5919 h 2818518"/>
                <a:gd name="connsiteX23" fmla="*/ 2843894 w 2844574"/>
                <a:gd name="connsiteY23" fmla="*/ 5919 h 2818518"/>
                <a:gd name="connsiteX24" fmla="*/ 2660634 w 2844574"/>
                <a:gd name="connsiteY24" fmla="*/ 177369 h 2818518"/>
                <a:gd name="connsiteX25" fmla="*/ 2463275 w 2844574"/>
                <a:gd name="connsiteY25" fmla="*/ 332436 h 2818518"/>
                <a:gd name="connsiteX26" fmla="*/ 2277347 w 2844574"/>
                <a:gd name="connsiteY26" fmla="*/ 500172 h 2818518"/>
                <a:gd name="connsiteX27" fmla="*/ 2105897 w 2844574"/>
                <a:gd name="connsiteY27" fmla="*/ 683051 h 2818518"/>
                <a:gd name="connsiteX28" fmla="*/ 2027411 w 2844574"/>
                <a:gd name="connsiteY28" fmla="*/ 780683 h 2818518"/>
                <a:gd name="connsiteX29" fmla="*/ 1952925 w 2844574"/>
                <a:gd name="connsiteY29" fmla="*/ 881648 h 2818518"/>
                <a:gd name="connsiteX30" fmla="*/ 1792334 w 2844574"/>
                <a:gd name="connsiteY30" fmla="*/ 1074529 h 2818518"/>
                <a:gd name="connsiteX31" fmla="*/ 1615169 w 2844574"/>
                <a:gd name="connsiteY31" fmla="*/ 1252361 h 2818518"/>
                <a:gd name="connsiteX32" fmla="*/ 1520776 w 2844574"/>
                <a:gd name="connsiteY32" fmla="*/ 1335133 h 2818518"/>
                <a:gd name="connsiteX33" fmla="*/ 1422002 w 2844574"/>
                <a:gd name="connsiteY33" fmla="*/ 1412476 h 2818518"/>
                <a:gd name="connsiteX34" fmla="*/ 1323228 w 2844574"/>
                <a:gd name="connsiteY34" fmla="*/ 1489819 h 2818518"/>
                <a:gd name="connsiteX35" fmla="*/ 1228931 w 2844574"/>
                <a:gd name="connsiteY35" fmla="*/ 1572401 h 2818518"/>
                <a:gd name="connsiteX36" fmla="*/ 1051956 w 2844574"/>
                <a:gd name="connsiteY36" fmla="*/ 1749947 h 2818518"/>
                <a:gd name="connsiteX37" fmla="*/ 891650 w 2844574"/>
                <a:gd name="connsiteY37" fmla="*/ 1942638 h 2818518"/>
                <a:gd name="connsiteX38" fmla="*/ 817165 w 2844574"/>
                <a:gd name="connsiteY38" fmla="*/ 2043507 h 2818518"/>
                <a:gd name="connsiteX39" fmla="*/ 738583 w 2844574"/>
                <a:gd name="connsiteY39" fmla="*/ 2141329 h 2818518"/>
                <a:gd name="connsiteX40" fmla="*/ 567133 w 2844574"/>
                <a:gd name="connsiteY40" fmla="*/ 2324495 h 2818518"/>
                <a:gd name="connsiteX41" fmla="*/ 380824 w 2844574"/>
                <a:gd name="connsiteY41" fmla="*/ 2492421 h 2818518"/>
                <a:gd name="connsiteX42" fmla="*/ 183562 w 2844574"/>
                <a:gd name="connsiteY42" fmla="*/ 2647487 h 2818518"/>
                <a:gd name="connsiteX43" fmla="*/ 15 w 2844574"/>
                <a:gd name="connsiteY43" fmla="*/ 2818557 h 2818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844574" h="2818518">
                  <a:moveTo>
                    <a:pt x="15" y="2818557"/>
                  </a:moveTo>
                  <a:cubicBezTo>
                    <a:pt x="58689" y="2759025"/>
                    <a:pt x="118697" y="2700542"/>
                    <a:pt x="182704" y="2647107"/>
                  </a:cubicBezTo>
                  <a:cubicBezTo>
                    <a:pt x="246712" y="2593672"/>
                    <a:pt x="314721" y="2544332"/>
                    <a:pt x="379681" y="2491754"/>
                  </a:cubicBezTo>
                  <a:cubicBezTo>
                    <a:pt x="444670" y="2439071"/>
                    <a:pt x="506735" y="2382883"/>
                    <a:pt x="565610" y="2323447"/>
                  </a:cubicBezTo>
                  <a:cubicBezTo>
                    <a:pt x="624759" y="2264488"/>
                    <a:pt x="682576" y="2203908"/>
                    <a:pt x="737060" y="2140186"/>
                  </a:cubicBezTo>
                  <a:cubicBezTo>
                    <a:pt x="764206" y="2108373"/>
                    <a:pt x="790114" y="2075607"/>
                    <a:pt x="815450" y="2042269"/>
                  </a:cubicBezTo>
                  <a:cubicBezTo>
                    <a:pt x="840787" y="2008932"/>
                    <a:pt x="864885" y="1974832"/>
                    <a:pt x="889745" y="1941304"/>
                  </a:cubicBezTo>
                  <a:cubicBezTo>
                    <a:pt x="939380" y="1873905"/>
                    <a:pt x="992834" y="1809412"/>
                    <a:pt x="1049860" y="1748137"/>
                  </a:cubicBezTo>
                  <a:cubicBezTo>
                    <a:pt x="1107010" y="1686796"/>
                    <a:pt x="1165494" y="1627074"/>
                    <a:pt x="1226740" y="1570019"/>
                  </a:cubicBezTo>
                  <a:cubicBezTo>
                    <a:pt x="1257287" y="1541444"/>
                    <a:pt x="1288681" y="1513822"/>
                    <a:pt x="1320942" y="1487152"/>
                  </a:cubicBezTo>
                  <a:cubicBezTo>
                    <a:pt x="1353327" y="1460577"/>
                    <a:pt x="1386379" y="1434860"/>
                    <a:pt x="1419621" y="1409618"/>
                  </a:cubicBezTo>
                  <a:cubicBezTo>
                    <a:pt x="1452863" y="1384377"/>
                    <a:pt x="1486296" y="1358660"/>
                    <a:pt x="1518205" y="1332085"/>
                  </a:cubicBezTo>
                  <a:cubicBezTo>
                    <a:pt x="1550113" y="1305510"/>
                    <a:pt x="1581737" y="1277888"/>
                    <a:pt x="1612312" y="1249408"/>
                  </a:cubicBezTo>
                  <a:cubicBezTo>
                    <a:pt x="1673462" y="1192258"/>
                    <a:pt x="1732136" y="1132727"/>
                    <a:pt x="1788905" y="1071481"/>
                  </a:cubicBezTo>
                  <a:cubicBezTo>
                    <a:pt x="1845836" y="1010283"/>
                    <a:pt x="1899233" y="945885"/>
                    <a:pt x="1948830" y="878600"/>
                  </a:cubicBezTo>
                  <a:cubicBezTo>
                    <a:pt x="1973690" y="845072"/>
                    <a:pt x="1997979" y="810972"/>
                    <a:pt x="2023125" y="777540"/>
                  </a:cubicBezTo>
                  <a:cubicBezTo>
                    <a:pt x="2048271" y="744107"/>
                    <a:pt x="2074465" y="711341"/>
                    <a:pt x="2101706" y="679527"/>
                  </a:cubicBezTo>
                  <a:cubicBezTo>
                    <a:pt x="2155809" y="615615"/>
                    <a:pt x="2213720" y="555131"/>
                    <a:pt x="2273156" y="495981"/>
                  </a:cubicBezTo>
                  <a:cubicBezTo>
                    <a:pt x="2332116" y="436506"/>
                    <a:pt x="2394247" y="380261"/>
                    <a:pt x="2459275" y="327483"/>
                  </a:cubicBezTo>
                  <a:cubicBezTo>
                    <a:pt x="2524521" y="274810"/>
                    <a:pt x="2592625" y="226518"/>
                    <a:pt x="2656252" y="172226"/>
                  </a:cubicBezTo>
                  <a:cubicBezTo>
                    <a:pt x="2719879" y="117933"/>
                    <a:pt x="2780077" y="60021"/>
                    <a:pt x="2838656" y="776"/>
                  </a:cubicBezTo>
                  <a:cubicBezTo>
                    <a:pt x="2840303" y="-453"/>
                    <a:pt x="2842628" y="-110"/>
                    <a:pt x="2843856" y="1538"/>
                  </a:cubicBezTo>
                  <a:cubicBezTo>
                    <a:pt x="2844818" y="2833"/>
                    <a:pt x="2844837" y="4605"/>
                    <a:pt x="2843894" y="5919"/>
                  </a:cubicBezTo>
                  <a:lnTo>
                    <a:pt x="2843894" y="5919"/>
                  </a:lnTo>
                  <a:cubicBezTo>
                    <a:pt x="2785030" y="65450"/>
                    <a:pt x="2724832" y="123839"/>
                    <a:pt x="2660634" y="177369"/>
                  </a:cubicBezTo>
                  <a:cubicBezTo>
                    <a:pt x="2596435" y="230900"/>
                    <a:pt x="2528331" y="280049"/>
                    <a:pt x="2463275" y="332436"/>
                  </a:cubicBezTo>
                  <a:cubicBezTo>
                    <a:pt x="2398315" y="384948"/>
                    <a:pt x="2336250" y="440945"/>
                    <a:pt x="2277347" y="500172"/>
                  </a:cubicBezTo>
                  <a:cubicBezTo>
                    <a:pt x="2218102" y="559131"/>
                    <a:pt x="2160190" y="619520"/>
                    <a:pt x="2105897" y="683051"/>
                  </a:cubicBezTo>
                  <a:cubicBezTo>
                    <a:pt x="2078751" y="714770"/>
                    <a:pt x="2052748" y="747536"/>
                    <a:pt x="2027411" y="780683"/>
                  </a:cubicBezTo>
                  <a:cubicBezTo>
                    <a:pt x="2002075" y="813830"/>
                    <a:pt x="1977881" y="848025"/>
                    <a:pt x="1952925" y="881648"/>
                  </a:cubicBezTo>
                  <a:cubicBezTo>
                    <a:pt x="1903129" y="948961"/>
                    <a:pt x="1849513" y="1013360"/>
                    <a:pt x="1792334" y="1074529"/>
                  </a:cubicBezTo>
                  <a:cubicBezTo>
                    <a:pt x="1735184" y="1135775"/>
                    <a:pt x="1676510" y="1195401"/>
                    <a:pt x="1615169" y="1252361"/>
                  </a:cubicBezTo>
                  <a:cubicBezTo>
                    <a:pt x="1584565" y="1280812"/>
                    <a:pt x="1553095" y="1308396"/>
                    <a:pt x="1520776" y="1335133"/>
                  </a:cubicBezTo>
                  <a:cubicBezTo>
                    <a:pt x="1488392" y="1361613"/>
                    <a:pt x="1455244" y="1387235"/>
                    <a:pt x="1422002" y="1412476"/>
                  </a:cubicBezTo>
                  <a:cubicBezTo>
                    <a:pt x="1388760" y="1437717"/>
                    <a:pt x="1355327" y="1463340"/>
                    <a:pt x="1323228" y="1489819"/>
                  </a:cubicBezTo>
                  <a:cubicBezTo>
                    <a:pt x="1291129" y="1516299"/>
                    <a:pt x="1259601" y="1543921"/>
                    <a:pt x="1228931" y="1572401"/>
                  </a:cubicBezTo>
                  <a:cubicBezTo>
                    <a:pt x="1167684" y="1629551"/>
                    <a:pt x="1109011" y="1688796"/>
                    <a:pt x="1051956" y="1749947"/>
                  </a:cubicBezTo>
                  <a:cubicBezTo>
                    <a:pt x="994873" y="1811059"/>
                    <a:pt x="941352" y="1875391"/>
                    <a:pt x="891650" y="1942638"/>
                  </a:cubicBezTo>
                  <a:cubicBezTo>
                    <a:pt x="866695" y="1976166"/>
                    <a:pt x="842311" y="2010170"/>
                    <a:pt x="817165" y="2043507"/>
                  </a:cubicBezTo>
                  <a:cubicBezTo>
                    <a:pt x="792018" y="2076845"/>
                    <a:pt x="765825" y="2109611"/>
                    <a:pt x="738583" y="2141329"/>
                  </a:cubicBezTo>
                  <a:cubicBezTo>
                    <a:pt x="684291" y="2205052"/>
                    <a:pt x="626379" y="2265154"/>
                    <a:pt x="567133" y="2324495"/>
                  </a:cubicBezTo>
                  <a:cubicBezTo>
                    <a:pt x="508097" y="2383788"/>
                    <a:pt x="445909" y="2439843"/>
                    <a:pt x="380824" y="2492421"/>
                  </a:cubicBezTo>
                  <a:cubicBezTo>
                    <a:pt x="315674" y="2544904"/>
                    <a:pt x="247474" y="2593100"/>
                    <a:pt x="183562" y="2647487"/>
                  </a:cubicBezTo>
                  <a:cubicBezTo>
                    <a:pt x="119649" y="2701875"/>
                    <a:pt x="58784" y="2759121"/>
                    <a:pt x="15" y="2818557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01608543-59FD-4E11-95F7-DDDDB4445BD4}"/>
                </a:ext>
              </a:extLst>
            </p:cNvPr>
            <p:cNvSpPr/>
            <p:nvPr/>
          </p:nvSpPr>
          <p:spPr>
            <a:xfrm>
              <a:off x="7374635" y="3634484"/>
              <a:ext cx="2743836" cy="2717547"/>
            </a:xfrm>
            <a:custGeom>
              <a:avLst/>
              <a:gdLst>
                <a:gd name="connsiteX0" fmla="*/ 15 w 2743836"/>
                <a:gd name="connsiteY0" fmla="*/ 2717586 h 2717547"/>
                <a:gd name="connsiteX1" fmla="*/ 176513 w 2743836"/>
                <a:gd name="connsiteY1" fmla="*/ 2552041 h 2717547"/>
                <a:gd name="connsiteX2" fmla="*/ 367013 w 2743836"/>
                <a:gd name="connsiteY2" fmla="*/ 2403070 h 2717547"/>
                <a:gd name="connsiteX3" fmla="*/ 546654 w 2743836"/>
                <a:gd name="connsiteY3" fmla="*/ 2241145 h 2717547"/>
                <a:gd name="connsiteX4" fmla="*/ 711532 w 2743836"/>
                <a:gd name="connsiteY4" fmla="*/ 2064076 h 2717547"/>
                <a:gd name="connsiteX5" fmla="*/ 786780 w 2743836"/>
                <a:gd name="connsiteY5" fmla="*/ 1969397 h 2717547"/>
                <a:gd name="connsiteX6" fmla="*/ 858027 w 2743836"/>
                <a:gd name="connsiteY6" fmla="*/ 1871575 h 2717547"/>
                <a:gd name="connsiteX7" fmla="*/ 1011856 w 2743836"/>
                <a:gd name="connsiteY7" fmla="*/ 1684885 h 2717547"/>
                <a:gd name="connsiteX8" fmla="*/ 1182543 w 2743836"/>
                <a:gd name="connsiteY8" fmla="*/ 1513435 h 2717547"/>
                <a:gd name="connsiteX9" fmla="*/ 1273698 w 2743836"/>
                <a:gd name="connsiteY9" fmla="*/ 1433711 h 2717547"/>
                <a:gd name="connsiteX10" fmla="*/ 1368948 w 2743836"/>
                <a:gd name="connsiteY10" fmla="*/ 1359321 h 2717547"/>
                <a:gd name="connsiteX11" fmla="*/ 1464198 w 2743836"/>
                <a:gd name="connsiteY11" fmla="*/ 1285026 h 2717547"/>
                <a:gd name="connsiteX12" fmla="*/ 1555161 w 2743836"/>
                <a:gd name="connsiteY12" fmla="*/ 1205492 h 2717547"/>
                <a:gd name="connsiteX13" fmla="*/ 1725564 w 2743836"/>
                <a:gd name="connsiteY13" fmla="*/ 1034042 h 2717547"/>
                <a:gd name="connsiteX14" fmla="*/ 1879202 w 2743836"/>
                <a:gd name="connsiteY14" fmla="*/ 847543 h 2717547"/>
                <a:gd name="connsiteX15" fmla="*/ 1950449 w 2743836"/>
                <a:gd name="connsiteY15" fmla="*/ 749721 h 2717547"/>
                <a:gd name="connsiteX16" fmla="*/ 2025887 w 2743836"/>
                <a:gd name="connsiteY16" fmla="*/ 654471 h 2717547"/>
                <a:gd name="connsiteX17" fmla="*/ 2190955 w 2743836"/>
                <a:gd name="connsiteY17" fmla="*/ 477306 h 2717547"/>
                <a:gd name="connsiteX18" fmla="*/ 2370883 w 2743836"/>
                <a:gd name="connsiteY18" fmla="*/ 315381 h 2717547"/>
                <a:gd name="connsiteX19" fmla="*/ 2561383 w 2743836"/>
                <a:gd name="connsiteY19" fmla="*/ 166410 h 2717547"/>
                <a:gd name="connsiteX20" fmla="*/ 2737595 w 2743836"/>
                <a:gd name="connsiteY20" fmla="*/ 1151 h 2717547"/>
                <a:gd name="connsiteX21" fmla="*/ 2742738 w 2743836"/>
                <a:gd name="connsiteY21" fmla="*/ 1056 h 2717547"/>
                <a:gd name="connsiteX22" fmla="*/ 2742834 w 2743836"/>
                <a:gd name="connsiteY22" fmla="*/ 6199 h 2717547"/>
                <a:gd name="connsiteX23" fmla="*/ 2742834 w 2743836"/>
                <a:gd name="connsiteY23" fmla="*/ 6199 h 2717547"/>
                <a:gd name="connsiteX24" fmla="*/ 2565764 w 2743836"/>
                <a:gd name="connsiteY24" fmla="*/ 171554 h 2717547"/>
                <a:gd name="connsiteX25" fmla="*/ 2375645 w 2743836"/>
                <a:gd name="connsiteY25" fmla="*/ 319953 h 2717547"/>
                <a:gd name="connsiteX26" fmla="*/ 2195908 w 2743836"/>
                <a:gd name="connsiteY26" fmla="*/ 481402 h 2717547"/>
                <a:gd name="connsiteX27" fmla="*/ 2030745 w 2743836"/>
                <a:gd name="connsiteY27" fmla="*/ 657900 h 2717547"/>
                <a:gd name="connsiteX28" fmla="*/ 1955402 w 2743836"/>
                <a:gd name="connsiteY28" fmla="*/ 752388 h 2717547"/>
                <a:gd name="connsiteX29" fmla="*/ 1884060 w 2743836"/>
                <a:gd name="connsiteY29" fmla="*/ 850114 h 2717547"/>
                <a:gd name="connsiteX30" fmla="*/ 1729659 w 2743836"/>
                <a:gd name="connsiteY30" fmla="*/ 1036709 h 2717547"/>
                <a:gd name="connsiteX31" fmla="*/ 1558209 w 2743836"/>
                <a:gd name="connsiteY31" fmla="*/ 1208159 h 2717547"/>
                <a:gd name="connsiteX32" fmla="*/ 1466865 w 2743836"/>
                <a:gd name="connsiteY32" fmla="*/ 1287693 h 2717547"/>
                <a:gd name="connsiteX33" fmla="*/ 1371615 w 2743836"/>
                <a:gd name="connsiteY33" fmla="*/ 1361893 h 2717547"/>
                <a:gd name="connsiteX34" fmla="*/ 1276365 w 2743836"/>
                <a:gd name="connsiteY34" fmla="*/ 1436092 h 2717547"/>
                <a:gd name="connsiteX35" fmla="*/ 1185115 w 2743836"/>
                <a:gd name="connsiteY35" fmla="*/ 1515436 h 2717547"/>
                <a:gd name="connsiteX36" fmla="*/ 1014332 w 2743836"/>
                <a:gd name="connsiteY36" fmla="*/ 1686886 h 2717547"/>
                <a:gd name="connsiteX37" fmla="*/ 860313 w 2743836"/>
                <a:gd name="connsiteY37" fmla="*/ 1873195 h 2717547"/>
                <a:gd name="connsiteX38" fmla="*/ 788876 w 2743836"/>
                <a:gd name="connsiteY38" fmla="*/ 1970921 h 2717547"/>
                <a:gd name="connsiteX39" fmla="*/ 713342 w 2743836"/>
                <a:gd name="connsiteY39" fmla="*/ 2065600 h 2717547"/>
                <a:gd name="connsiteX40" fmla="*/ 548083 w 2743836"/>
                <a:gd name="connsiteY40" fmla="*/ 2242384 h 2717547"/>
                <a:gd name="connsiteX41" fmla="*/ 368061 w 2743836"/>
                <a:gd name="connsiteY41" fmla="*/ 2404309 h 2717547"/>
                <a:gd name="connsiteX42" fmla="*/ 176989 w 2743836"/>
                <a:gd name="connsiteY42" fmla="*/ 2552899 h 2717547"/>
                <a:gd name="connsiteX43" fmla="*/ 15 w 2743836"/>
                <a:gd name="connsiteY43" fmla="*/ 2717586 h 2717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743836" h="2717547">
                  <a:moveTo>
                    <a:pt x="15" y="2717586"/>
                  </a:moveTo>
                  <a:cubicBezTo>
                    <a:pt x="57165" y="2660436"/>
                    <a:pt x="114315" y="2603858"/>
                    <a:pt x="176513" y="2552041"/>
                  </a:cubicBezTo>
                  <a:cubicBezTo>
                    <a:pt x="238711" y="2500225"/>
                    <a:pt x="304338" y="2453553"/>
                    <a:pt x="367013" y="2403070"/>
                  </a:cubicBezTo>
                  <a:cubicBezTo>
                    <a:pt x="429878" y="2352493"/>
                    <a:pt x="489847" y="2298438"/>
                    <a:pt x="546654" y="2241145"/>
                  </a:cubicBezTo>
                  <a:cubicBezTo>
                    <a:pt x="603804" y="2183995"/>
                    <a:pt x="659526" y="2125702"/>
                    <a:pt x="711532" y="2064076"/>
                  </a:cubicBezTo>
                  <a:cubicBezTo>
                    <a:pt x="737631" y="2033405"/>
                    <a:pt x="762491" y="2001592"/>
                    <a:pt x="786780" y="1969397"/>
                  </a:cubicBezTo>
                  <a:cubicBezTo>
                    <a:pt x="811068" y="1937203"/>
                    <a:pt x="834405" y="1904151"/>
                    <a:pt x="858027" y="1871575"/>
                  </a:cubicBezTo>
                  <a:cubicBezTo>
                    <a:pt x="905547" y="1806348"/>
                    <a:pt x="956915" y="1744007"/>
                    <a:pt x="1011856" y="1684885"/>
                  </a:cubicBezTo>
                  <a:cubicBezTo>
                    <a:pt x="1066720" y="1625640"/>
                    <a:pt x="1123298" y="1568014"/>
                    <a:pt x="1182543" y="1513435"/>
                  </a:cubicBezTo>
                  <a:cubicBezTo>
                    <a:pt x="1212071" y="1485908"/>
                    <a:pt x="1242551" y="1459333"/>
                    <a:pt x="1273698" y="1433711"/>
                  </a:cubicBezTo>
                  <a:cubicBezTo>
                    <a:pt x="1304845" y="1408089"/>
                    <a:pt x="1336944" y="1383610"/>
                    <a:pt x="1368948" y="1359321"/>
                  </a:cubicBezTo>
                  <a:cubicBezTo>
                    <a:pt x="1400952" y="1335032"/>
                    <a:pt x="1433146" y="1310553"/>
                    <a:pt x="1464198" y="1285026"/>
                  </a:cubicBezTo>
                  <a:cubicBezTo>
                    <a:pt x="1495249" y="1259499"/>
                    <a:pt x="1525634" y="1232924"/>
                    <a:pt x="1555161" y="1205492"/>
                  </a:cubicBezTo>
                  <a:cubicBezTo>
                    <a:pt x="1614217" y="1150628"/>
                    <a:pt x="1670795" y="1093002"/>
                    <a:pt x="1725564" y="1034042"/>
                  </a:cubicBezTo>
                  <a:cubicBezTo>
                    <a:pt x="1780466" y="975006"/>
                    <a:pt x="1831768" y="912732"/>
                    <a:pt x="1879202" y="847543"/>
                  </a:cubicBezTo>
                  <a:cubicBezTo>
                    <a:pt x="1903015" y="815063"/>
                    <a:pt x="1926827" y="782106"/>
                    <a:pt x="1950449" y="749721"/>
                  </a:cubicBezTo>
                  <a:cubicBezTo>
                    <a:pt x="1974071" y="717336"/>
                    <a:pt x="1999694" y="685618"/>
                    <a:pt x="2025887" y="654471"/>
                  </a:cubicBezTo>
                  <a:cubicBezTo>
                    <a:pt x="2077989" y="592749"/>
                    <a:pt x="2133805" y="534265"/>
                    <a:pt x="2190955" y="477306"/>
                  </a:cubicBezTo>
                  <a:cubicBezTo>
                    <a:pt x="2247887" y="420042"/>
                    <a:pt x="2307960" y="365987"/>
                    <a:pt x="2370883" y="315381"/>
                  </a:cubicBezTo>
                  <a:cubicBezTo>
                    <a:pt x="2434033" y="264803"/>
                    <a:pt x="2500232" y="218702"/>
                    <a:pt x="2561383" y="166410"/>
                  </a:cubicBezTo>
                  <a:cubicBezTo>
                    <a:pt x="2622533" y="114117"/>
                    <a:pt x="2681017" y="58587"/>
                    <a:pt x="2737595" y="1151"/>
                  </a:cubicBezTo>
                  <a:cubicBezTo>
                    <a:pt x="2738986" y="-297"/>
                    <a:pt x="2741291" y="-335"/>
                    <a:pt x="2742738" y="1056"/>
                  </a:cubicBezTo>
                  <a:cubicBezTo>
                    <a:pt x="2744187" y="2446"/>
                    <a:pt x="2744224" y="4751"/>
                    <a:pt x="2742834" y="6199"/>
                  </a:cubicBezTo>
                  <a:lnTo>
                    <a:pt x="2742834" y="6199"/>
                  </a:lnTo>
                  <a:cubicBezTo>
                    <a:pt x="2685684" y="63349"/>
                    <a:pt x="2627962" y="119833"/>
                    <a:pt x="2565764" y="171554"/>
                  </a:cubicBezTo>
                  <a:cubicBezTo>
                    <a:pt x="2503566" y="223274"/>
                    <a:pt x="2438605" y="270232"/>
                    <a:pt x="2375645" y="319953"/>
                  </a:cubicBezTo>
                  <a:cubicBezTo>
                    <a:pt x="2312780" y="370388"/>
                    <a:pt x="2252773" y="424290"/>
                    <a:pt x="2195908" y="481402"/>
                  </a:cubicBezTo>
                  <a:cubicBezTo>
                    <a:pt x="2138758" y="538552"/>
                    <a:pt x="2082847" y="596464"/>
                    <a:pt x="2030745" y="657900"/>
                  </a:cubicBezTo>
                  <a:cubicBezTo>
                    <a:pt x="2004646" y="688571"/>
                    <a:pt x="1979691" y="720193"/>
                    <a:pt x="1955402" y="752388"/>
                  </a:cubicBezTo>
                  <a:cubicBezTo>
                    <a:pt x="1931113" y="784582"/>
                    <a:pt x="1907777" y="817539"/>
                    <a:pt x="1884060" y="850114"/>
                  </a:cubicBezTo>
                  <a:cubicBezTo>
                    <a:pt x="1836320" y="915304"/>
                    <a:pt x="1784762" y="977607"/>
                    <a:pt x="1729659" y="1036709"/>
                  </a:cubicBezTo>
                  <a:cubicBezTo>
                    <a:pt x="1674701" y="1095859"/>
                    <a:pt x="1618027" y="1153295"/>
                    <a:pt x="1558209" y="1208159"/>
                  </a:cubicBezTo>
                  <a:cubicBezTo>
                    <a:pt x="1528682" y="1235591"/>
                    <a:pt x="1498107" y="1262166"/>
                    <a:pt x="1466865" y="1287693"/>
                  </a:cubicBezTo>
                  <a:cubicBezTo>
                    <a:pt x="1435623" y="1313220"/>
                    <a:pt x="1403524" y="1337794"/>
                    <a:pt x="1371615" y="1361893"/>
                  </a:cubicBezTo>
                  <a:cubicBezTo>
                    <a:pt x="1339706" y="1385991"/>
                    <a:pt x="1307321" y="1410661"/>
                    <a:pt x="1276365" y="1436092"/>
                  </a:cubicBezTo>
                  <a:cubicBezTo>
                    <a:pt x="1245409" y="1461524"/>
                    <a:pt x="1214738" y="1488004"/>
                    <a:pt x="1185115" y="1515436"/>
                  </a:cubicBezTo>
                  <a:cubicBezTo>
                    <a:pt x="1125965" y="1570205"/>
                    <a:pt x="1069292" y="1627640"/>
                    <a:pt x="1014332" y="1686886"/>
                  </a:cubicBezTo>
                  <a:cubicBezTo>
                    <a:pt x="959363" y="1745893"/>
                    <a:pt x="907928" y="1808110"/>
                    <a:pt x="860313" y="1873195"/>
                  </a:cubicBezTo>
                  <a:cubicBezTo>
                    <a:pt x="836405" y="1905675"/>
                    <a:pt x="812688" y="1938631"/>
                    <a:pt x="788876" y="1970921"/>
                  </a:cubicBezTo>
                  <a:cubicBezTo>
                    <a:pt x="765063" y="2003211"/>
                    <a:pt x="739631" y="2034929"/>
                    <a:pt x="713342" y="2065600"/>
                  </a:cubicBezTo>
                  <a:cubicBezTo>
                    <a:pt x="661240" y="2127131"/>
                    <a:pt x="605329" y="2185520"/>
                    <a:pt x="548083" y="2242384"/>
                  </a:cubicBezTo>
                  <a:cubicBezTo>
                    <a:pt x="491105" y="2299629"/>
                    <a:pt x="431002" y="2353693"/>
                    <a:pt x="368061" y="2404309"/>
                  </a:cubicBezTo>
                  <a:cubicBezTo>
                    <a:pt x="304910" y="2454601"/>
                    <a:pt x="238521" y="2500702"/>
                    <a:pt x="176989" y="2552899"/>
                  </a:cubicBezTo>
                  <a:cubicBezTo>
                    <a:pt x="115458" y="2605096"/>
                    <a:pt x="56784" y="2660245"/>
                    <a:pt x="15" y="271758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4813FFF3-6104-43C6-8087-B2A0B929B38E}"/>
                </a:ext>
              </a:extLst>
            </p:cNvPr>
            <p:cNvSpPr/>
            <p:nvPr/>
          </p:nvSpPr>
          <p:spPr>
            <a:xfrm>
              <a:off x="7474171" y="3735160"/>
              <a:ext cx="2645211" cy="2616870"/>
            </a:xfrm>
            <a:custGeom>
              <a:avLst/>
              <a:gdLst>
                <a:gd name="connsiteX0" fmla="*/ 15 w 2645211"/>
                <a:gd name="connsiteY0" fmla="*/ 2616909 h 2616870"/>
                <a:gd name="connsiteX1" fmla="*/ 170322 w 2645211"/>
                <a:gd name="connsiteY1" fmla="*/ 2457746 h 2616870"/>
                <a:gd name="connsiteX2" fmla="*/ 354821 w 2645211"/>
                <a:gd name="connsiteY2" fmla="*/ 2314871 h 2616870"/>
                <a:gd name="connsiteX3" fmla="*/ 528272 w 2645211"/>
                <a:gd name="connsiteY3" fmla="*/ 2159328 h 2616870"/>
                <a:gd name="connsiteX4" fmla="*/ 686959 w 2645211"/>
                <a:gd name="connsiteY4" fmla="*/ 1988640 h 2616870"/>
                <a:gd name="connsiteX5" fmla="*/ 759062 w 2645211"/>
                <a:gd name="connsiteY5" fmla="*/ 1897105 h 2616870"/>
                <a:gd name="connsiteX6" fmla="*/ 827166 w 2645211"/>
                <a:gd name="connsiteY6" fmla="*/ 1802426 h 2616870"/>
                <a:gd name="connsiteX7" fmla="*/ 974804 w 2645211"/>
                <a:gd name="connsiteY7" fmla="*/ 1622023 h 2616870"/>
                <a:gd name="connsiteX8" fmla="*/ 1139301 w 2645211"/>
                <a:gd name="connsiteY8" fmla="*/ 1456574 h 2616870"/>
                <a:gd name="connsiteX9" fmla="*/ 1227312 w 2645211"/>
                <a:gd name="connsiteY9" fmla="*/ 1380374 h 2616870"/>
                <a:gd name="connsiteX10" fmla="*/ 1319800 w 2645211"/>
                <a:gd name="connsiteY10" fmla="*/ 1309127 h 2616870"/>
                <a:gd name="connsiteX11" fmla="*/ 1412002 w 2645211"/>
                <a:gd name="connsiteY11" fmla="*/ 1238070 h 2616870"/>
                <a:gd name="connsiteX12" fmla="*/ 1499917 w 2645211"/>
                <a:gd name="connsiteY12" fmla="*/ 1161870 h 2616870"/>
                <a:gd name="connsiteX13" fmla="*/ 1664128 w 2645211"/>
                <a:gd name="connsiteY13" fmla="*/ 996611 h 2616870"/>
                <a:gd name="connsiteX14" fmla="*/ 1811575 w 2645211"/>
                <a:gd name="connsiteY14" fmla="*/ 816494 h 2616870"/>
                <a:gd name="connsiteX15" fmla="*/ 1879679 w 2645211"/>
                <a:gd name="connsiteY15" fmla="*/ 721815 h 2616870"/>
                <a:gd name="connsiteX16" fmla="*/ 1951974 w 2645211"/>
                <a:gd name="connsiteY16" fmla="*/ 630089 h 2616870"/>
                <a:gd name="connsiteX17" fmla="*/ 2110851 w 2645211"/>
                <a:gd name="connsiteY17" fmla="*/ 459211 h 2616870"/>
                <a:gd name="connsiteX18" fmla="*/ 2284587 w 2645211"/>
                <a:gd name="connsiteY18" fmla="*/ 302906 h 2616870"/>
                <a:gd name="connsiteX19" fmla="*/ 2468991 w 2645211"/>
                <a:gd name="connsiteY19" fmla="*/ 160031 h 2616870"/>
                <a:gd name="connsiteX20" fmla="*/ 2639012 w 2645211"/>
                <a:gd name="connsiteY20" fmla="*/ 1154 h 2616870"/>
                <a:gd name="connsiteX21" fmla="*/ 2643993 w 2645211"/>
                <a:gd name="connsiteY21" fmla="*/ 992 h 2616870"/>
                <a:gd name="connsiteX22" fmla="*/ 2644155 w 2645211"/>
                <a:gd name="connsiteY22" fmla="*/ 1154 h 2616870"/>
                <a:gd name="connsiteX23" fmla="*/ 2644184 w 2645211"/>
                <a:gd name="connsiteY23" fmla="*/ 6269 h 2616870"/>
                <a:gd name="connsiteX24" fmla="*/ 2644155 w 2645211"/>
                <a:gd name="connsiteY24" fmla="*/ 6297 h 2616870"/>
                <a:gd name="connsiteX25" fmla="*/ 2644155 w 2645211"/>
                <a:gd name="connsiteY25" fmla="*/ 6297 h 2616870"/>
                <a:gd name="connsiteX26" fmla="*/ 2473277 w 2645211"/>
                <a:gd name="connsiteY26" fmla="*/ 165460 h 2616870"/>
                <a:gd name="connsiteX27" fmla="*/ 2288492 w 2645211"/>
                <a:gd name="connsiteY27" fmla="*/ 307763 h 2616870"/>
                <a:gd name="connsiteX28" fmla="*/ 2114946 w 2645211"/>
                <a:gd name="connsiteY28" fmla="*/ 462735 h 2616870"/>
                <a:gd name="connsiteX29" fmla="*/ 1956069 w 2645211"/>
                <a:gd name="connsiteY29" fmla="*/ 632947 h 2616870"/>
                <a:gd name="connsiteX30" fmla="*/ 1883774 w 2645211"/>
                <a:gd name="connsiteY30" fmla="*/ 724292 h 2616870"/>
                <a:gd name="connsiteX31" fmla="*/ 1815480 w 2645211"/>
                <a:gd name="connsiteY31" fmla="*/ 818780 h 2616870"/>
                <a:gd name="connsiteX32" fmla="*/ 1667367 w 2645211"/>
                <a:gd name="connsiteY32" fmla="*/ 998993 h 2616870"/>
                <a:gd name="connsiteX33" fmla="*/ 1502584 w 2645211"/>
                <a:gd name="connsiteY33" fmla="*/ 1164156 h 2616870"/>
                <a:gd name="connsiteX34" fmla="*/ 1414383 w 2645211"/>
                <a:gd name="connsiteY34" fmla="*/ 1240356 h 2616870"/>
                <a:gd name="connsiteX35" fmla="*/ 1321799 w 2645211"/>
                <a:gd name="connsiteY35" fmla="*/ 1311413 h 2616870"/>
                <a:gd name="connsiteX36" fmla="*/ 1229407 w 2645211"/>
                <a:gd name="connsiteY36" fmla="*/ 1382279 h 2616870"/>
                <a:gd name="connsiteX37" fmla="*/ 1141301 w 2645211"/>
                <a:gd name="connsiteY37" fmla="*/ 1458479 h 2616870"/>
                <a:gd name="connsiteX38" fmla="*/ 976804 w 2645211"/>
                <a:gd name="connsiteY38" fmla="*/ 1623356 h 2616870"/>
                <a:gd name="connsiteX39" fmla="*/ 828881 w 2645211"/>
                <a:gd name="connsiteY39" fmla="*/ 1803379 h 2616870"/>
                <a:gd name="connsiteX40" fmla="*/ 760587 w 2645211"/>
                <a:gd name="connsiteY40" fmla="*/ 1897867 h 2616870"/>
                <a:gd name="connsiteX41" fmla="*/ 688196 w 2645211"/>
                <a:gd name="connsiteY41" fmla="*/ 1989307 h 2616870"/>
                <a:gd name="connsiteX42" fmla="*/ 529129 w 2645211"/>
                <a:gd name="connsiteY42" fmla="*/ 2159805 h 2616870"/>
                <a:gd name="connsiteX43" fmla="*/ 355298 w 2645211"/>
                <a:gd name="connsiteY43" fmla="*/ 2315062 h 2616870"/>
                <a:gd name="connsiteX44" fmla="*/ 170513 w 2645211"/>
                <a:gd name="connsiteY44" fmla="*/ 2457366 h 2616870"/>
                <a:gd name="connsiteX45" fmla="*/ 15 w 2645211"/>
                <a:gd name="connsiteY45" fmla="*/ 2616909 h 261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645211" h="2616870">
                  <a:moveTo>
                    <a:pt x="15" y="2616909"/>
                  </a:moveTo>
                  <a:cubicBezTo>
                    <a:pt x="54079" y="2561035"/>
                    <a:pt x="110924" y="2507915"/>
                    <a:pt x="170322" y="2457746"/>
                  </a:cubicBezTo>
                  <a:cubicBezTo>
                    <a:pt x="229759" y="2407550"/>
                    <a:pt x="294147" y="2363449"/>
                    <a:pt x="354821" y="2314871"/>
                  </a:cubicBezTo>
                  <a:cubicBezTo>
                    <a:pt x="415562" y="2266380"/>
                    <a:pt x="473474" y="2214450"/>
                    <a:pt x="528272" y="2159328"/>
                  </a:cubicBezTo>
                  <a:cubicBezTo>
                    <a:pt x="583326" y="2104464"/>
                    <a:pt x="636952" y="2048171"/>
                    <a:pt x="686959" y="1988640"/>
                  </a:cubicBezTo>
                  <a:cubicBezTo>
                    <a:pt x="712009" y="1958922"/>
                    <a:pt x="735821" y="1928252"/>
                    <a:pt x="759062" y="1897105"/>
                  </a:cubicBezTo>
                  <a:cubicBezTo>
                    <a:pt x="782303" y="1865958"/>
                    <a:pt x="804306" y="1833954"/>
                    <a:pt x="827166" y="1802426"/>
                  </a:cubicBezTo>
                  <a:cubicBezTo>
                    <a:pt x="872610" y="1739304"/>
                    <a:pt x="921921" y="1679059"/>
                    <a:pt x="974804" y="1622023"/>
                  </a:cubicBezTo>
                  <a:cubicBezTo>
                    <a:pt x="1027572" y="1564873"/>
                    <a:pt x="1082151" y="1509438"/>
                    <a:pt x="1139301" y="1456574"/>
                  </a:cubicBezTo>
                  <a:cubicBezTo>
                    <a:pt x="1167876" y="1430094"/>
                    <a:pt x="1197212" y="1404663"/>
                    <a:pt x="1227312" y="1380374"/>
                  </a:cubicBezTo>
                  <a:cubicBezTo>
                    <a:pt x="1257410" y="1356085"/>
                    <a:pt x="1288557" y="1332749"/>
                    <a:pt x="1319800" y="1309127"/>
                  </a:cubicBezTo>
                  <a:cubicBezTo>
                    <a:pt x="1351041" y="1285505"/>
                    <a:pt x="1381902" y="1262454"/>
                    <a:pt x="1412002" y="1238070"/>
                  </a:cubicBezTo>
                  <a:cubicBezTo>
                    <a:pt x="1442100" y="1213686"/>
                    <a:pt x="1471437" y="1188064"/>
                    <a:pt x="1499917" y="1161870"/>
                  </a:cubicBezTo>
                  <a:cubicBezTo>
                    <a:pt x="1557067" y="1109102"/>
                    <a:pt x="1611455" y="1053666"/>
                    <a:pt x="1664128" y="996611"/>
                  </a:cubicBezTo>
                  <a:cubicBezTo>
                    <a:pt x="1716925" y="939652"/>
                    <a:pt x="1766169" y="879502"/>
                    <a:pt x="1811575" y="816494"/>
                  </a:cubicBezTo>
                  <a:cubicBezTo>
                    <a:pt x="1834340" y="785061"/>
                    <a:pt x="1856628" y="753152"/>
                    <a:pt x="1879679" y="721815"/>
                  </a:cubicBezTo>
                  <a:cubicBezTo>
                    <a:pt x="1902729" y="690478"/>
                    <a:pt x="1927304" y="659807"/>
                    <a:pt x="1951974" y="630089"/>
                  </a:cubicBezTo>
                  <a:cubicBezTo>
                    <a:pt x="2001980" y="570463"/>
                    <a:pt x="2055701" y="514075"/>
                    <a:pt x="2110851" y="459211"/>
                  </a:cubicBezTo>
                  <a:cubicBezTo>
                    <a:pt x="2165686" y="403785"/>
                    <a:pt x="2223693" y="351597"/>
                    <a:pt x="2284587" y="302906"/>
                  </a:cubicBezTo>
                  <a:cubicBezTo>
                    <a:pt x="2345642" y="254519"/>
                    <a:pt x="2409745" y="210418"/>
                    <a:pt x="2468991" y="160031"/>
                  </a:cubicBezTo>
                  <a:cubicBezTo>
                    <a:pt x="2528303" y="109967"/>
                    <a:pt x="2585043" y="56932"/>
                    <a:pt x="2639012" y="1154"/>
                  </a:cubicBezTo>
                  <a:cubicBezTo>
                    <a:pt x="2640345" y="-266"/>
                    <a:pt x="2642574" y="-342"/>
                    <a:pt x="2643993" y="992"/>
                  </a:cubicBezTo>
                  <a:cubicBezTo>
                    <a:pt x="2644051" y="1039"/>
                    <a:pt x="2644108" y="1096"/>
                    <a:pt x="2644155" y="1154"/>
                  </a:cubicBezTo>
                  <a:cubicBezTo>
                    <a:pt x="2645575" y="2563"/>
                    <a:pt x="2645584" y="4849"/>
                    <a:pt x="2644184" y="6269"/>
                  </a:cubicBezTo>
                  <a:cubicBezTo>
                    <a:pt x="2644175" y="6278"/>
                    <a:pt x="2644165" y="6288"/>
                    <a:pt x="2644155" y="6297"/>
                  </a:cubicBezTo>
                  <a:lnTo>
                    <a:pt x="2644155" y="6297"/>
                  </a:lnTo>
                  <a:cubicBezTo>
                    <a:pt x="2589920" y="62199"/>
                    <a:pt x="2532884" y="115320"/>
                    <a:pt x="2473277" y="165460"/>
                  </a:cubicBezTo>
                  <a:cubicBezTo>
                    <a:pt x="2413650" y="215657"/>
                    <a:pt x="2349452" y="259567"/>
                    <a:pt x="2288492" y="307763"/>
                  </a:cubicBezTo>
                  <a:cubicBezTo>
                    <a:pt x="2227684" y="356008"/>
                    <a:pt x="2169734" y="407747"/>
                    <a:pt x="2114946" y="462735"/>
                  </a:cubicBezTo>
                  <a:cubicBezTo>
                    <a:pt x="2059796" y="517409"/>
                    <a:pt x="2006076" y="573606"/>
                    <a:pt x="1956069" y="632947"/>
                  </a:cubicBezTo>
                  <a:cubicBezTo>
                    <a:pt x="1930923" y="662570"/>
                    <a:pt x="1907015" y="693145"/>
                    <a:pt x="1883774" y="724292"/>
                  </a:cubicBezTo>
                  <a:cubicBezTo>
                    <a:pt x="1860533" y="755439"/>
                    <a:pt x="1838435" y="787252"/>
                    <a:pt x="1815480" y="818780"/>
                  </a:cubicBezTo>
                  <a:cubicBezTo>
                    <a:pt x="1769894" y="881864"/>
                    <a:pt x="1720430" y="942052"/>
                    <a:pt x="1667367" y="998993"/>
                  </a:cubicBezTo>
                  <a:cubicBezTo>
                    <a:pt x="1614503" y="1056143"/>
                    <a:pt x="1559829" y="1111483"/>
                    <a:pt x="1502584" y="1164156"/>
                  </a:cubicBezTo>
                  <a:cubicBezTo>
                    <a:pt x="1474009" y="1190512"/>
                    <a:pt x="1444605" y="1215905"/>
                    <a:pt x="1414383" y="1240356"/>
                  </a:cubicBezTo>
                  <a:cubicBezTo>
                    <a:pt x="1384093" y="1264835"/>
                    <a:pt x="1353042" y="1287981"/>
                    <a:pt x="1321799" y="1311413"/>
                  </a:cubicBezTo>
                  <a:cubicBezTo>
                    <a:pt x="1290558" y="1334844"/>
                    <a:pt x="1259602" y="1357990"/>
                    <a:pt x="1229407" y="1382279"/>
                  </a:cubicBezTo>
                  <a:cubicBezTo>
                    <a:pt x="1199213" y="1406567"/>
                    <a:pt x="1169876" y="1432190"/>
                    <a:pt x="1141301" y="1458479"/>
                  </a:cubicBezTo>
                  <a:cubicBezTo>
                    <a:pt x="1084151" y="1511057"/>
                    <a:pt x="1029573" y="1566492"/>
                    <a:pt x="976804" y="1623356"/>
                  </a:cubicBezTo>
                  <a:cubicBezTo>
                    <a:pt x="923835" y="1680259"/>
                    <a:pt x="874429" y="1740380"/>
                    <a:pt x="828881" y="1803379"/>
                  </a:cubicBezTo>
                  <a:cubicBezTo>
                    <a:pt x="806021" y="1834716"/>
                    <a:pt x="783732" y="1866625"/>
                    <a:pt x="760587" y="1897867"/>
                  </a:cubicBezTo>
                  <a:cubicBezTo>
                    <a:pt x="737441" y="1929109"/>
                    <a:pt x="712962" y="1959684"/>
                    <a:pt x="688196" y="1989307"/>
                  </a:cubicBezTo>
                  <a:cubicBezTo>
                    <a:pt x="638095" y="2048838"/>
                    <a:pt x="584279" y="2105036"/>
                    <a:pt x="529129" y="2159805"/>
                  </a:cubicBezTo>
                  <a:cubicBezTo>
                    <a:pt x="474227" y="2214859"/>
                    <a:pt x="416181" y="2266703"/>
                    <a:pt x="355298" y="2315062"/>
                  </a:cubicBezTo>
                  <a:cubicBezTo>
                    <a:pt x="294242" y="2363354"/>
                    <a:pt x="230044" y="2407264"/>
                    <a:pt x="170513" y="2457366"/>
                  </a:cubicBezTo>
                  <a:cubicBezTo>
                    <a:pt x="111029" y="2507648"/>
                    <a:pt x="54127" y="2560893"/>
                    <a:pt x="15" y="2616909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50E27411-AD67-44CC-B7E5-87A41A7D30D7}"/>
                </a:ext>
              </a:extLst>
            </p:cNvPr>
            <p:cNvSpPr/>
            <p:nvPr/>
          </p:nvSpPr>
          <p:spPr>
            <a:xfrm>
              <a:off x="7573707" y="3837538"/>
              <a:ext cx="2545294" cy="2514492"/>
            </a:xfrm>
            <a:custGeom>
              <a:avLst/>
              <a:gdLst>
                <a:gd name="connsiteX0" fmla="*/ 15 w 2545294"/>
                <a:gd name="connsiteY0" fmla="*/ 2514531 h 2514492"/>
                <a:gd name="connsiteX1" fmla="*/ 164131 w 2545294"/>
                <a:gd name="connsiteY1" fmla="*/ 2361655 h 2514492"/>
                <a:gd name="connsiteX2" fmla="*/ 342344 w 2545294"/>
                <a:gd name="connsiteY2" fmla="*/ 2225448 h 2514492"/>
                <a:gd name="connsiteX3" fmla="*/ 509602 w 2545294"/>
                <a:gd name="connsiteY3" fmla="*/ 2076286 h 2514492"/>
                <a:gd name="connsiteX4" fmla="*/ 662003 w 2545294"/>
                <a:gd name="connsiteY4" fmla="*/ 1911884 h 2514492"/>
                <a:gd name="connsiteX5" fmla="*/ 730963 w 2545294"/>
                <a:gd name="connsiteY5" fmla="*/ 1823588 h 2514492"/>
                <a:gd name="connsiteX6" fmla="*/ 795924 w 2545294"/>
                <a:gd name="connsiteY6" fmla="*/ 1732148 h 2514492"/>
                <a:gd name="connsiteX7" fmla="*/ 937371 w 2545294"/>
                <a:gd name="connsiteY7" fmla="*/ 1558031 h 2514492"/>
                <a:gd name="connsiteX8" fmla="*/ 1095676 w 2545294"/>
                <a:gd name="connsiteY8" fmla="*/ 1398963 h 2514492"/>
                <a:gd name="connsiteX9" fmla="*/ 1180639 w 2545294"/>
                <a:gd name="connsiteY9" fmla="*/ 1325525 h 2514492"/>
                <a:gd name="connsiteX10" fmla="*/ 1269888 w 2545294"/>
                <a:gd name="connsiteY10" fmla="*/ 1257517 h 2514492"/>
                <a:gd name="connsiteX11" fmla="*/ 1359042 w 2545294"/>
                <a:gd name="connsiteY11" fmla="*/ 1189604 h 2514492"/>
                <a:gd name="connsiteX12" fmla="*/ 1443815 w 2545294"/>
                <a:gd name="connsiteY12" fmla="*/ 1116452 h 2514492"/>
                <a:gd name="connsiteX13" fmla="*/ 1601835 w 2545294"/>
                <a:gd name="connsiteY13" fmla="*/ 957480 h 2514492"/>
                <a:gd name="connsiteX14" fmla="*/ 1742995 w 2545294"/>
                <a:gd name="connsiteY14" fmla="*/ 783744 h 2514492"/>
                <a:gd name="connsiteX15" fmla="*/ 1808051 w 2545294"/>
                <a:gd name="connsiteY15" fmla="*/ 692304 h 2514492"/>
                <a:gd name="connsiteX16" fmla="*/ 1877202 w 2545294"/>
                <a:gd name="connsiteY16" fmla="*/ 603816 h 2514492"/>
                <a:gd name="connsiteX17" fmla="*/ 2029602 w 2545294"/>
                <a:gd name="connsiteY17" fmla="*/ 439224 h 2514492"/>
                <a:gd name="connsiteX18" fmla="*/ 2197147 w 2545294"/>
                <a:gd name="connsiteY18" fmla="*/ 289682 h 2514492"/>
                <a:gd name="connsiteX19" fmla="*/ 2375264 w 2545294"/>
                <a:gd name="connsiteY19" fmla="*/ 153474 h 2514492"/>
                <a:gd name="connsiteX20" fmla="*/ 2539094 w 2545294"/>
                <a:gd name="connsiteY20" fmla="*/ 1074 h 2514492"/>
                <a:gd name="connsiteX21" fmla="*/ 2544238 w 2545294"/>
                <a:gd name="connsiteY21" fmla="*/ 1074 h 2514492"/>
                <a:gd name="connsiteX22" fmla="*/ 2544267 w 2545294"/>
                <a:gd name="connsiteY22" fmla="*/ 6189 h 2514492"/>
                <a:gd name="connsiteX23" fmla="*/ 2544238 w 2545294"/>
                <a:gd name="connsiteY23" fmla="*/ 6218 h 2514492"/>
                <a:gd name="connsiteX24" fmla="*/ 2544238 w 2545294"/>
                <a:gd name="connsiteY24" fmla="*/ 6218 h 2514492"/>
                <a:gd name="connsiteX25" fmla="*/ 2379551 w 2545294"/>
                <a:gd name="connsiteY25" fmla="*/ 158618 h 2514492"/>
                <a:gd name="connsiteX26" fmla="*/ 2201052 w 2545294"/>
                <a:gd name="connsiteY26" fmla="*/ 294539 h 2514492"/>
                <a:gd name="connsiteX27" fmla="*/ 2033698 w 2545294"/>
                <a:gd name="connsiteY27" fmla="*/ 443225 h 2514492"/>
                <a:gd name="connsiteX28" fmla="*/ 1881298 w 2545294"/>
                <a:gd name="connsiteY28" fmla="*/ 607055 h 2514492"/>
                <a:gd name="connsiteX29" fmla="*/ 1812146 w 2545294"/>
                <a:gd name="connsiteY29" fmla="*/ 695161 h 2514492"/>
                <a:gd name="connsiteX30" fmla="*/ 1746996 w 2545294"/>
                <a:gd name="connsiteY30" fmla="*/ 786506 h 2514492"/>
                <a:gd name="connsiteX31" fmla="*/ 1605073 w 2545294"/>
                <a:gd name="connsiteY31" fmla="*/ 960432 h 2514492"/>
                <a:gd name="connsiteX32" fmla="*/ 1446482 w 2545294"/>
                <a:gd name="connsiteY32" fmla="*/ 1119214 h 2514492"/>
                <a:gd name="connsiteX33" fmla="*/ 1361423 w 2545294"/>
                <a:gd name="connsiteY33" fmla="*/ 1192461 h 2514492"/>
                <a:gd name="connsiteX34" fmla="*/ 1271984 w 2545294"/>
                <a:gd name="connsiteY34" fmla="*/ 1260279 h 2514492"/>
                <a:gd name="connsiteX35" fmla="*/ 1182639 w 2545294"/>
                <a:gd name="connsiteY35" fmla="*/ 1328002 h 2514492"/>
                <a:gd name="connsiteX36" fmla="*/ 1097676 w 2545294"/>
                <a:gd name="connsiteY36" fmla="*/ 1401059 h 2514492"/>
                <a:gd name="connsiteX37" fmla="*/ 939370 w 2545294"/>
                <a:gd name="connsiteY37" fmla="*/ 1559650 h 2514492"/>
                <a:gd name="connsiteX38" fmla="*/ 797734 w 2545294"/>
                <a:gd name="connsiteY38" fmla="*/ 1733291 h 2514492"/>
                <a:gd name="connsiteX39" fmla="*/ 732583 w 2545294"/>
                <a:gd name="connsiteY39" fmla="*/ 1824636 h 2514492"/>
                <a:gd name="connsiteX40" fmla="*/ 663241 w 2545294"/>
                <a:gd name="connsiteY40" fmla="*/ 1912837 h 2514492"/>
                <a:gd name="connsiteX41" fmla="*/ 510365 w 2545294"/>
                <a:gd name="connsiteY41" fmla="*/ 2077048 h 2514492"/>
                <a:gd name="connsiteX42" fmla="*/ 342725 w 2545294"/>
                <a:gd name="connsiteY42" fmla="*/ 2226019 h 2514492"/>
                <a:gd name="connsiteX43" fmla="*/ 164226 w 2545294"/>
                <a:gd name="connsiteY43" fmla="*/ 2361845 h 2514492"/>
                <a:gd name="connsiteX44" fmla="*/ 15 w 2545294"/>
                <a:gd name="connsiteY44" fmla="*/ 2514531 h 2514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545294" h="2514492">
                  <a:moveTo>
                    <a:pt x="15" y="2514531"/>
                  </a:moveTo>
                  <a:cubicBezTo>
                    <a:pt x="52022" y="2460744"/>
                    <a:pt x="106800" y="2409718"/>
                    <a:pt x="164131" y="2361655"/>
                  </a:cubicBezTo>
                  <a:cubicBezTo>
                    <a:pt x="221281" y="2314030"/>
                    <a:pt x="283574" y="2271644"/>
                    <a:pt x="342344" y="2225448"/>
                  </a:cubicBezTo>
                  <a:cubicBezTo>
                    <a:pt x="401036" y="2179118"/>
                    <a:pt x="456891" y="2129312"/>
                    <a:pt x="509602" y="2076286"/>
                  </a:cubicBezTo>
                  <a:cubicBezTo>
                    <a:pt x="562561" y="2023518"/>
                    <a:pt x="614378" y="1969320"/>
                    <a:pt x="662003" y="1911884"/>
                  </a:cubicBezTo>
                  <a:cubicBezTo>
                    <a:pt x="686006" y="1883309"/>
                    <a:pt x="708771" y="1853687"/>
                    <a:pt x="730963" y="1823588"/>
                  </a:cubicBezTo>
                  <a:cubicBezTo>
                    <a:pt x="753157" y="1793489"/>
                    <a:pt x="774112" y="1762532"/>
                    <a:pt x="795924" y="1732148"/>
                  </a:cubicBezTo>
                  <a:cubicBezTo>
                    <a:pt x="839320" y="1671159"/>
                    <a:pt x="886564" y="1612999"/>
                    <a:pt x="937371" y="1558031"/>
                  </a:cubicBezTo>
                  <a:cubicBezTo>
                    <a:pt x="988138" y="1503072"/>
                    <a:pt x="1040621" y="1449636"/>
                    <a:pt x="1095676" y="1398963"/>
                  </a:cubicBezTo>
                  <a:cubicBezTo>
                    <a:pt x="1123108" y="1373560"/>
                    <a:pt x="1151426" y="1349081"/>
                    <a:pt x="1180639" y="1325525"/>
                  </a:cubicBezTo>
                  <a:cubicBezTo>
                    <a:pt x="1209785" y="1302094"/>
                    <a:pt x="1239789" y="1279710"/>
                    <a:pt x="1269888" y="1257517"/>
                  </a:cubicBezTo>
                  <a:cubicBezTo>
                    <a:pt x="1299987" y="1235324"/>
                    <a:pt x="1329895" y="1213035"/>
                    <a:pt x="1359042" y="1189604"/>
                  </a:cubicBezTo>
                  <a:cubicBezTo>
                    <a:pt x="1388188" y="1166172"/>
                    <a:pt x="1416192" y="1141979"/>
                    <a:pt x="1443815" y="1116452"/>
                  </a:cubicBezTo>
                  <a:cubicBezTo>
                    <a:pt x="1498774" y="1065779"/>
                    <a:pt x="1551257" y="1012439"/>
                    <a:pt x="1601835" y="957480"/>
                  </a:cubicBezTo>
                  <a:cubicBezTo>
                    <a:pt x="1652593" y="902682"/>
                    <a:pt x="1699751" y="844646"/>
                    <a:pt x="1742995" y="783744"/>
                  </a:cubicBezTo>
                  <a:cubicBezTo>
                    <a:pt x="1764807" y="753359"/>
                    <a:pt x="1785953" y="722593"/>
                    <a:pt x="1808051" y="692304"/>
                  </a:cubicBezTo>
                  <a:cubicBezTo>
                    <a:pt x="1830149" y="662014"/>
                    <a:pt x="1853009" y="632391"/>
                    <a:pt x="1877202" y="603816"/>
                  </a:cubicBezTo>
                  <a:cubicBezTo>
                    <a:pt x="1924827" y="546666"/>
                    <a:pt x="1976834" y="491993"/>
                    <a:pt x="2029602" y="439224"/>
                  </a:cubicBezTo>
                  <a:cubicBezTo>
                    <a:pt x="2082370" y="386027"/>
                    <a:pt x="2138321" y="336087"/>
                    <a:pt x="2197147" y="289682"/>
                  </a:cubicBezTo>
                  <a:cubicBezTo>
                    <a:pt x="2256107" y="243390"/>
                    <a:pt x="2318114" y="201480"/>
                    <a:pt x="2375264" y="153474"/>
                  </a:cubicBezTo>
                  <a:cubicBezTo>
                    <a:pt x="2432538" y="105621"/>
                    <a:pt x="2487231" y="54748"/>
                    <a:pt x="2539094" y="1074"/>
                  </a:cubicBezTo>
                  <a:cubicBezTo>
                    <a:pt x="2540533" y="-307"/>
                    <a:pt x="2542800" y="-307"/>
                    <a:pt x="2544238" y="1074"/>
                  </a:cubicBezTo>
                  <a:cubicBezTo>
                    <a:pt x="2545657" y="2484"/>
                    <a:pt x="2545667" y="4770"/>
                    <a:pt x="2544267" y="6189"/>
                  </a:cubicBezTo>
                  <a:cubicBezTo>
                    <a:pt x="2544257" y="6199"/>
                    <a:pt x="2544248" y="6208"/>
                    <a:pt x="2544238" y="6218"/>
                  </a:cubicBezTo>
                  <a:lnTo>
                    <a:pt x="2544238" y="6218"/>
                  </a:lnTo>
                  <a:cubicBezTo>
                    <a:pt x="2492003" y="59824"/>
                    <a:pt x="2437034" y="110688"/>
                    <a:pt x="2379551" y="158618"/>
                  </a:cubicBezTo>
                  <a:cubicBezTo>
                    <a:pt x="2322401" y="206719"/>
                    <a:pt x="2259726" y="248534"/>
                    <a:pt x="2201052" y="294539"/>
                  </a:cubicBezTo>
                  <a:cubicBezTo>
                    <a:pt x="2142292" y="340650"/>
                    <a:pt x="2086409" y="390304"/>
                    <a:pt x="2033698" y="443225"/>
                  </a:cubicBezTo>
                  <a:cubicBezTo>
                    <a:pt x="1980644" y="495803"/>
                    <a:pt x="1928923" y="549810"/>
                    <a:pt x="1881298" y="607055"/>
                  </a:cubicBezTo>
                  <a:cubicBezTo>
                    <a:pt x="1857200" y="635630"/>
                    <a:pt x="1834340" y="665157"/>
                    <a:pt x="1812146" y="695161"/>
                  </a:cubicBezTo>
                  <a:cubicBezTo>
                    <a:pt x="1789953" y="725165"/>
                    <a:pt x="1768808" y="756121"/>
                    <a:pt x="1746996" y="786506"/>
                  </a:cubicBezTo>
                  <a:cubicBezTo>
                    <a:pt x="1703438" y="847437"/>
                    <a:pt x="1656032" y="905530"/>
                    <a:pt x="1605073" y="960432"/>
                  </a:cubicBezTo>
                  <a:cubicBezTo>
                    <a:pt x="1554304" y="1015296"/>
                    <a:pt x="1501632" y="1068636"/>
                    <a:pt x="1446482" y="1119214"/>
                  </a:cubicBezTo>
                  <a:cubicBezTo>
                    <a:pt x="1418926" y="1144617"/>
                    <a:pt x="1390570" y="1169030"/>
                    <a:pt x="1361423" y="1192461"/>
                  </a:cubicBezTo>
                  <a:cubicBezTo>
                    <a:pt x="1332182" y="1215798"/>
                    <a:pt x="1302178" y="1238277"/>
                    <a:pt x="1271984" y="1260279"/>
                  </a:cubicBezTo>
                  <a:cubicBezTo>
                    <a:pt x="1241789" y="1282282"/>
                    <a:pt x="1211881" y="1304761"/>
                    <a:pt x="1182639" y="1328002"/>
                  </a:cubicBezTo>
                  <a:cubicBezTo>
                    <a:pt x="1153398" y="1351243"/>
                    <a:pt x="1125489" y="1375627"/>
                    <a:pt x="1097676" y="1401059"/>
                  </a:cubicBezTo>
                  <a:cubicBezTo>
                    <a:pt x="1042622" y="1451637"/>
                    <a:pt x="990139" y="1504881"/>
                    <a:pt x="939370" y="1559650"/>
                  </a:cubicBezTo>
                  <a:cubicBezTo>
                    <a:pt x="888479" y="1614428"/>
                    <a:pt x="841168" y="1672426"/>
                    <a:pt x="797734" y="1733291"/>
                  </a:cubicBezTo>
                  <a:cubicBezTo>
                    <a:pt x="775826" y="1763580"/>
                    <a:pt x="754586" y="1794442"/>
                    <a:pt x="732583" y="1824636"/>
                  </a:cubicBezTo>
                  <a:cubicBezTo>
                    <a:pt x="710580" y="1854830"/>
                    <a:pt x="687435" y="1884262"/>
                    <a:pt x="663241" y="1912837"/>
                  </a:cubicBezTo>
                  <a:cubicBezTo>
                    <a:pt x="615616" y="1969987"/>
                    <a:pt x="563514" y="2024375"/>
                    <a:pt x="510365" y="2077048"/>
                  </a:cubicBezTo>
                  <a:cubicBezTo>
                    <a:pt x="457539" y="2130036"/>
                    <a:pt x="401561" y="2179785"/>
                    <a:pt x="342725" y="2226019"/>
                  </a:cubicBezTo>
                  <a:cubicBezTo>
                    <a:pt x="283765" y="2272120"/>
                    <a:pt x="221662" y="2313935"/>
                    <a:pt x="164226" y="2361845"/>
                  </a:cubicBezTo>
                  <a:cubicBezTo>
                    <a:pt x="106867" y="2409842"/>
                    <a:pt x="52050" y="2460810"/>
                    <a:pt x="15" y="251453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E0F6558-7A5C-493B-B70E-DDDFCED2DC63}"/>
                </a:ext>
              </a:extLst>
            </p:cNvPr>
            <p:cNvSpPr/>
            <p:nvPr/>
          </p:nvSpPr>
          <p:spPr>
            <a:xfrm>
              <a:off x="7673244" y="3939376"/>
              <a:ext cx="2445186" cy="2412654"/>
            </a:xfrm>
            <a:custGeom>
              <a:avLst/>
              <a:gdLst>
                <a:gd name="connsiteX0" fmla="*/ 15 w 2445186"/>
                <a:gd name="connsiteY0" fmla="*/ 2412693 h 2412654"/>
                <a:gd name="connsiteX1" fmla="*/ 157940 w 2445186"/>
                <a:gd name="connsiteY1" fmla="*/ 2266199 h 2412654"/>
                <a:gd name="connsiteX2" fmla="*/ 329390 w 2445186"/>
                <a:gd name="connsiteY2" fmla="*/ 2136373 h 2412654"/>
                <a:gd name="connsiteX3" fmla="*/ 490457 w 2445186"/>
                <a:gd name="connsiteY3" fmla="*/ 1993498 h 2412654"/>
                <a:gd name="connsiteX4" fmla="*/ 636666 w 2445186"/>
                <a:gd name="connsiteY4" fmla="*/ 1835478 h 2412654"/>
                <a:gd name="connsiteX5" fmla="*/ 702579 w 2445186"/>
                <a:gd name="connsiteY5" fmla="*/ 1750325 h 2412654"/>
                <a:gd name="connsiteX6" fmla="*/ 764396 w 2445186"/>
                <a:gd name="connsiteY6" fmla="*/ 1662028 h 2412654"/>
                <a:gd name="connsiteX7" fmla="*/ 899651 w 2445186"/>
                <a:gd name="connsiteY7" fmla="*/ 1494293 h 2412654"/>
                <a:gd name="connsiteX8" fmla="*/ 1052051 w 2445186"/>
                <a:gd name="connsiteY8" fmla="*/ 1341893 h 2412654"/>
                <a:gd name="connsiteX9" fmla="*/ 1133871 w 2445186"/>
                <a:gd name="connsiteY9" fmla="*/ 1271693 h 2412654"/>
                <a:gd name="connsiteX10" fmla="*/ 1220073 w 2445186"/>
                <a:gd name="connsiteY10" fmla="*/ 1206923 h 2412654"/>
                <a:gd name="connsiteX11" fmla="*/ 1305798 w 2445186"/>
                <a:gd name="connsiteY11" fmla="*/ 1142153 h 2412654"/>
                <a:gd name="connsiteX12" fmla="*/ 1387427 w 2445186"/>
                <a:gd name="connsiteY12" fmla="*/ 1072145 h 2412654"/>
                <a:gd name="connsiteX13" fmla="*/ 1539255 w 2445186"/>
                <a:gd name="connsiteY13" fmla="*/ 919745 h 2412654"/>
                <a:gd name="connsiteX14" fmla="*/ 1674224 w 2445186"/>
                <a:gd name="connsiteY14" fmla="*/ 752295 h 2412654"/>
                <a:gd name="connsiteX15" fmla="*/ 1736042 w 2445186"/>
                <a:gd name="connsiteY15" fmla="*/ 664094 h 2412654"/>
                <a:gd name="connsiteX16" fmla="*/ 1802145 w 2445186"/>
                <a:gd name="connsiteY16" fmla="*/ 578369 h 2412654"/>
                <a:gd name="connsiteX17" fmla="*/ 1948640 w 2445186"/>
                <a:gd name="connsiteY17" fmla="*/ 420063 h 2412654"/>
                <a:gd name="connsiteX18" fmla="*/ 2109993 w 2445186"/>
                <a:gd name="connsiteY18" fmla="*/ 277188 h 2412654"/>
                <a:gd name="connsiteX19" fmla="*/ 2281443 w 2445186"/>
                <a:gd name="connsiteY19" fmla="*/ 147362 h 2412654"/>
                <a:gd name="connsiteX20" fmla="*/ 2438987 w 2445186"/>
                <a:gd name="connsiteY20" fmla="*/ 1154 h 2412654"/>
                <a:gd name="connsiteX21" fmla="*/ 2443968 w 2445186"/>
                <a:gd name="connsiteY21" fmla="*/ 992 h 2412654"/>
                <a:gd name="connsiteX22" fmla="*/ 2444130 w 2445186"/>
                <a:gd name="connsiteY22" fmla="*/ 1154 h 2412654"/>
                <a:gd name="connsiteX23" fmla="*/ 2444159 w 2445186"/>
                <a:gd name="connsiteY23" fmla="*/ 6269 h 2412654"/>
                <a:gd name="connsiteX24" fmla="*/ 2444130 w 2445186"/>
                <a:gd name="connsiteY24" fmla="*/ 6297 h 2412654"/>
                <a:gd name="connsiteX25" fmla="*/ 2444130 w 2445186"/>
                <a:gd name="connsiteY25" fmla="*/ 6297 h 2412654"/>
                <a:gd name="connsiteX26" fmla="*/ 2285634 w 2445186"/>
                <a:gd name="connsiteY26" fmla="*/ 152792 h 2412654"/>
                <a:gd name="connsiteX27" fmla="*/ 2113327 w 2445186"/>
                <a:gd name="connsiteY27" fmla="*/ 282332 h 2412654"/>
                <a:gd name="connsiteX28" fmla="*/ 1952259 w 2445186"/>
                <a:gd name="connsiteY28" fmla="*/ 424635 h 2412654"/>
                <a:gd name="connsiteX29" fmla="*/ 1805765 w 2445186"/>
                <a:gd name="connsiteY29" fmla="*/ 582179 h 2412654"/>
                <a:gd name="connsiteX30" fmla="*/ 1739757 w 2445186"/>
                <a:gd name="connsiteY30" fmla="*/ 667142 h 2412654"/>
                <a:gd name="connsiteX31" fmla="*/ 1677749 w 2445186"/>
                <a:gd name="connsiteY31" fmla="*/ 755248 h 2412654"/>
                <a:gd name="connsiteX32" fmla="*/ 1542017 w 2445186"/>
                <a:gd name="connsiteY32" fmla="*/ 922793 h 2412654"/>
                <a:gd name="connsiteX33" fmla="*/ 1389617 w 2445186"/>
                <a:gd name="connsiteY33" fmla="*/ 1075193 h 2412654"/>
                <a:gd name="connsiteX34" fmla="*/ 1307607 w 2445186"/>
                <a:gd name="connsiteY34" fmla="*/ 1145201 h 2412654"/>
                <a:gd name="connsiteX35" fmla="*/ 1221311 w 2445186"/>
                <a:gd name="connsiteY35" fmla="*/ 1209876 h 2412654"/>
                <a:gd name="connsiteX36" fmla="*/ 1135586 w 2445186"/>
                <a:gd name="connsiteY36" fmla="*/ 1274360 h 2412654"/>
                <a:gd name="connsiteX37" fmla="*/ 1053670 w 2445186"/>
                <a:gd name="connsiteY37" fmla="*/ 1344274 h 2412654"/>
                <a:gd name="connsiteX38" fmla="*/ 901270 w 2445186"/>
                <a:gd name="connsiteY38" fmla="*/ 1496674 h 2412654"/>
                <a:gd name="connsiteX39" fmla="*/ 765825 w 2445186"/>
                <a:gd name="connsiteY39" fmla="*/ 1663838 h 2412654"/>
                <a:gd name="connsiteX40" fmla="*/ 703817 w 2445186"/>
                <a:gd name="connsiteY40" fmla="*/ 1751944 h 2412654"/>
                <a:gd name="connsiteX41" fmla="*/ 637142 w 2445186"/>
                <a:gd name="connsiteY41" fmla="*/ 1837098 h 2412654"/>
                <a:gd name="connsiteX42" fmla="*/ 490457 w 2445186"/>
                <a:gd name="connsiteY42" fmla="*/ 1994927 h 2412654"/>
                <a:gd name="connsiteX43" fmla="*/ 328532 w 2445186"/>
                <a:gd name="connsiteY43" fmla="*/ 2137802 h 2412654"/>
                <a:gd name="connsiteX44" fmla="*/ 156321 w 2445186"/>
                <a:gd name="connsiteY44" fmla="*/ 2267342 h 2412654"/>
                <a:gd name="connsiteX45" fmla="*/ 15 w 2445186"/>
                <a:gd name="connsiteY45" fmla="*/ 2412693 h 241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445186" h="2412654">
                  <a:moveTo>
                    <a:pt x="15" y="2412693"/>
                  </a:moveTo>
                  <a:cubicBezTo>
                    <a:pt x="49936" y="2361010"/>
                    <a:pt x="102656" y="2312100"/>
                    <a:pt x="157940" y="2266199"/>
                  </a:cubicBezTo>
                  <a:cubicBezTo>
                    <a:pt x="213185" y="2220193"/>
                    <a:pt x="273192" y="2180474"/>
                    <a:pt x="329390" y="2136373"/>
                  </a:cubicBezTo>
                  <a:cubicBezTo>
                    <a:pt x="386006" y="2092148"/>
                    <a:pt x="439794" y="2044428"/>
                    <a:pt x="490457" y="1993498"/>
                  </a:cubicBezTo>
                  <a:cubicBezTo>
                    <a:pt x="541321" y="1942825"/>
                    <a:pt x="590946" y="1890723"/>
                    <a:pt x="636666" y="1835478"/>
                  </a:cubicBezTo>
                  <a:cubicBezTo>
                    <a:pt x="659717" y="1807951"/>
                    <a:pt x="681529" y="1779281"/>
                    <a:pt x="702579" y="1750325"/>
                  </a:cubicBezTo>
                  <a:cubicBezTo>
                    <a:pt x="723630" y="1721369"/>
                    <a:pt x="743727" y="1691460"/>
                    <a:pt x="764396" y="1662028"/>
                  </a:cubicBezTo>
                  <a:cubicBezTo>
                    <a:pt x="805744" y="1603202"/>
                    <a:pt x="850931" y="1547166"/>
                    <a:pt x="899651" y="1494293"/>
                  </a:cubicBezTo>
                  <a:cubicBezTo>
                    <a:pt x="948324" y="1441429"/>
                    <a:pt x="998711" y="1390089"/>
                    <a:pt x="1052051" y="1341893"/>
                  </a:cubicBezTo>
                  <a:cubicBezTo>
                    <a:pt x="1078436" y="1317509"/>
                    <a:pt x="1105867" y="1294268"/>
                    <a:pt x="1133871" y="1271693"/>
                  </a:cubicBezTo>
                  <a:cubicBezTo>
                    <a:pt x="1161874" y="1249119"/>
                    <a:pt x="1191021" y="1227974"/>
                    <a:pt x="1220073" y="1206923"/>
                  </a:cubicBezTo>
                  <a:cubicBezTo>
                    <a:pt x="1249124" y="1185873"/>
                    <a:pt x="1277984" y="1164442"/>
                    <a:pt x="1305798" y="1142153"/>
                  </a:cubicBezTo>
                  <a:cubicBezTo>
                    <a:pt x="1333610" y="1119865"/>
                    <a:pt x="1361042" y="1096433"/>
                    <a:pt x="1387427" y="1072145"/>
                  </a:cubicBezTo>
                  <a:cubicBezTo>
                    <a:pt x="1440290" y="1023567"/>
                    <a:pt x="1490678" y="972323"/>
                    <a:pt x="1539255" y="919745"/>
                  </a:cubicBezTo>
                  <a:cubicBezTo>
                    <a:pt x="1587909" y="866986"/>
                    <a:pt x="1633000" y="811045"/>
                    <a:pt x="1674224" y="752295"/>
                  </a:cubicBezTo>
                  <a:cubicBezTo>
                    <a:pt x="1694894" y="723053"/>
                    <a:pt x="1715087" y="693240"/>
                    <a:pt x="1736042" y="664094"/>
                  </a:cubicBezTo>
                  <a:cubicBezTo>
                    <a:pt x="1756997" y="634947"/>
                    <a:pt x="1778999" y="606277"/>
                    <a:pt x="1802145" y="578369"/>
                  </a:cubicBezTo>
                  <a:cubicBezTo>
                    <a:pt x="1848056" y="522933"/>
                    <a:pt x="1897395" y="470736"/>
                    <a:pt x="1948640" y="420063"/>
                  </a:cubicBezTo>
                  <a:cubicBezTo>
                    <a:pt x="1999408" y="369133"/>
                    <a:pt x="2053291" y="321413"/>
                    <a:pt x="2109993" y="277188"/>
                  </a:cubicBezTo>
                  <a:cubicBezTo>
                    <a:pt x="2167143" y="232992"/>
                    <a:pt x="2226770" y="193273"/>
                    <a:pt x="2281443" y="147362"/>
                  </a:cubicBezTo>
                  <a:cubicBezTo>
                    <a:pt x="2336584" y="101528"/>
                    <a:pt x="2389171" y="52722"/>
                    <a:pt x="2438987" y="1154"/>
                  </a:cubicBezTo>
                  <a:cubicBezTo>
                    <a:pt x="2440320" y="-266"/>
                    <a:pt x="2442549" y="-342"/>
                    <a:pt x="2443968" y="992"/>
                  </a:cubicBezTo>
                  <a:cubicBezTo>
                    <a:pt x="2444025" y="1039"/>
                    <a:pt x="2444083" y="1096"/>
                    <a:pt x="2444130" y="1154"/>
                  </a:cubicBezTo>
                  <a:cubicBezTo>
                    <a:pt x="2445550" y="2563"/>
                    <a:pt x="2445559" y="4849"/>
                    <a:pt x="2444159" y="6269"/>
                  </a:cubicBezTo>
                  <a:cubicBezTo>
                    <a:pt x="2444149" y="6278"/>
                    <a:pt x="2444140" y="6288"/>
                    <a:pt x="2444130" y="6297"/>
                  </a:cubicBezTo>
                  <a:lnTo>
                    <a:pt x="2444130" y="6297"/>
                  </a:lnTo>
                  <a:cubicBezTo>
                    <a:pt x="2394010" y="57989"/>
                    <a:pt x="2341108" y="106891"/>
                    <a:pt x="2285634" y="152792"/>
                  </a:cubicBezTo>
                  <a:cubicBezTo>
                    <a:pt x="2230103" y="198797"/>
                    <a:pt x="2170001" y="238517"/>
                    <a:pt x="2113327" y="282332"/>
                  </a:cubicBezTo>
                  <a:cubicBezTo>
                    <a:pt x="2056720" y="326356"/>
                    <a:pt x="2002922" y="373886"/>
                    <a:pt x="1952259" y="424635"/>
                  </a:cubicBezTo>
                  <a:cubicBezTo>
                    <a:pt x="1901205" y="475118"/>
                    <a:pt x="1851580" y="527124"/>
                    <a:pt x="1805765" y="582179"/>
                  </a:cubicBezTo>
                  <a:cubicBezTo>
                    <a:pt x="1782714" y="609706"/>
                    <a:pt x="1760902" y="638186"/>
                    <a:pt x="1739757" y="667142"/>
                  </a:cubicBezTo>
                  <a:cubicBezTo>
                    <a:pt x="1718611" y="696098"/>
                    <a:pt x="1698513" y="725911"/>
                    <a:pt x="1677749" y="755248"/>
                  </a:cubicBezTo>
                  <a:cubicBezTo>
                    <a:pt x="1636296" y="814065"/>
                    <a:pt x="1590947" y="870034"/>
                    <a:pt x="1542017" y="922793"/>
                  </a:cubicBezTo>
                  <a:cubicBezTo>
                    <a:pt x="1493249" y="975656"/>
                    <a:pt x="1442767" y="1026806"/>
                    <a:pt x="1389617" y="1075193"/>
                  </a:cubicBezTo>
                  <a:cubicBezTo>
                    <a:pt x="1363138" y="1099481"/>
                    <a:pt x="1335706" y="1122818"/>
                    <a:pt x="1307607" y="1145201"/>
                  </a:cubicBezTo>
                  <a:cubicBezTo>
                    <a:pt x="1279508" y="1167585"/>
                    <a:pt x="1250457" y="1188826"/>
                    <a:pt x="1221311" y="1209876"/>
                  </a:cubicBezTo>
                  <a:cubicBezTo>
                    <a:pt x="1192164" y="1230926"/>
                    <a:pt x="1163303" y="1252167"/>
                    <a:pt x="1135586" y="1274360"/>
                  </a:cubicBezTo>
                  <a:cubicBezTo>
                    <a:pt x="1107868" y="1296554"/>
                    <a:pt x="1080150" y="1319985"/>
                    <a:pt x="1053670" y="1344274"/>
                  </a:cubicBezTo>
                  <a:cubicBezTo>
                    <a:pt x="1000711" y="1392661"/>
                    <a:pt x="950229" y="1443810"/>
                    <a:pt x="901270" y="1496674"/>
                  </a:cubicBezTo>
                  <a:cubicBezTo>
                    <a:pt x="852436" y="1549300"/>
                    <a:pt x="807183" y="1605154"/>
                    <a:pt x="765825" y="1663838"/>
                  </a:cubicBezTo>
                  <a:cubicBezTo>
                    <a:pt x="745061" y="1693175"/>
                    <a:pt x="724867" y="1722798"/>
                    <a:pt x="703817" y="1751944"/>
                  </a:cubicBezTo>
                  <a:cubicBezTo>
                    <a:pt x="682767" y="1781090"/>
                    <a:pt x="660764" y="1809570"/>
                    <a:pt x="637142" y="1837098"/>
                  </a:cubicBezTo>
                  <a:cubicBezTo>
                    <a:pt x="591232" y="1892342"/>
                    <a:pt x="541892" y="1944349"/>
                    <a:pt x="490457" y="1994927"/>
                  </a:cubicBezTo>
                  <a:cubicBezTo>
                    <a:pt x="439546" y="2045914"/>
                    <a:pt x="385463" y="2093634"/>
                    <a:pt x="328532" y="2137802"/>
                  </a:cubicBezTo>
                  <a:cubicBezTo>
                    <a:pt x="271382" y="2181807"/>
                    <a:pt x="211661" y="2221431"/>
                    <a:pt x="156321" y="2267342"/>
                  </a:cubicBezTo>
                  <a:cubicBezTo>
                    <a:pt x="101637" y="2312948"/>
                    <a:pt x="49459" y="2361468"/>
                    <a:pt x="15" y="241269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860EFC63-F3B6-45A6-8266-FA0AAECDC2BE}"/>
                </a:ext>
              </a:extLst>
            </p:cNvPr>
            <p:cNvSpPr/>
            <p:nvPr/>
          </p:nvSpPr>
          <p:spPr>
            <a:xfrm>
              <a:off x="7772780" y="4039430"/>
              <a:ext cx="2347119" cy="2312600"/>
            </a:xfrm>
            <a:custGeom>
              <a:avLst/>
              <a:gdLst>
                <a:gd name="connsiteX0" fmla="*/ 15 w 2347119"/>
                <a:gd name="connsiteY0" fmla="*/ 2312639 h 2312600"/>
                <a:gd name="connsiteX1" fmla="*/ 151748 w 2347119"/>
                <a:gd name="connsiteY1" fmla="*/ 2172431 h 2312600"/>
                <a:gd name="connsiteX2" fmla="*/ 317388 w 2347119"/>
                <a:gd name="connsiteY2" fmla="*/ 2048606 h 2312600"/>
                <a:gd name="connsiteX3" fmla="*/ 472265 w 2347119"/>
                <a:gd name="connsiteY3" fmla="*/ 1912113 h 2312600"/>
                <a:gd name="connsiteX4" fmla="*/ 612282 w 2347119"/>
                <a:gd name="connsiteY4" fmla="*/ 1760380 h 2312600"/>
                <a:gd name="connsiteX5" fmla="*/ 675052 w 2347119"/>
                <a:gd name="connsiteY5" fmla="*/ 1678465 h 2312600"/>
                <a:gd name="connsiteX6" fmla="*/ 733821 w 2347119"/>
                <a:gd name="connsiteY6" fmla="*/ 1593407 h 2312600"/>
                <a:gd name="connsiteX7" fmla="*/ 862790 w 2347119"/>
                <a:gd name="connsiteY7" fmla="*/ 1431482 h 2312600"/>
                <a:gd name="connsiteX8" fmla="*/ 1008712 w 2347119"/>
                <a:gd name="connsiteY8" fmla="*/ 1284987 h 2312600"/>
                <a:gd name="connsiteX9" fmla="*/ 1087484 w 2347119"/>
                <a:gd name="connsiteY9" fmla="*/ 1218312 h 2312600"/>
                <a:gd name="connsiteX10" fmla="*/ 1170447 w 2347119"/>
                <a:gd name="connsiteY10" fmla="*/ 1156685 h 2312600"/>
                <a:gd name="connsiteX11" fmla="*/ 1253315 w 2347119"/>
                <a:gd name="connsiteY11" fmla="*/ 1095154 h 2312600"/>
                <a:gd name="connsiteX12" fmla="*/ 1331896 w 2347119"/>
                <a:gd name="connsiteY12" fmla="*/ 1028479 h 2312600"/>
                <a:gd name="connsiteX13" fmla="*/ 1477533 w 2347119"/>
                <a:gd name="connsiteY13" fmla="*/ 882175 h 2312600"/>
                <a:gd name="connsiteX14" fmla="*/ 1606216 w 2347119"/>
                <a:gd name="connsiteY14" fmla="*/ 721107 h 2312600"/>
                <a:gd name="connsiteX15" fmla="*/ 1664985 w 2347119"/>
                <a:gd name="connsiteY15" fmla="*/ 636144 h 2312600"/>
                <a:gd name="connsiteX16" fmla="*/ 1727945 w 2347119"/>
                <a:gd name="connsiteY16" fmla="*/ 553943 h 2312600"/>
                <a:gd name="connsiteX17" fmla="*/ 1868249 w 2347119"/>
                <a:gd name="connsiteY17" fmla="*/ 402020 h 2312600"/>
                <a:gd name="connsiteX18" fmla="*/ 2023411 w 2347119"/>
                <a:gd name="connsiteY18" fmla="*/ 265336 h 2312600"/>
                <a:gd name="connsiteX19" fmla="*/ 2189051 w 2347119"/>
                <a:gd name="connsiteY19" fmla="*/ 141511 h 2312600"/>
                <a:gd name="connsiteX20" fmla="*/ 2340403 w 2347119"/>
                <a:gd name="connsiteY20" fmla="*/ 1589 h 2312600"/>
                <a:gd name="connsiteX21" fmla="*/ 2345584 w 2347119"/>
                <a:gd name="connsiteY21" fmla="*/ 731 h 2312600"/>
                <a:gd name="connsiteX22" fmla="*/ 2346442 w 2347119"/>
                <a:gd name="connsiteY22" fmla="*/ 5923 h 2312600"/>
                <a:gd name="connsiteX23" fmla="*/ 2345642 w 2347119"/>
                <a:gd name="connsiteY23" fmla="*/ 6732 h 2312600"/>
                <a:gd name="connsiteX24" fmla="*/ 2345642 w 2347119"/>
                <a:gd name="connsiteY24" fmla="*/ 6732 h 2312600"/>
                <a:gd name="connsiteX25" fmla="*/ 2193242 w 2347119"/>
                <a:gd name="connsiteY25" fmla="*/ 146845 h 2312600"/>
                <a:gd name="connsiteX26" fmla="*/ 2027221 w 2347119"/>
                <a:gd name="connsiteY26" fmla="*/ 270003 h 2312600"/>
                <a:gd name="connsiteX27" fmla="*/ 1872344 w 2347119"/>
                <a:gd name="connsiteY27" fmla="*/ 406020 h 2312600"/>
                <a:gd name="connsiteX28" fmla="*/ 1732041 w 2347119"/>
                <a:gd name="connsiteY28" fmla="*/ 557277 h 2312600"/>
                <a:gd name="connsiteX29" fmla="*/ 1669176 w 2347119"/>
                <a:gd name="connsiteY29" fmla="*/ 638906 h 2312600"/>
                <a:gd name="connsiteX30" fmla="*/ 1610312 w 2347119"/>
                <a:gd name="connsiteY30" fmla="*/ 723869 h 2312600"/>
                <a:gd name="connsiteX31" fmla="*/ 1480486 w 2347119"/>
                <a:gd name="connsiteY31" fmla="*/ 885699 h 2312600"/>
                <a:gd name="connsiteX32" fmla="*/ 1334277 w 2347119"/>
                <a:gd name="connsiteY32" fmla="*/ 1031908 h 2312600"/>
                <a:gd name="connsiteX33" fmla="*/ 1255410 w 2347119"/>
                <a:gd name="connsiteY33" fmla="*/ 1098583 h 2312600"/>
                <a:gd name="connsiteX34" fmla="*/ 1172257 w 2347119"/>
                <a:gd name="connsiteY34" fmla="*/ 1160019 h 2312600"/>
                <a:gd name="connsiteX35" fmla="*/ 1089199 w 2347119"/>
                <a:gd name="connsiteY35" fmla="*/ 1221360 h 2312600"/>
                <a:gd name="connsiteX36" fmla="*/ 1010427 w 2347119"/>
                <a:gd name="connsiteY36" fmla="*/ 1288035 h 2312600"/>
                <a:gd name="connsiteX37" fmla="*/ 864504 w 2347119"/>
                <a:gd name="connsiteY37" fmla="*/ 1434053 h 2312600"/>
                <a:gd name="connsiteX38" fmla="*/ 735250 w 2347119"/>
                <a:gd name="connsiteY38" fmla="*/ 1594931 h 2312600"/>
                <a:gd name="connsiteX39" fmla="*/ 676385 w 2347119"/>
                <a:gd name="connsiteY39" fmla="*/ 1679798 h 2312600"/>
                <a:gd name="connsiteX40" fmla="*/ 613330 w 2347119"/>
                <a:gd name="connsiteY40" fmla="*/ 1761713 h 2312600"/>
                <a:gd name="connsiteX41" fmla="*/ 473217 w 2347119"/>
                <a:gd name="connsiteY41" fmla="*/ 1913161 h 2312600"/>
                <a:gd name="connsiteX42" fmla="*/ 318436 w 2347119"/>
                <a:gd name="connsiteY42" fmla="*/ 2049750 h 2312600"/>
                <a:gd name="connsiteX43" fmla="*/ 152510 w 2347119"/>
                <a:gd name="connsiteY43" fmla="*/ 2172813 h 2312600"/>
                <a:gd name="connsiteX44" fmla="*/ 15 w 2347119"/>
                <a:gd name="connsiteY44" fmla="*/ 2312639 h 231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347119" h="2312600">
                  <a:moveTo>
                    <a:pt x="15" y="2312639"/>
                  </a:moveTo>
                  <a:cubicBezTo>
                    <a:pt x="47925" y="2263090"/>
                    <a:pt x="98580" y="2216284"/>
                    <a:pt x="151748" y="2172431"/>
                  </a:cubicBezTo>
                  <a:cubicBezTo>
                    <a:pt x="204898" y="2128616"/>
                    <a:pt x="262809" y="2090992"/>
                    <a:pt x="317388" y="2048606"/>
                  </a:cubicBezTo>
                  <a:cubicBezTo>
                    <a:pt x="371947" y="2006553"/>
                    <a:pt x="423687" y="1960957"/>
                    <a:pt x="472265" y="1912113"/>
                  </a:cubicBezTo>
                  <a:cubicBezTo>
                    <a:pt x="521128" y="1863535"/>
                    <a:pt x="568562" y="1813529"/>
                    <a:pt x="612282" y="1760380"/>
                  </a:cubicBezTo>
                  <a:cubicBezTo>
                    <a:pt x="634284" y="1733900"/>
                    <a:pt x="655049" y="1706373"/>
                    <a:pt x="675052" y="1678465"/>
                  </a:cubicBezTo>
                  <a:cubicBezTo>
                    <a:pt x="695054" y="1650557"/>
                    <a:pt x="714104" y="1621315"/>
                    <a:pt x="733821" y="1593407"/>
                  </a:cubicBezTo>
                  <a:cubicBezTo>
                    <a:pt x="772978" y="1536485"/>
                    <a:pt x="816079" y="1482383"/>
                    <a:pt x="862790" y="1431482"/>
                  </a:cubicBezTo>
                  <a:cubicBezTo>
                    <a:pt x="909366" y="1380713"/>
                    <a:pt x="958040" y="1331564"/>
                    <a:pt x="1008712" y="1284987"/>
                  </a:cubicBezTo>
                  <a:cubicBezTo>
                    <a:pt x="1034116" y="1261746"/>
                    <a:pt x="1060367" y="1239524"/>
                    <a:pt x="1087484" y="1218312"/>
                  </a:cubicBezTo>
                  <a:cubicBezTo>
                    <a:pt x="1114535" y="1196976"/>
                    <a:pt x="1142444" y="1176688"/>
                    <a:pt x="1170447" y="1156685"/>
                  </a:cubicBezTo>
                  <a:cubicBezTo>
                    <a:pt x="1198451" y="1136683"/>
                    <a:pt x="1226263" y="1116395"/>
                    <a:pt x="1253315" y="1095154"/>
                  </a:cubicBezTo>
                  <a:cubicBezTo>
                    <a:pt x="1280365" y="1073913"/>
                    <a:pt x="1306559" y="1051529"/>
                    <a:pt x="1331896" y="1028479"/>
                  </a:cubicBezTo>
                  <a:cubicBezTo>
                    <a:pt x="1382759" y="982092"/>
                    <a:pt x="1431051" y="933229"/>
                    <a:pt x="1477533" y="882175"/>
                  </a:cubicBezTo>
                  <a:cubicBezTo>
                    <a:pt x="1524110" y="831530"/>
                    <a:pt x="1567106" y="777714"/>
                    <a:pt x="1606216" y="721107"/>
                  </a:cubicBezTo>
                  <a:cubicBezTo>
                    <a:pt x="1625933" y="692532"/>
                    <a:pt x="1644983" y="663957"/>
                    <a:pt x="1664985" y="636144"/>
                  </a:cubicBezTo>
                  <a:cubicBezTo>
                    <a:pt x="1684987" y="608331"/>
                    <a:pt x="1705847" y="580518"/>
                    <a:pt x="1727945" y="553943"/>
                  </a:cubicBezTo>
                  <a:cubicBezTo>
                    <a:pt x="1772103" y="500956"/>
                    <a:pt x="1818938" y="450254"/>
                    <a:pt x="1868249" y="402020"/>
                  </a:cubicBezTo>
                  <a:cubicBezTo>
                    <a:pt x="1916931" y="353118"/>
                    <a:pt x="1968756" y="307455"/>
                    <a:pt x="2023411" y="265336"/>
                  </a:cubicBezTo>
                  <a:cubicBezTo>
                    <a:pt x="2078179" y="223235"/>
                    <a:pt x="2135996" y="185707"/>
                    <a:pt x="2189051" y="141511"/>
                  </a:cubicBezTo>
                  <a:cubicBezTo>
                    <a:pt x="2242114" y="97781"/>
                    <a:pt x="2292654" y="51061"/>
                    <a:pt x="2340403" y="1589"/>
                  </a:cubicBezTo>
                  <a:cubicBezTo>
                    <a:pt x="2341603" y="-78"/>
                    <a:pt x="2343917" y="-459"/>
                    <a:pt x="2345584" y="731"/>
                  </a:cubicBezTo>
                  <a:cubicBezTo>
                    <a:pt x="2347251" y="1932"/>
                    <a:pt x="2347632" y="4256"/>
                    <a:pt x="2346442" y="5923"/>
                  </a:cubicBezTo>
                  <a:cubicBezTo>
                    <a:pt x="2346213" y="6227"/>
                    <a:pt x="2345946" y="6503"/>
                    <a:pt x="2345642" y="6732"/>
                  </a:cubicBezTo>
                  <a:lnTo>
                    <a:pt x="2345642" y="6732"/>
                  </a:lnTo>
                  <a:cubicBezTo>
                    <a:pt x="2297531" y="56281"/>
                    <a:pt x="2246648" y="103058"/>
                    <a:pt x="2193242" y="146845"/>
                  </a:cubicBezTo>
                  <a:cubicBezTo>
                    <a:pt x="2139806" y="190755"/>
                    <a:pt x="2081799" y="228283"/>
                    <a:pt x="2027221" y="270003"/>
                  </a:cubicBezTo>
                  <a:cubicBezTo>
                    <a:pt x="1972690" y="311922"/>
                    <a:pt x="1920950" y="357357"/>
                    <a:pt x="1872344" y="406020"/>
                  </a:cubicBezTo>
                  <a:cubicBezTo>
                    <a:pt x="1823033" y="454026"/>
                    <a:pt x="1776208" y="504508"/>
                    <a:pt x="1732041" y="557277"/>
                  </a:cubicBezTo>
                  <a:cubicBezTo>
                    <a:pt x="1710038" y="583661"/>
                    <a:pt x="1689274" y="611093"/>
                    <a:pt x="1669176" y="638906"/>
                  </a:cubicBezTo>
                  <a:cubicBezTo>
                    <a:pt x="1649078" y="666719"/>
                    <a:pt x="1630028" y="696056"/>
                    <a:pt x="1610312" y="723869"/>
                  </a:cubicBezTo>
                  <a:cubicBezTo>
                    <a:pt x="1570811" y="780733"/>
                    <a:pt x="1527435" y="834807"/>
                    <a:pt x="1480486" y="885699"/>
                  </a:cubicBezTo>
                  <a:cubicBezTo>
                    <a:pt x="1433813" y="936372"/>
                    <a:pt x="1385236" y="985426"/>
                    <a:pt x="1334277" y="1031908"/>
                  </a:cubicBezTo>
                  <a:cubicBezTo>
                    <a:pt x="1308845" y="1055149"/>
                    <a:pt x="1282461" y="1077342"/>
                    <a:pt x="1255410" y="1098583"/>
                  </a:cubicBezTo>
                  <a:cubicBezTo>
                    <a:pt x="1228359" y="1119824"/>
                    <a:pt x="1200260" y="1140112"/>
                    <a:pt x="1172257" y="1160019"/>
                  </a:cubicBezTo>
                  <a:cubicBezTo>
                    <a:pt x="1144253" y="1179926"/>
                    <a:pt x="1116250" y="1200215"/>
                    <a:pt x="1089199" y="1221360"/>
                  </a:cubicBezTo>
                  <a:cubicBezTo>
                    <a:pt x="1062148" y="1242506"/>
                    <a:pt x="1035859" y="1264889"/>
                    <a:pt x="1010427" y="1288035"/>
                  </a:cubicBezTo>
                  <a:cubicBezTo>
                    <a:pt x="959563" y="1334327"/>
                    <a:pt x="911081" y="1383285"/>
                    <a:pt x="864504" y="1434053"/>
                  </a:cubicBezTo>
                  <a:cubicBezTo>
                    <a:pt x="817727" y="1484602"/>
                    <a:pt x="774540" y="1538362"/>
                    <a:pt x="735250" y="1594931"/>
                  </a:cubicBezTo>
                  <a:cubicBezTo>
                    <a:pt x="715533" y="1623506"/>
                    <a:pt x="696388" y="1652081"/>
                    <a:pt x="676385" y="1679798"/>
                  </a:cubicBezTo>
                  <a:cubicBezTo>
                    <a:pt x="656382" y="1707516"/>
                    <a:pt x="635428" y="1735234"/>
                    <a:pt x="613330" y="1761713"/>
                  </a:cubicBezTo>
                  <a:cubicBezTo>
                    <a:pt x="569191" y="1814510"/>
                    <a:pt x="522433" y="1865060"/>
                    <a:pt x="473217" y="1913161"/>
                  </a:cubicBezTo>
                  <a:cubicBezTo>
                    <a:pt x="424640" y="1962005"/>
                    <a:pt x="372938" y="2007630"/>
                    <a:pt x="318436" y="2049750"/>
                  </a:cubicBezTo>
                  <a:cubicBezTo>
                    <a:pt x="263667" y="2091564"/>
                    <a:pt x="205755" y="2129093"/>
                    <a:pt x="152510" y="2172813"/>
                  </a:cubicBezTo>
                  <a:cubicBezTo>
                    <a:pt x="99094" y="2216513"/>
                    <a:pt x="48173" y="2263205"/>
                    <a:pt x="15" y="2312639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F0024D34-D8CB-461A-A359-F2A1ECD65B9F}"/>
                </a:ext>
              </a:extLst>
            </p:cNvPr>
            <p:cNvSpPr/>
            <p:nvPr/>
          </p:nvSpPr>
          <p:spPr>
            <a:xfrm>
              <a:off x="7872126" y="4142547"/>
              <a:ext cx="2247298" cy="2209484"/>
            </a:xfrm>
            <a:custGeom>
              <a:avLst/>
              <a:gdLst>
                <a:gd name="connsiteX0" fmla="*/ 15 w 2247298"/>
                <a:gd name="connsiteY0" fmla="*/ 2209523 h 2209484"/>
                <a:gd name="connsiteX1" fmla="*/ 145557 w 2247298"/>
                <a:gd name="connsiteY1" fmla="*/ 2075696 h 2209484"/>
                <a:gd name="connsiteX2" fmla="*/ 304910 w 2247298"/>
                <a:gd name="connsiteY2" fmla="*/ 1958634 h 2209484"/>
                <a:gd name="connsiteX3" fmla="*/ 453595 w 2247298"/>
                <a:gd name="connsiteY3" fmla="*/ 1828427 h 2209484"/>
                <a:gd name="connsiteX4" fmla="*/ 587422 w 2247298"/>
                <a:gd name="connsiteY4" fmla="*/ 1682980 h 2209484"/>
                <a:gd name="connsiteX5" fmla="*/ 647144 w 2247298"/>
                <a:gd name="connsiteY5" fmla="*/ 1604209 h 2209484"/>
                <a:gd name="connsiteX6" fmla="*/ 702674 w 2247298"/>
                <a:gd name="connsiteY6" fmla="*/ 1522389 h 2209484"/>
                <a:gd name="connsiteX7" fmla="*/ 825451 w 2247298"/>
                <a:gd name="connsiteY7" fmla="*/ 1367322 h 2209484"/>
                <a:gd name="connsiteX8" fmla="*/ 965183 w 2247298"/>
                <a:gd name="connsiteY8" fmla="*/ 1227209 h 2209484"/>
                <a:gd name="connsiteX9" fmla="*/ 1040812 w 2247298"/>
                <a:gd name="connsiteY9" fmla="*/ 1163392 h 2209484"/>
                <a:gd name="connsiteX10" fmla="*/ 1120917 w 2247298"/>
                <a:gd name="connsiteY10" fmla="*/ 1105194 h 2209484"/>
                <a:gd name="connsiteX11" fmla="*/ 1200641 w 2247298"/>
                <a:gd name="connsiteY11" fmla="*/ 1046806 h 2209484"/>
                <a:gd name="connsiteX12" fmla="*/ 1276079 w 2247298"/>
                <a:gd name="connsiteY12" fmla="*/ 983179 h 2209484"/>
                <a:gd name="connsiteX13" fmla="*/ 1415525 w 2247298"/>
                <a:gd name="connsiteY13" fmla="*/ 843256 h 2209484"/>
                <a:gd name="connsiteX14" fmla="*/ 1538017 w 2247298"/>
                <a:gd name="connsiteY14" fmla="*/ 688571 h 2209484"/>
                <a:gd name="connsiteX15" fmla="*/ 1593643 w 2247298"/>
                <a:gd name="connsiteY15" fmla="*/ 606751 h 2209484"/>
                <a:gd name="connsiteX16" fmla="*/ 1653460 w 2247298"/>
                <a:gd name="connsiteY16" fmla="*/ 527693 h 2209484"/>
                <a:gd name="connsiteX17" fmla="*/ 1787572 w 2247298"/>
                <a:gd name="connsiteY17" fmla="*/ 382056 h 2209484"/>
                <a:gd name="connsiteX18" fmla="*/ 1936543 w 2247298"/>
                <a:gd name="connsiteY18" fmla="*/ 251563 h 2209484"/>
                <a:gd name="connsiteX19" fmla="*/ 2095896 w 2247298"/>
                <a:gd name="connsiteY19" fmla="*/ 134501 h 2209484"/>
                <a:gd name="connsiteX20" fmla="*/ 2241057 w 2247298"/>
                <a:gd name="connsiteY20" fmla="*/ 1151 h 2209484"/>
                <a:gd name="connsiteX21" fmla="*/ 2246201 w 2247298"/>
                <a:gd name="connsiteY21" fmla="*/ 1056 h 2209484"/>
                <a:gd name="connsiteX22" fmla="*/ 2246296 w 2247298"/>
                <a:gd name="connsiteY22" fmla="*/ 6199 h 2209484"/>
                <a:gd name="connsiteX23" fmla="*/ 2246296 w 2247298"/>
                <a:gd name="connsiteY23" fmla="*/ 6199 h 2209484"/>
                <a:gd name="connsiteX24" fmla="*/ 2100182 w 2247298"/>
                <a:gd name="connsiteY24" fmla="*/ 140026 h 2209484"/>
                <a:gd name="connsiteX25" fmla="*/ 1940448 w 2247298"/>
                <a:gd name="connsiteY25" fmla="*/ 256897 h 2209484"/>
                <a:gd name="connsiteX26" fmla="*/ 1791763 w 2247298"/>
                <a:gd name="connsiteY26" fmla="*/ 386438 h 2209484"/>
                <a:gd name="connsiteX27" fmla="*/ 1657365 w 2247298"/>
                <a:gd name="connsiteY27" fmla="*/ 530932 h 2209484"/>
                <a:gd name="connsiteX28" fmla="*/ 1597643 w 2247298"/>
                <a:gd name="connsiteY28" fmla="*/ 609418 h 2209484"/>
                <a:gd name="connsiteX29" fmla="*/ 1541827 w 2247298"/>
                <a:gd name="connsiteY29" fmla="*/ 691142 h 2209484"/>
                <a:gd name="connsiteX30" fmla="*/ 1419240 w 2247298"/>
                <a:gd name="connsiteY30" fmla="*/ 846019 h 2209484"/>
                <a:gd name="connsiteX31" fmla="*/ 1279222 w 2247298"/>
                <a:gd name="connsiteY31" fmla="*/ 985941 h 2209484"/>
                <a:gd name="connsiteX32" fmla="*/ 1203022 w 2247298"/>
                <a:gd name="connsiteY32" fmla="*/ 1049663 h 2209484"/>
                <a:gd name="connsiteX33" fmla="*/ 1123013 w 2247298"/>
                <a:gd name="connsiteY33" fmla="*/ 1107861 h 2209484"/>
                <a:gd name="connsiteX34" fmla="*/ 1043098 w 2247298"/>
                <a:gd name="connsiteY34" fmla="*/ 1166059 h 2209484"/>
                <a:gd name="connsiteX35" fmla="*/ 967469 w 2247298"/>
                <a:gd name="connsiteY35" fmla="*/ 1229590 h 2209484"/>
                <a:gd name="connsiteX36" fmla="*/ 827738 w 2247298"/>
                <a:gd name="connsiteY36" fmla="*/ 1369227 h 2209484"/>
                <a:gd name="connsiteX37" fmla="*/ 704865 w 2247298"/>
                <a:gd name="connsiteY37" fmla="*/ 1523723 h 2209484"/>
                <a:gd name="connsiteX38" fmla="*/ 649049 w 2247298"/>
                <a:gd name="connsiteY38" fmla="*/ 1605447 h 2209484"/>
                <a:gd name="connsiteX39" fmla="*/ 589136 w 2247298"/>
                <a:gd name="connsiteY39" fmla="*/ 1684124 h 2209484"/>
                <a:gd name="connsiteX40" fmla="*/ 454738 w 2247298"/>
                <a:gd name="connsiteY40" fmla="*/ 1829094 h 2209484"/>
                <a:gd name="connsiteX41" fmla="*/ 305672 w 2247298"/>
                <a:gd name="connsiteY41" fmla="*/ 1959015 h 2209484"/>
                <a:gd name="connsiteX42" fmla="*/ 146033 w 2247298"/>
                <a:gd name="connsiteY42" fmla="*/ 2075792 h 2209484"/>
                <a:gd name="connsiteX43" fmla="*/ 15 w 2247298"/>
                <a:gd name="connsiteY43" fmla="*/ 2209523 h 22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247298" h="2209484">
                  <a:moveTo>
                    <a:pt x="15" y="2209523"/>
                  </a:moveTo>
                  <a:cubicBezTo>
                    <a:pt x="45840" y="2162078"/>
                    <a:pt x="94437" y="2117387"/>
                    <a:pt x="145557" y="2075696"/>
                  </a:cubicBezTo>
                  <a:cubicBezTo>
                    <a:pt x="196706" y="2033977"/>
                    <a:pt x="252427" y="1998449"/>
                    <a:pt x="304910" y="1958634"/>
                  </a:cubicBezTo>
                  <a:cubicBezTo>
                    <a:pt x="357346" y="1918629"/>
                    <a:pt x="407028" y="1875128"/>
                    <a:pt x="453595" y="1828427"/>
                  </a:cubicBezTo>
                  <a:cubicBezTo>
                    <a:pt x="500754" y="1782355"/>
                    <a:pt x="545426" y="1733806"/>
                    <a:pt x="587422" y="1682980"/>
                  </a:cubicBezTo>
                  <a:cubicBezTo>
                    <a:pt x="608377" y="1657644"/>
                    <a:pt x="628094" y="1631164"/>
                    <a:pt x="647144" y="1604209"/>
                  </a:cubicBezTo>
                  <a:cubicBezTo>
                    <a:pt x="666194" y="1577253"/>
                    <a:pt x="684005" y="1549630"/>
                    <a:pt x="702674" y="1522389"/>
                  </a:cubicBezTo>
                  <a:cubicBezTo>
                    <a:pt x="739831" y="1467820"/>
                    <a:pt x="780856" y="1415995"/>
                    <a:pt x="825451" y="1367322"/>
                  </a:cubicBezTo>
                  <a:cubicBezTo>
                    <a:pt x="870029" y="1318649"/>
                    <a:pt x="916320" y="1272072"/>
                    <a:pt x="965183" y="1227209"/>
                  </a:cubicBezTo>
                  <a:cubicBezTo>
                    <a:pt x="989567" y="1204921"/>
                    <a:pt x="1014780" y="1183651"/>
                    <a:pt x="1040812" y="1163392"/>
                  </a:cubicBezTo>
                  <a:cubicBezTo>
                    <a:pt x="1066815" y="1143294"/>
                    <a:pt x="1093961" y="1124244"/>
                    <a:pt x="1120917" y="1105194"/>
                  </a:cubicBezTo>
                  <a:cubicBezTo>
                    <a:pt x="1147873" y="1086144"/>
                    <a:pt x="1174638" y="1067094"/>
                    <a:pt x="1200641" y="1046806"/>
                  </a:cubicBezTo>
                  <a:cubicBezTo>
                    <a:pt x="1226645" y="1026517"/>
                    <a:pt x="1251790" y="1005372"/>
                    <a:pt x="1276079" y="983179"/>
                  </a:cubicBezTo>
                  <a:cubicBezTo>
                    <a:pt x="1324848" y="938888"/>
                    <a:pt x="1371329" y="891834"/>
                    <a:pt x="1415525" y="843256"/>
                  </a:cubicBezTo>
                  <a:cubicBezTo>
                    <a:pt x="1460054" y="794736"/>
                    <a:pt x="1500993" y="743034"/>
                    <a:pt x="1538017" y="688571"/>
                  </a:cubicBezTo>
                  <a:cubicBezTo>
                    <a:pt x="1556590" y="661424"/>
                    <a:pt x="1574688" y="633802"/>
                    <a:pt x="1593643" y="606751"/>
                  </a:cubicBezTo>
                  <a:cubicBezTo>
                    <a:pt x="1612597" y="579700"/>
                    <a:pt x="1632410" y="553220"/>
                    <a:pt x="1653460" y="527693"/>
                  </a:cubicBezTo>
                  <a:cubicBezTo>
                    <a:pt x="1695580" y="476830"/>
                    <a:pt x="1740347" y="428214"/>
                    <a:pt x="1787572" y="382056"/>
                  </a:cubicBezTo>
                  <a:cubicBezTo>
                    <a:pt x="1834197" y="335212"/>
                    <a:pt x="1883965" y="291607"/>
                    <a:pt x="1936543" y="251563"/>
                  </a:cubicBezTo>
                  <a:cubicBezTo>
                    <a:pt x="1989311" y="211654"/>
                    <a:pt x="2044937" y="176125"/>
                    <a:pt x="2095896" y="134501"/>
                  </a:cubicBezTo>
                  <a:cubicBezTo>
                    <a:pt x="2146903" y="92991"/>
                    <a:pt x="2195375" y="48462"/>
                    <a:pt x="2241057" y="1151"/>
                  </a:cubicBezTo>
                  <a:cubicBezTo>
                    <a:pt x="2242448" y="-297"/>
                    <a:pt x="2244753" y="-335"/>
                    <a:pt x="2246201" y="1056"/>
                  </a:cubicBezTo>
                  <a:cubicBezTo>
                    <a:pt x="2247648" y="2447"/>
                    <a:pt x="2247687" y="4751"/>
                    <a:pt x="2246296" y="6199"/>
                  </a:cubicBezTo>
                  <a:lnTo>
                    <a:pt x="2246296" y="6199"/>
                  </a:lnTo>
                  <a:cubicBezTo>
                    <a:pt x="2200299" y="53672"/>
                    <a:pt x="2151503" y="98363"/>
                    <a:pt x="2100182" y="140026"/>
                  </a:cubicBezTo>
                  <a:cubicBezTo>
                    <a:pt x="2048842" y="181840"/>
                    <a:pt x="1992931" y="217273"/>
                    <a:pt x="1940448" y="256897"/>
                  </a:cubicBezTo>
                  <a:cubicBezTo>
                    <a:pt x="1887946" y="296588"/>
                    <a:pt x="1838264" y="339870"/>
                    <a:pt x="1791763" y="386438"/>
                  </a:cubicBezTo>
                  <a:cubicBezTo>
                    <a:pt x="1744452" y="432205"/>
                    <a:pt x="1699599" y="480440"/>
                    <a:pt x="1657365" y="530932"/>
                  </a:cubicBezTo>
                  <a:cubicBezTo>
                    <a:pt x="1636410" y="556268"/>
                    <a:pt x="1616693" y="582653"/>
                    <a:pt x="1597643" y="609418"/>
                  </a:cubicBezTo>
                  <a:cubicBezTo>
                    <a:pt x="1578593" y="636183"/>
                    <a:pt x="1560591" y="663901"/>
                    <a:pt x="1541827" y="691142"/>
                  </a:cubicBezTo>
                  <a:cubicBezTo>
                    <a:pt x="1504756" y="745654"/>
                    <a:pt x="1463779" y="797413"/>
                    <a:pt x="1419240" y="846019"/>
                  </a:cubicBezTo>
                  <a:cubicBezTo>
                    <a:pt x="1374663" y="894596"/>
                    <a:pt x="1328181" y="941269"/>
                    <a:pt x="1279222" y="985941"/>
                  </a:cubicBezTo>
                  <a:cubicBezTo>
                    <a:pt x="1254838" y="1008134"/>
                    <a:pt x="1229407" y="1029280"/>
                    <a:pt x="1203022" y="1049663"/>
                  </a:cubicBezTo>
                  <a:cubicBezTo>
                    <a:pt x="1176639" y="1070047"/>
                    <a:pt x="1150063" y="1089001"/>
                    <a:pt x="1123013" y="1107861"/>
                  </a:cubicBezTo>
                  <a:cubicBezTo>
                    <a:pt x="1095962" y="1126721"/>
                    <a:pt x="1069196" y="1145961"/>
                    <a:pt x="1043098" y="1166059"/>
                  </a:cubicBezTo>
                  <a:cubicBezTo>
                    <a:pt x="1016999" y="1186156"/>
                    <a:pt x="991853" y="1207397"/>
                    <a:pt x="967469" y="1229590"/>
                  </a:cubicBezTo>
                  <a:cubicBezTo>
                    <a:pt x="918606" y="1273787"/>
                    <a:pt x="872219" y="1320649"/>
                    <a:pt x="827738" y="1369227"/>
                  </a:cubicBezTo>
                  <a:cubicBezTo>
                    <a:pt x="783075" y="1417662"/>
                    <a:pt x="742003" y="1469297"/>
                    <a:pt x="704865" y="1523723"/>
                  </a:cubicBezTo>
                  <a:cubicBezTo>
                    <a:pt x="685815" y="1550869"/>
                    <a:pt x="668003" y="1578396"/>
                    <a:pt x="649049" y="1605447"/>
                  </a:cubicBezTo>
                  <a:cubicBezTo>
                    <a:pt x="630094" y="1632498"/>
                    <a:pt x="610186" y="1658787"/>
                    <a:pt x="589136" y="1684124"/>
                  </a:cubicBezTo>
                  <a:cubicBezTo>
                    <a:pt x="546960" y="1734815"/>
                    <a:pt x="502097" y="1783203"/>
                    <a:pt x="454738" y="1829094"/>
                  </a:cubicBezTo>
                  <a:cubicBezTo>
                    <a:pt x="408085" y="1875757"/>
                    <a:pt x="358279" y="1919172"/>
                    <a:pt x="305672" y="1959015"/>
                  </a:cubicBezTo>
                  <a:cubicBezTo>
                    <a:pt x="252999" y="1998734"/>
                    <a:pt x="197183" y="2034168"/>
                    <a:pt x="146033" y="2075792"/>
                  </a:cubicBezTo>
                  <a:cubicBezTo>
                    <a:pt x="94750" y="2117435"/>
                    <a:pt x="45992" y="2162088"/>
                    <a:pt x="15" y="220952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6B36C23B-D563-47D5-B054-D9DB9713A16B}"/>
                </a:ext>
              </a:extLst>
            </p:cNvPr>
            <p:cNvSpPr/>
            <p:nvPr/>
          </p:nvSpPr>
          <p:spPr>
            <a:xfrm>
              <a:off x="7971852" y="4244269"/>
              <a:ext cx="2147630" cy="2107762"/>
            </a:xfrm>
            <a:custGeom>
              <a:avLst/>
              <a:gdLst>
                <a:gd name="connsiteX0" fmla="*/ 15 w 2147630"/>
                <a:gd name="connsiteY0" fmla="*/ 2107801 h 2107762"/>
                <a:gd name="connsiteX1" fmla="*/ 139366 w 2147630"/>
                <a:gd name="connsiteY1" fmla="*/ 1980261 h 2107762"/>
                <a:gd name="connsiteX2" fmla="*/ 292433 w 2147630"/>
                <a:gd name="connsiteY2" fmla="*/ 1869581 h 2107762"/>
                <a:gd name="connsiteX3" fmla="*/ 435308 w 2147630"/>
                <a:gd name="connsiteY3" fmla="*/ 1745756 h 2107762"/>
                <a:gd name="connsiteX4" fmla="*/ 562943 w 2147630"/>
                <a:gd name="connsiteY4" fmla="*/ 1606691 h 2107762"/>
                <a:gd name="connsiteX5" fmla="*/ 619521 w 2147630"/>
                <a:gd name="connsiteY5" fmla="*/ 1531062 h 2107762"/>
                <a:gd name="connsiteX6" fmla="*/ 671909 w 2147630"/>
                <a:gd name="connsiteY6" fmla="*/ 1452481 h 2107762"/>
                <a:gd name="connsiteX7" fmla="*/ 788495 w 2147630"/>
                <a:gd name="connsiteY7" fmla="*/ 1303796 h 2107762"/>
                <a:gd name="connsiteX8" fmla="*/ 921845 w 2147630"/>
                <a:gd name="connsiteY8" fmla="*/ 1169874 h 2107762"/>
                <a:gd name="connsiteX9" fmla="*/ 994425 w 2147630"/>
                <a:gd name="connsiteY9" fmla="*/ 1109200 h 2107762"/>
                <a:gd name="connsiteX10" fmla="*/ 1071197 w 2147630"/>
                <a:gd name="connsiteY10" fmla="*/ 1053955 h 2107762"/>
                <a:gd name="connsiteX11" fmla="*/ 1147397 w 2147630"/>
                <a:gd name="connsiteY11" fmla="*/ 998805 h 2107762"/>
                <a:gd name="connsiteX12" fmla="*/ 1219692 w 2147630"/>
                <a:gd name="connsiteY12" fmla="*/ 938321 h 2107762"/>
                <a:gd name="connsiteX13" fmla="*/ 1353042 w 2147630"/>
                <a:gd name="connsiteY13" fmla="*/ 804971 h 2107762"/>
                <a:gd name="connsiteX14" fmla="*/ 1469246 w 2147630"/>
                <a:gd name="connsiteY14" fmla="*/ 656667 h 2107762"/>
                <a:gd name="connsiteX15" fmla="*/ 1521729 w 2147630"/>
                <a:gd name="connsiteY15" fmla="*/ 578086 h 2107762"/>
                <a:gd name="connsiteX16" fmla="*/ 1578879 w 2147630"/>
                <a:gd name="connsiteY16" fmla="*/ 501886 h 2107762"/>
                <a:gd name="connsiteX17" fmla="*/ 1706800 w 2147630"/>
                <a:gd name="connsiteY17" fmla="*/ 362535 h 2107762"/>
                <a:gd name="connsiteX18" fmla="*/ 1849675 w 2147630"/>
                <a:gd name="connsiteY18" fmla="*/ 238710 h 2107762"/>
                <a:gd name="connsiteX19" fmla="*/ 2002742 w 2147630"/>
                <a:gd name="connsiteY19" fmla="*/ 128030 h 2107762"/>
                <a:gd name="connsiteX20" fmla="*/ 2141712 w 2147630"/>
                <a:gd name="connsiteY20" fmla="*/ 776 h 2107762"/>
                <a:gd name="connsiteX21" fmla="*/ 2146913 w 2147630"/>
                <a:gd name="connsiteY21" fmla="*/ 1538 h 2107762"/>
                <a:gd name="connsiteX22" fmla="*/ 2146950 w 2147630"/>
                <a:gd name="connsiteY22" fmla="*/ 5919 h 2107762"/>
                <a:gd name="connsiteX23" fmla="*/ 2146950 w 2147630"/>
                <a:gd name="connsiteY23" fmla="*/ 5919 h 2107762"/>
                <a:gd name="connsiteX24" fmla="*/ 2007028 w 2147630"/>
                <a:gd name="connsiteY24" fmla="*/ 133459 h 2107762"/>
                <a:gd name="connsiteX25" fmla="*/ 1853485 w 2147630"/>
                <a:gd name="connsiteY25" fmla="*/ 243854 h 2107762"/>
                <a:gd name="connsiteX26" fmla="*/ 1711086 w 2147630"/>
                <a:gd name="connsiteY26" fmla="*/ 367107 h 2107762"/>
                <a:gd name="connsiteX27" fmla="*/ 1583165 w 2147630"/>
                <a:gd name="connsiteY27" fmla="*/ 505696 h 2107762"/>
                <a:gd name="connsiteX28" fmla="*/ 1526587 w 2147630"/>
                <a:gd name="connsiteY28" fmla="*/ 581039 h 2107762"/>
                <a:gd name="connsiteX29" fmla="*/ 1473914 w 2147630"/>
                <a:gd name="connsiteY29" fmla="*/ 659429 h 2107762"/>
                <a:gd name="connsiteX30" fmla="*/ 1356851 w 2147630"/>
                <a:gd name="connsiteY30" fmla="*/ 808020 h 2107762"/>
                <a:gd name="connsiteX31" fmla="*/ 1223501 w 2147630"/>
                <a:gd name="connsiteY31" fmla="*/ 941370 h 2107762"/>
                <a:gd name="connsiteX32" fmla="*/ 1150731 w 2147630"/>
                <a:gd name="connsiteY32" fmla="*/ 1001853 h 2107762"/>
                <a:gd name="connsiteX33" fmla="*/ 1073864 w 2147630"/>
                <a:gd name="connsiteY33" fmla="*/ 1057003 h 2107762"/>
                <a:gd name="connsiteX34" fmla="*/ 997664 w 2147630"/>
                <a:gd name="connsiteY34" fmla="*/ 1111962 h 2107762"/>
                <a:gd name="connsiteX35" fmla="*/ 925084 w 2147630"/>
                <a:gd name="connsiteY35" fmla="*/ 1172255 h 2107762"/>
                <a:gd name="connsiteX36" fmla="*/ 791734 w 2147630"/>
                <a:gd name="connsiteY36" fmla="*/ 1305605 h 2107762"/>
                <a:gd name="connsiteX37" fmla="*/ 674957 w 2147630"/>
                <a:gd name="connsiteY37" fmla="*/ 1453719 h 2107762"/>
                <a:gd name="connsiteX38" fmla="*/ 622283 w 2147630"/>
                <a:gd name="connsiteY38" fmla="*/ 1532205 h 2107762"/>
                <a:gd name="connsiteX39" fmla="*/ 565133 w 2147630"/>
                <a:gd name="connsiteY39" fmla="*/ 1607834 h 2107762"/>
                <a:gd name="connsiteX40" fmla="*/ 435879 w 2147630"/>
                <a:gd name="connsiteY40" fmla="*/ 1746422 h 2107762"/>
                <a:gd name="connsiteX41" fmla="*/ 293004 w 2147630"/>
                <a:gd name="connsiteY41" fmla="*/ 1870247 h 2107762"/>
                <a:gd name="connsiteX42" fmla="*/ 139652 w 2147630"/>
                <a:gd name="connsiteY42" fmla="*/ 1980547 h 2107762"/>
                <a:gd name="connsiteX43" fmla="*/ 15 w 2147630"/>
                <a:gd name="connsiteY43" fmla="*/ 2107801 h 2107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147630" h="2107762">
                  <a:moveTo>
                    <a:pt x="15" y="2107801"/>
                  </a:moveTo>
                  <a:cubicBezTo>
                    <a:pt x="43783" y="2062443"/>
                    <a:pt x="90322" y="2019847"/>
                    <a:pt x="139366" y="1980261"/>
                  </a:cubicBezTo>
                  <a:cubicBezTo>
                    <a:pt x="188420" y="1940637"/>
                    <a:pt x="242046" y="1907300"/>
                    <a:pt x="292433" y="1869581"/>
                  </a:cubicBezTo>
                  <a:cubicBezTo>
                    <a:pt x="342944" y="1831757"/>
                    <a:pt x="390693" y="1790380"/>
                    <a:pt x="435308" y="1745756"/>
                  </a:cubicBezTo>
                  <a:cubicBezTo>
                    <a:pt x="480380" y="1701789"/>
                    <a:pt x="522985" y="1655354"/>
                    <a:pt x="562943" y="1606691"/>
                  </a:cubicBezTo>
                  <a:cubicBezTo>
                    <a:pt x="582945" y="1582307"/>
                    <a:pt x="601519" y="1556875"/>
                    <a:pt x="619521" y="1531062"/>
                  </a:cubicBezTo>
                  <a:cubicBezTo>
                    <a:pt x="637524" y="1505249"/>
                    <a:pt x="654383" y="1478580"/>
                    <a:pt x="671909" y="1452481"/>
                  </a:cubicBezTo>
                  <a:cubicBezTo>
                    <a:pt x="706922" y="1400027"/>
                    <a:pt x="745899" y="1350316"/>
                    <a:pt x="788495" y="1303796"/>
                  </a:cubicBezTo>
                  <a:cubicBezTo>
                    <a:pt x="830976" y="1257123"/>
                    <a:pt x="875267" y="1212165"/>
                    <a:pt x="921845" y="1169874"/>
                  </a:cubicBezTo>
                  <a:cubicBezTo>
                    <a:pt x="945181" y="1148729"/>
                    <a:pt x="969470" y="1128536"/>
                    <a:pt x="994425" y="1109200"/>
                  </a:cubicBezTo>
                  <a:cubicBezTo>
                    <a:pt x="1019381" y="1089864"/>
                    <a:pt x="1045194" y="1071862"/>
                    <a:pt x="1071197" y="1053955"/>
                  </a:cubicBezTo>
                  <a:cubicBezTo>
                    <a:pt x="1097200" y="1036048"/>
                    <a:pt x="1122822" y="1017950"/>
                    <a:pt x="1147397" y="998805"/>
                  </a:cubicBezTo>
                  <a:cubicBezTo>
                    <a:pt x="1171971" y="979660"/>
                    <a:pt x="1196451" y="959467"/>
                    <a:pt x="1219692" y="938321"/>
                  </a:cubicBezTo>
                  <a:cubicBezTo>
                    <a:pt x="1266364" y="896126"/>
                    <a:pt x="1310560" y="851168"/>
                    <a:pt x="1353042" y="804971"/>
                  </a:cubicBezTo>
                  <a:cubicBezTo>
                    <a:pt x="1395485" y="758556"/>
                    <a:pt x="1434337" y="708978"/>
                    <a:pt x="1469246" y="656667"/>
                  </a:cubicBezTo>
                  <a:cubicBezTo>
                    <a:pt x="1486868" y="630569"/>
                    <a:pt x="1503917" y="604089"/>
                    <a:pt x="1521729" y="578086"/>
                  </a:cubicBezTo>
                  <a:cubicBezTo>
                    <a:pt x="1539541" y="552083"/>
                    <a:pt x="1558496" y="526651"/>
                    <a:pt x="1578879" y="501886"/>
                  </a:cubicBezTo>
                  <a:cubicBezTo>
                    <a:pt x="1618884" y="453080"/>
                    <a:pt x="1661585" y="406560"/>
                    <a:pt x="1706800" y="362535"/>
                  </a:cubicBezTo>
                  <a:cubicBezTo>
                    <a:pt x="1751406" y="317901"/>
                    <a:pt x="1799155" y="276515"/>
                    <a:pt x="1849675" y="238710"/>
                  </a:cubicBezTo>
                  <a:cubicBezTo>
                    <a:pt x="1900348" y="200610"/>
                    <a:pt x="1953878" y="167558"/>
                    <a:pt x="2002742" y="128030"/>
                  </a:cubicBezTo>
                  <a:cubicBezTo>
                    <a:pt x="2051681" y="88567"/>
                    <a:pt x="2098097" y="46058"/>
                    <a:pt x="2141712" y="776"/>
                  </a:cubicBezTo>
                  <a:cubicBezTo>
                    <a:pt x="2143359" y="-453"/>
                    <a:pt x="2145684" y="-110"/>
                    <a:pt x="2146913" y="1538"/>
                  </a:cubicBezTo>
                  <a:cubicBezTo>
                    <a:pt x="2147874" y="2833"/>
                    <a:pt x="2147893" y="4605"/>
                    <a:pt x="2146950" y="5919"/>
                  </a:cubicBezTo>
                  <a:lnTo>
                    <a:pt x="2146950" y="5919"/>
                  </a:lnTo>
                  <a:cubicBezTo>
                    <a:pt x="2102983" y="51277"/>
                    <a:pt x="2056253" y="93873"/>
                    <a:pt x="2007028" y="133459"/>
                  </a:cubicBezTo>
                  <a:cubicBezTo>
                    <a:pt x="1957689" y="173083"/>
                    <a:pt x="1903872" y="206325"/>
                    <a:pt x="1853485" y="243854"/>
                  </a:cubicBezTo>
                  <a:cubicBezTo>
                    <a:pt x="1803117" y="281458"/>
                    <a:pt x="1755530" y="322654"/>
                    <a:pt x="1711086" y="367107"/>
                  </a:cubicBezTo>
                  <a:cubicBezTo>
                    <a:pt x="1665900" y="410884"/>
                    <a:pt x="1623199" y="457157"/>
                    <a:pt x="1583165" y="505696"/>
                  </a:cubicBezTo>
                  <a:cubicBezTo>
                    <a:pt x="1563259" y="529985"/>
                    <a:pt x="1545065" y="555321"/>
                    <a:pt x="1526587" y="581039"/>
                  </a:cubicBezTo>
                  <a:cubicBezTo>
                    <a:pt x="1508108" y="606756"/>
                    <a:pt x="1491630" y="633331"/>
                    <a:pt x="1473914" y="659429"/>
                  </a:cubicBezTo>
                  <a:cubicBezTo>
                    <a:pt x="1438757" y="711884"/>
                    <a:pt x="1399628" y="761566"/>
                    <a:pt x="1356851" y="808020"/>
                  </a:cubicBezTo>
                  <a:cubicBezTo>
                    <a:pt x="1314275" y="854597"/>
                    <a:pt x="1269983" y="899459"/>
                    <a:pt x="1223501" y="941370"/>
                  </a:cubicBezTo>
                  <a:cubicBezTo>
                    <a:pt x="1200070" y="962515"/>
                    <a:pt x="1175810" y="982679"/>
                    <a:pt x="1150731" y="1001853"/>
                  </a:cubicBezTo>
                  <a:cubicBezTo>
                    <a:pt x="1125680" y="1020903"/>
                    <a:pt x="1099867" y="1039191"/>
                    <a:pt x="1073864" y="1057003"/>
                  </a:cubicBezTo>
                  <a:cubicBezTo>
                    <a:pt x="1047860" y="1074815"/>
                    <a:pt x="1022143" y="1092912"/>
                    <a:pt x="997664" y="1111962"/>
                  </a:cubicBezTo>
                  <a:cubicBezTo>
                    <a:pt x="973185" y="1131012"/>
                    <a:pt x="948419" y="1151205"/>
                    <a:pt x="925084" y="1172255"/>
                  </a:cubicBezTo>
                  <a:cubicBezTo>
                    <a:pt x="878315" y="1214356"/>
                    <a:pt x="834025" y="1259219"/>
                    <a:pt x="791734" y="1305605"/>
                  </a:cubicBezTo>
                  <a:cubicBezTo>
                    <a:pt x="749109" y="1351945"/>
                    <a:pt x="710066" y="1401456"/>
                    <a:pt x="674957" y="1453719"/>
                  </a:cubicBezTo>
                  <a:cubicBezTo>
                    <a:pt x="657335" y="1479818"/>
                    <a:pt x="640286" y="1506297"/>
                    <a:pt x="622283" y="1532205"/>
                  </a:cubicBezTo>
                  <a:cubicBezTo>
                    <a:pt x="604281" y="1558113"/>
                    <a:pt x="585517" y="1583450"/>
                    <a:pt x="565133" y="1607834"/>
                  </a:cubicBezTo>
                  <a:cubicBezTo>
                    <a:pt x="524662" y="1656402"/>
                    <a:pt x="481514" y="1702665"/>
                    <a:pt x="435879" y="1746422"/>
                  </a:cubicBezTo>
                  <a:cubicBezTo>
                    <a:pt x="391264" y="1791047"/>
                    <a:pt x="343516" y="1832424"/>
                    <a:pt x="293004" y="1870247"/>
                  </a:cubicBezTo>
                  <a:cubicBezTo>
                    <a:pt x="242426" y="1908347"/>
                    <a:pt x="188801" y="1941018"/>
                    <a:pt x="139652" y="1980547"/>
                  </a:cubicBezTo>
                  <a:cubicBezTo>
                    <a:pt x="90512" y="2020028"/>
                    <a:pt x="43878" y="2062529"/>
                    <a:pt x="15" y="210780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E46FA0E-F8AC-4607-A9EE-7EA277D19F34}"/>
                </a:ext>
              </a:extLst>
            </p:cNvPr>
            <p:cNvSpPr/>
            <p:nvPr/>
          </p:nvSpPr>
          <p:spPr>
            <a:xfrm>
              <a:off x="8071389" y="4345144"/>
              <a:ext cx="2048035" cy="2006887"/>
            </a:xfrm>
            <a:custGeom>
              <a:avLst/>
              <a:gdLst>
                <a:gd name="connsiteX0" fmla="*/ 15 w 2048035"/>
                <a:gd name="connsiteY0" fmla="*/ 2006926 h 2006887"/>
                <a:gd name="connsiteX1" fmla="*/ 133365 w 2048035"/>
                <a:gd name="connsiteY1" fmla="*/ 1885767 h 2006887"/>
                <a:gd name="connsiteX2" fmla="*/ 280241 w 2048035"/>
                <a:gd name="connsiteY2" fmla="*/ 1780992 h 2006887"/>
                <a:gd name="connsiteX3" fmla="*/ 416448 w 2048035"/>
                <a:gd name="connsiteY3" fmla="*/ 1663549 h 2006887"/>
                <a:gd name="connsiteX4" fmla="*/ 537701 w 2048035"/>
                <a:gd name="connsiteY4" fmla="*/ 1531247 h 2006887"/>
                <a:gd name="connsiteX5" fmla="*/ 591136 w 2048035"/>
                <a:gd name="connsiteY5" fmla="*/ 1458857 h 2006887"/>
                <a:gd name="connsiteX6" fmla="*/ 640476 w 2048035"/>
                <a:gd name="connsiteY6" fmla="*/ 1383514 h 2006887"/>
                <a:gd name="connsiteX7" fmla="*/ 750776 w 2048035"/>
                <a:gd name="connsiteY7" fmla="*/ 1240639 h 2006887"/>
                <a:gd name="connsiteX8" fmla="*/ 878125 w 2048035"/>
                <a:gd name="connsiteY8" fmla="*/ 1113100 h 2006887"/>
                <a:gd name="connsiteX9" fmla="*/ 947562 w 2048035"/>
                <a:gd name="connsiteY9" fmla="*/ 1055950 h 2006887"/>
                <a:gd name="connsiteX10" fmla="*/ 1021190 w 2048035"/>
                <a:gd name="connsiteY10" fmla="*/ 1003848 h 2006887"/>
                <a:gd name="connsiteX11" fmla="*/ 1094628 w 2048035"/>
                <a:gd name="connsiteY11" fmla="*/ 951936 h 2006887"/>
                <a:gd name="connsiteX12" fmla="*/ 1163875 w 2048035"/>
                <a:gd name="connsiteY12" fmla="*/ 894786 h 2006887"/>
                <a:gd name="connsiteX13" fmla="*/ 1290939 w 2048035"/>
                <a:gd name="connsiteY13" fmla="*/ 767533 h 2006887"/>
                <a:gd name="connsiteX14" fmla="*/ 1400952 w 2048035"/>
                <a:gd name="connsiteY14" fmla="*/ 625324 h 2006887"/>
                <a:gd name="connsiteX15" fmla="*/ 1450292 w 2048035"/>
                <a:gd name="connsiteY15" fmla="*/ 549982 h 2006887"/>
                <a:gd name="connsiteX16" fmla="*/ 1503917 w 2048035"/>
                <a:gd name="connsiteY16" fmla="*/ 477306 h 2006887"/>
                <a:gd name="connsiteX17" fmla="*/ 1625647 w 2048035"/>
                <a:gd name="connsiteY17" fmla="*/ 343956 h 2006887"/>
                <a:gd name="connsiteX18" fmla="*/ 1762331 w 2048035"/>
                <a:gd name="connsiteY18" fmla="*/ 226322 h 2006887"/>
                <a:gd name="connsiteX19" fmla="*/ 1909016 w 2048035"/>
                <a:gd name="connsiteY19" fmla="*/ 122023 h 2006887"/>
                <a:gd name="connsiteX20" fmla="*/ 2041794 w 2048035"/>
                <a:gd name="connsiteY20" fmla="*/ 1151 h 2006887"/>
                <a:gd name="connsiteX21" fmla="*/ 2046938 w 2048035"/>
                <a:gd name="connsiteY21" fmla="*/ 1056 h 2006887"/>
                <a:gd name="connsiteX22" fmla="*/ 2047033 w 2048035"/>
                <a:gd name="connsiteY22" fmla="*/ 6199 h 2006887"/>
                <a:gd name="connsiteX23" fmla="*/ 2047033 w 2048035"/>
                <a:gd name="connsiteY23" fmla="*/ 6199 h 2006887"/>
                <a:gd name="connsiteX24" fmla="*/ 1913207 w 2048035"/>
                <a:gd name="connsiteY24" fmla="*/ 127452 h 2006887"/>
                <a:gd name="connsiteX25" fmla="*/ 1766046 w 2048035"/>
                <a:gd name="connsiteY25" fmla="*/ 231466 h 2006887"/>
                <a:gd name="connsiteX26" fmla="*/ 1629552 w 2048035"/>
                <a:gd name="connsiteY26" fmla="*/ 348433 h 2006887"/>
                <a:gd name="connsiteX27" fmla="*/ 1507822 w 2048035"/>
                <a:gd name="connsiteY27" fmla="*/ 480735 h 2006887"/>
                <a:gd name="connsiteX28" fmla="*/ 1454292 w 2048035"/>
                <a:gd name="connsiteY28" fmla="*/ 552934 h 2006887"/>
                <a:gd name="connsiteX29" fmla="*/ 1404857 w 2048035"/>
                <a:gd name="connsiteY29" fmla="*/ 628086 h 2006887"/>
                <a:gd name="connsiteX30" fmla="*/ 1294082 w 2048035"/>
                <a:gd name="connsiteY30" fmla="*/ 770390 h 2006887"/>
                <a:gd name="connsiteX31" fmla="*/ 1166351 w 2048035"/>
                <a:gd name="connsiteY31" fmla="*/ 897644 h 2006887"/>
                <a:gd name="connsiteX32" fmla="*/ 1096724 w 2048035"/>
                <a:gd name="connsiteY32" fmla="*/ 954794 h 2006887"/>
                <a:gd name="connsiteX33" fmla="*/ 1023000 w 2048035"/>
                <a:gd name="connsiteY33" fmla="*/ 1006705 h 2006887"/>
                <a:gd name="connsiteX34" fmla="*/ 949372 w 2048035"/>
                <a:gd name="connsiteY34" fmla="*/ 1058521 h 2006887"/>
                <a:gd name="connsiteX35" fmla="*/ 879935 w 2048035"/>
                <a:gd name="connsiteY35" fmla="*/ 1115671 h 2006887"/>
                <a:gd name="connsiteX36" fmla="*/ 753252 w 2048035"/>
                <a:gd name="connsiteY36" fmla="*/ 1242830 h 2006887"/>
                <a:gd name="connsiteX37" fmla="*/ 642762 w 2048035"/>
                <a:gd name="connsiteY37" fmla="*/ 1384657 h 2006887"/>
                <a:gd name="connsiteX38" fmla="*/ 593232 w 2048035"/>
                <a:gd name="connsiteY38" fmla="*/ 1459905 h 2006887"/>
                <a:gd name="connsiteX39" fmla="*/ 539511 w 2048035"/>
                <a:gd name="connsiteY39" fmla="*/ 1532295 h 2006887"/>
                <a:gd name="connsiteX40" fmla="*/ 417210 w 2048035"/>
                <a:gd name="connsiteY40" fmla="*/ 1664597 h 2006887"/>
                <a:gd name="connsiteX41" fmla="*/ 280526 w 2048035"/>
                <a:gd name="connsiteY41" fmla="*/ 1781850 h 2006887"/>
                <a:gd name="connsiteX42" fmla="*/ 133460 w 2048035"/>
                <a:gd name="connsiteY42" fmla="*/ 1885863 h 2006887"/>
                <a:gd name="connsiteX43" fmla="*/ 15 w 2048035"/>
                <a:gd name="connsiteY43" fmla="*/ 2006926 h 2006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048035" h="2006887">
                  <a:moveTo>
                    <a:pt x="15" y="2006926"/>
                  </a:moveTo>
                  <a:cubicBezTo>
                    <a:pt x="41782" y="1963682"/>
                    <a:pt x="86331" y="1923210"/>
                    <a:pt x="133365" y="1885767"/>
                  </a:cubicBezTo>
                  <a:cubicBezTo>
                    <a:pt x="180323" y="1848239"/>
                    <a:pt x="231854" y="1816997"/>
                    <a:pt x="280241" y="1780992"/>
                  </a:cubicBezTo>
                  <a:cubicBezTo>
                    <a:pt x="328514" y="1745303"/>
                    <a:pt x="374043" y="1706050"/>
                    <a:pt x="416448" y="1663549"/>
                  </a:cubicBezTo>
                  <a:cubicBezTo>
                    <a:pt x="459377" y="1621820"/>
                    <a:pt x="499868" y="1577643"/>
                    <a:pt x="537701" y="1531247"/>
                  </a:cubicBezTo>
                  <a:cubicBezTo>
                    <a:pt x="556751" y="1507911"/>
                    <a:pt x="574182" y="1483622"/>
                    <a:pt x="591136" y="1458857"/>
                  </a:cubicBezTo>
                  <a:cubicBezTo>
                    <a:pt x="608091" y="1434092"/>
                    <a:pt x="623903" y="1408565"/>
                    <a:pt x="640476" y="1383514"/>
                  </a:cubicBezTo>
                  <a:cubicBezTo>
                    <a:pt x="673385" y="1333032"/>
                    <a:pt x="710266" y="1285255"/>
                    <a:pt x="750776" y="1240639"/>
                  </a:cubicBezTo>
                  <a:cubicBezTo>
                    <a:pt x="791009" y="1195967"/>
                    <a:pt x="833510" y="1153400"/>
                    <a:pt x="878125" y="1113100"/>
                  </a:cubicBezTo>
                  <a:cubicBezTo>
                    <a:pt x="900414" y="1092907"/>
                    <a:pt x="923655" y="1073761"/>
                    <a:pt x="947562" y="1055950"/>
                  </a:cubicBezTo>
                  <a:cubicBezTo>
                    <a:pt x="971470" y="1038138"/>
                    <a:pt x="996330" y="1020707"/>
                    <a:pt x="1021190" y="1003848"/>
                  </a:cubicBezTo>
                  <a:cubicBezTo>
                    <a:pt x="1046051" y="986988"/>
                    <a:pt x="1070721" y="969939"/>
                    <a:pt x="1094628" y="951936"/>
                  </a:cubicBezTo>
                  <a:cubicBezTo>
                    <a:pt x="1118536" y="933934"/>
                    <a:pt x="1141682" y="914694"/>
                    <a:pt x="1163875" y="894786"/>
                  </a:cubicBezTo>
                  <a:cubicBezTo>
                    <a:pt x="1208395" y="854582"/>
                    <a:pt x="1250800" y="812110"/>
                    <a:pt x="1290939" y="767533"/>
                  </a:cubicBezTo>
                  <a:cubicBezTo>
                    <a:pt x="1331315" y="723118"/>
                    <a:pt x="1368101" y="675569"/>
                    <a:pt x="1400952" y="625324"/>
                  </a:cubicBezTo>
                  <a:cubicBezTo>
                    <a:pt x="1417526" y="600369"/>
                    <a:pt x="1433432" y="574842"/>
                    <a:pt x="1450292" y="549982"/>
                  </a:cubicBezTo>
                  <a:cubicBezTo>
                    <a:pt x="1467151" y="525121"/>
                    <a:pt x="1484963" y="500737"/>
                    <a:pt x="1503917" y="477306"/>
                  </a:cubicBezTo>
                  <a:cubicBezTo>
                    <a:pt x="1541865" y="430528"/>
                    <a:pt x="1582508" y="385999"/>
                    <a:pt x="1625647" y="343956"/>
                  </a:cubicBezTo>
                  <a:cubicBezTo>
                    <a:pt x="1668195" y="301379"/>
                    <a:pt x="1713887" y="262060"/>
                    <a:pt x="1762331" y="226322"/>
                  </a:cubicBezTo>
                  <a:cubicBezTo>
                    <a:pt x="1810813" y="190603"/>
                    <a:pt x="1862248" y="159647"/>
                    <a:pt x="1909016" y="122023"/>
                  </a:cubicBezTo>
                  <a:cubicBezTo>
                    <a:pt x="1955860" y="84666"/>
                    <a:pt x="2000217" y="44290"/>
                    <a:pt x="2041794" y="1151"/>
                  </a:cubicBezTo>
                  <a:cubicBezTo>
                    <a:pt x="2043185" y="-297"/>
                    <a:pt x="2045490" y="-335"/>
                    <a:pt x="2046938" y="1056"/>
                  </a:cubicBezTo>
                  <a:cubicBezTo>
                    <a:pt x="2048385" y="2446"/>
                    <a:pt x="2048424" y="4752"/>
                    <a:pt x="2047033" y="6199"/>
                  </a:cubicBezTo>
                  <a:lnTo>
                    <a:pt x="2047033" y="6199"/>
                  </a:lnTo>
                  <a:cubicBezTo>
                    <a:pt x="2005123" y="49500"/>
                    <a:pt x="1960413" y="90000"/>
                    <a:pt x="1913207" y="127452"/>
                  </a:cubicBezTo>
                  <a:cubicBezTo>
                    <a:pt x="1865582" y="164981"/>
                    <a:pt x="1814337" y="196128"/>
                    <a:pt x="1766046" y="231466"/>
                  </a:cubicBezTo>
                  <a:cubicBezTo>
                    <a:pt x="1717697" y="267003"/>
                    <a:pt x="1672072" y="306094"/>
                    <a:pt x="1629552" y="348433"/>
                  </a:cubicBezTo>
                  <a:cubicBezTo>
                    <a:pt x="1586480" y="390171"/>
                    <a:pt x="1545837" y="434338"/>
                    <a:pt x="1507822" y="480735"/>
                  </a:cubicBezTo>
                  <a:cubicBezTo>
                    <a:pt x="1488772" y="503976"/>
                    <a:pt x="1471342" y="528360"/>
                    <a:pt x="1454292" y="552934"/>
                  </a:cubicBezTo>
                  <a:cubicBezTo>
                    <a:pt x="1437242" y="577509"/>
                    <a:pt x="1421431" y="603036"/>
                    <a:pt x="1404857" y="628086"/>
                  </a:cubicBezTo>
                  <a:cubicBezTo>
                    <a:pt x="1371730" y="678360"/>
                    <a:pt x="1334696" y="725946"/>
                    <a:pt x="1294082" y="770390"/>
                  </a:cubicBezTo>
                  <a:cubicBezTo>
                    <a:pt x="1253667" y="814929"/>
                    <a:pt x="1211043" y="857401"/>
                    <a:pt x="1166351" y="897644"/>
                  </a:cubicBezTo>
                  <a:cubicBezTo>
                    <a:pt x="1143968" y="917742"/>
                    <a:pt x="1120632" y="936792"/>
                    <a:pt x="1096724" y="954794"/>
                  </a:cubicBezTo>
                  <a:cubicBezTo>
                    <a:pt x="1072816" y="972796"/>
                    <a:pt x="1047860" y="989941"/>
                    <a:pt x="1023000" y="1006705"/>
                  </a:cubicBezTo>
                  <a:cubicBezTo>
                    <a:pt x="998140" y="1023469"/>
                    <a:pt x="973375" y="1040519"/>
                    <a:pt x="949372" y="1058521"/>
                  </a:cubicBezTo>
                  <a:cubicBezTo>
                    <a:pt x="925369" y="1076524"/>
                    <a:pt x="902319" y="1095574"/>
                    <a:pt x="879935" y="1115671"/>
                  </a:cubicBezTo>
                  <a:cubicBezTo>
                    <a:pt x="835567" y="1155876"/>
                    <a:pt x="793286" y="1198320"/>
                    <a:pt x="753252" y="1242830"/>
                  </a:cubicBezTo>
                  <a:cubicBezTo>
                    <a:pt x="712676" y="1287064"/>
                    <a:pt x="675728" y="1334499"/>
                    <a:pt x="642762" y="1384657"/>
                  </a:cubicBezTo>
                  <a:cubicBezTo>
                    <a:pt x="626094" y="1409613"/>
                    <a:pt x="610091" y="1435045"/>
                    <a:pt x="593232" y="1459905"/>
                  </a:cubicBezTo>
                  <a:cubicBezTo>
                    <a:pt x="576373" y="1484765"/>
                    <a:pt x="558561" y="1508958"/>
                    <a:pt x="539511" y="1532295"/>
                  </a:cubicBezTo>
                  <a:cubicBezTo>
                    <a:pt x="501326" y="1578720"/>
                    <a:pt x="460492" y="1622887"/>
                    <a:pt x="417210" y="1664597"/>
                  </a:cubicBezTo>
                  <a:cubicBezTo>
                    <a:pt x="374681" y="1707088"/>
                    <a:pt x="328990" y="1746283"/>
                    <a:pt x="280526" y="1781850"/>
                  </a:cubicBezTo>
                  <a:cubicBezTo>
                    <a:pt x="232044" y="1817378"/>
                    <a:pt x="180514" y="1848525"/>
                    <a:pt x="133460" y="1885863"/>
                  </a:cubicBezTo>
                  <a:cubicBezTo>
                    <a:pt x="86388" y="1923267"/>
                    <a:pt x="41811" y="1963711"/>
                    <a:pt x="15" y="200692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2F632D45-55A4-4692-A358-FF2F0D7BBECD}"/>
                </a:ext>
              </a:extLst>
            </p:cNvPr>
            <p:cNvSpPr/>
            <p:nvPr/>
          </p:nvSpPr>
          <p:spPr>
            <a:xfrm>
              <a:off x="8170925" y="4447056"/>
              <a:ext cx="1948177" cy="1904975"/>
            </a:xfrm>
            <a:custGeom>
              <a:avLst/>
              <a:gdLst>
                <a:gd name="connsiteX0" fmla="*/ 15 w 1948177"/>
                <a:gd name="connsiteY0" fmla="*/ 1905014 h 1904975"/>
                <a:gd name="connsiteX1" fmla="*/ 126983 w 1948177"/>
                <a:gd name="connsiteY1" fmla="*/ 1790142 h 1904975"/>
                <a:gd name="connsiteX2" fmla="*/ 267572 w 1948177"/>
                <a:gd name="connsiteY2" fmla="*/ 1692225 h 1904975"/>
                <a:gd name="connsiteX3" fmla="*/ 397588 w 1948177"/>
                <a:gd name="connsiteY3" fmla="*/ 1581068 h 1904975"/>
                <a:gd name="connsiteX4" fmla="*/ 512841 w 1948177"/>
                <a:gd name="connsiteY4" fmla="*/ 1454577 h 1904975"/>
                <a:gd name="connsiteX5" fmla="*/ 563133 w 1948177"/>
                <a:gd name="connsiteY5" fmla="*/ 1385425 h 1904975"/>
                <a:gd name="connsiteX6" fmla="*/ 609330 w 1948177"/>
                <a:gd name="connsiteY6" fmla="*/ 1313226 h 1904975"/>
                <a:gd name="connsiteX7" fmla="*/ 713438 w 1948177"/>
                <a:gd name="connsiteY7" fmla="*/ 1177209 h 1904975"/>
                <a:gd name="connsiteX8" fmla="*/ 834691 w 1948177"/>
                <a:gd name="connsiteY8" fmla="*/ 1055955 h 1904975"/>
                <a:gd name="connsiteX9" fmla="*/ 901366 w 1948177"/>
                <a:gd name="connsiteY9" fmla="*/ 1001663 h 1904975"/>
                <a:gd name="connsiteX10" fmla="*/ 971851 w 1948177"/>
                <a:gd name="connsiteY10" fmla="*/ 952800 h 1904975"/>
                <a:gd name="connsiteX11" fmla="*/ 1042146 w 1948177"/>
                <a:gd name="connsiteY11" fmla="*/ 904032 h 1904975"/>
                <a:gd name="connsiteX12" fmla="*/ 1108249 w 1948177"/>
                <a:gd name="connsiteY12" fmla="*/ 849834 h 1904975"/>
                <a:gd name="connsiteX13" fmla="*/ 1229121 w 1948177"/>
                <a:gd name="connsiteY13" fmla="*/ 728867 h 1904975"/>
                <a:gd name="connsiteX14" fmla="*/ 1332848 w 1948177"/>
                <a:gd name="connsiteY14" fmla="*/ 593231 h 1904975"/>
                <a:gd name="connsiteX15" fmla="*/ 1379140 w 1948177"/>
                <a:gd name="connsiteY15" fmla="*/ 521126 h 1904975"/>
                <a:gd name="connsiteX16" fmla="*/ 1429623 w 1948177"/>
                <a:gd name="connsiteY16" fmla="*/ 451594 h 1904975"/>
                <a:gd name="connsiteX17" fmla="*/ 1544779 w 1948177"/>
                <a:gd name="connsiteY17" fmla="*/ 324435 h 1904975"/>
                <a:gd name="connsiteX18" fmla="*/ 1675272 w 1948177"/>
                <a:gd name="connsiteY18" fmla="*/ 212993 h 1904975"/>
                <a:gd name="connsiteX19" fmla="*/ 1815670 w 1948177"/>
                <a:gd name="connsiteY19" fmla="*/ 115076 h 1904975"/>
                <a:gd name="connsiteX20" fmla="*/ 1942258 w 1948177"/>
                <a:gd name="connsiteY20" fmla="*/ 776 h 1904975"/>
                <a:gd name="connsiteX21" fmla="*/ 1947458 w 1948177"/>
                <a:gd name="connsiteY21" fmla="*/ 1538 h 1904975"/>
                <a:gd name="connsiteX22" fmla="*/ 1947497 w 1948177"/>
                <a:gd name="connsiteY22" fmla="*/ 5919 h 1904975"/>
                <a:gd name="connsiteX23" fmla="*/ 1947497 w 1948177"/>
                <a:gd name="connsiteY23" fmla="*/ 5919 h 1904975"/>
                <a:gd name="connsiteX24" fmla="*/ 1819862 w 1948177"/>
                <a:gd name="connsiteY24" fmla="*/ 120791 h 1904975"/>
                <a:gd name="connsiteX25" fmla="*/ 1678987 w 1948177"/>
                <a:gd name="connsiteY25" fmla="*/ 218422 h 1904975"/>
                <a:gd name="connsiteX26" fmla="*/ 1549066 w 1948177"/>
                <a:gd name="connsiteY26" fmla="*/ 329102 h 1904975"/>
                <a:gd name="connsiteX27" fmla="*/ 1433528 w 1948177"/>
                <a:gd name="connsiteY27" fmla="*/ 455023 h 1904975"/>
                <a:gd name="connsiteX28" fmla="*/ 1383140 w 1948177"/>
                <a:gd name="connsiteY28" fmla="*/ 523984 h 1904975"/>
                <a:gd name="connsiteX29" fmla="*/ 1336849 w 1948177"/>
                <a:gd name="connsiteY29" fmla="*/ 595993 h 1904975"/>
                <a:gd name="connsiteX30" fmla="*/ 1232074 w 1948177"/>
                <a:gd name="connsiteY30" fmla="*/ 731915 h 1904975"/>
                <a:gd name="connsiteX31" fmla="*/ 1110916 w 1948177"/>
                <a:gd name="connsiteY31" fmla="*/ 852882 h 1904975"/>
                <a:gd name="connsiteX32" fmla="*/ 1044241 w 1948177"/>
                <a:gd name="connsiteY32" fmla="*/ 907080 h 1904975"/>
                <a:gd name="connsiteX33" fmla="*/ 973661 w 1948177"/>
                <a:gd name="connsiteY33" fmla="*/ 955752 h 1904975"/>
                <a:gd name="connsiteX34" fmla="*/ 903176 w 1948177"/>
                <a:gd name="connsiteY34" fmla="*/ 1004330 h 1904975"/>
                <a:gd name="connsiteX35" fmla="*/ 836501 w 1948177"/>
                <a:gd name="connsiteY35" fmla="*/ 1058336 h 1904975"/>
                <a:gd name="connsiteX36" fmla="*/ 715342 w 1948177"/>
                <a:gd name="connsiteY36" fmla="*/ 1179018 h 1904975"/>
                <a:gd name="connsiteX37" fmla="*/ 610567 w 1948177"/>
                <a:gd name="connsiteY37" fmla="*/ 1314464 h 1904975"/>
                <a:gd name="connsiteX38" fmla="*/ 564181 w 1948177"/>
                <a:gd name="connsiteY38" fmla="*/ 1386568 h 1904975"/>
                <a:gd name="connsiteX39" fmla="*/ 513603 w 1948177"/>
                <a:gd name="connsiteY39" fmla="*/ 1455720 h 1904975"/>
                <a:gd name="connsiteX40" fmla="*/ 398541 w 1948177"/>
                <a:gd name="connsiteY40" fmla="*/ 1581735 h 1904975"/>
                <a:gd name="connsiteX41" fmla="*/ 268049 w 1948177"/>
                <a:gd name="connsiteY41" fmla="*/ 1692702 h 1904975"/>
                <a:gd name="connsiteX42" fmla="*/ 127269 w 1948177"/>
                <a:gd name="connsiteY42" fmla="*/ 1790238 h 1904975"/>
                <a:gd name="connsiteX43" fmla="*/ 15 w 1948177"/>
                <a:gd name="connsiteY43" fmla="*/ 1905014 h 1904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948177" h="1904975">
                  <a:moveTo>
                    <a:pt x="15" y="1905014"/>
                  </a:moveTo>
                  <a:cubicBezTo>
                    <a:pt x="39668" y="1863866"/>
                    <a:pt x="82083" y="1825490"/>
                    <a:pt x="126983" y="1790142"/>
                  </a:cubicBezTo>
                  <a:cubicBezTo>
                    <a:pt x="171941" y="1754804"/>
                    <a:pt x="221281" y="1725658"/>
                    <a:pt x="267572" y="1692225"/>
                  </a:cubicBezTo>
                  <a:cubicBezTo>
                    <a:pt x="313769" y="1658650"/>
                    <a:pt x="357241" y="1621483"/>
                    <a:pt x="397588" y="1581068"/>
                  </a:cubicBezTo>
                  <a:cubicBezTo>
                    <a:pt x="438536" y="1541283"/>
                    <a:pt x="477027" y="1499039"/>
                    <a:pt x="512841" y="1454577"/>
                  </a:cubicBezTo>
                  <a:cubicBezTo>
                    <a:pt x="530748" y="1432383"/>
                    <a:pt x="547226" y="1409047"/>
                    <a:pt x="563133" y="1385425"/>
                  </a:cubicBezTo>
                  <a:cubicBezTo>
                    <a:pt x="579040" y="1361803"/>
                    <a:pt x="593804" y="1337229"/>
                    <a:pt x="609330" y="1313226"/>
                  </a:cubicBezTo>
                  <a:cubicBezTo>
                    <a:pt x="640190" y="1265067"/>
                    <a:pt x="675014" y="1219576"/>
                    <a:pt x="713438" y="1177209"/>
                  </a:cubicBezTo>
                  <a:cubicBezTo>
                    <a:pt x="751680" y="1134670"/>
                    <a:pt x="792152" y="1094198"/>
                    <a:pt x="834691" y="1055955"/>
                  </a:cubicBezTo>
                  <a:cubicBezTo>
                    <a:pt x="856027" y="1036905"/>
                    <a:pt x="878249" y="1018808"/>
                    <a:pt x="901366" y="1001663"/>
                  </a:cubicBezTo>
                  <a:cubicBezTo>
                    <a:pt x="924321" y="984613"/>
                    <a:pt x="948039" y="968516"/>
                    <a:pt x="971851" y="952800"/>
                  </a:cubicBezTo>
                  <a:cubicBezTo>
                    <a:pt x="995664" y="937083"/>
                    <a:pt x="1019476" y="920986"/>
                    <a:pt x="1042146" y="904032"/>
                  </a:cubicBezTo>
                  <a:cubicBezTo>
                    <a:pt x="1064815" y="887077"/>
                    <a:pt x="1087008" y="868884"/>
                    <a:pt x="1108249" y="849834"/>
                  </a:cubicBezTo>
                  <a:cubicBezTo>
                    <a:pt x="1150702" y="811734"/>
                    <a:pt x="1191050" y="771348"/>
                    <a:pt x="1229121" y="728867"/>
                  </a:cubicBezTo>
                  <a:cubicBezTo>
                    <a:pt x="1267440" y="686643"/>
                    <a:pt x="1302140" y="641275"/>
                    <a:pt x="1332848" y="593231"/>
                  </a:cubicBezTo>
                  <a:cubicBezTo>
                    <a:pt x="1348374" y="569323"/>
                    <a:pt x="1363328" y="544939"/>
                    <a:pt x="1379140" y="521126"/>
                  </a:cubicBezTo>
                  <a:cubicBezTo>
                    <a:pt x="1394951" y="497314"/>
                    <a:pt x="1411620" y="473978"/>
                    <a:pt x="1429623" y="451594"/>
                  </a:cubicBezTo>
                  <a:cubicBezTo>
                    <a:pt x="1465398" y="406912"/>
                    <a:pt x="1503851" y="364450"/>
                    <a:pt x="1544779" y="324435"/>
                  </a:cubicBezTo>
                  <a:cubicBezTo>
                    <a:pt x="1585271" y="283906"/>
                    <a:pt x="1628905" y="246635"/>
                    <a:pt x="1675272" y="212993"/>
                  </a:cubicBezTo>
                  <a:cubicBezTo>
                    <a:pt x="1721754" y="179369"/>
                    <a:pt x="1770522" y="150318"/>
                    <a:pt x="1815670" y="115076"/>
                  </a:cubicBezTo>
                  <a:cubicBezTo>
                    <a:pt x="1860476" y="79967"/>
                    <a:pt x="1902777" y="41781"/>
                    <a:pt x="1942258" y="776"/>
                  </a:cubicBezTo>
                  <a:cubicBezTo>
                    <a:pt x="1943906" y="-453"/>
                    <a:pt x="1946230" y="-110"/>
                    <a:pt x="1947458" y="1538"/>
                  </a:cubicBezTo>
                  <a:cubicBezTo>
                    <a:pt x="1948421" y="2833"/>
                    <a:pt x="1948440" y="4605"/>
                    <a:pt x="1947497" y="5919"/>
                  </a:cubicBezTo>
                  <a:lnTo>
                    <a:pt x="1947497" y="5919"/>
                  </a:lnTo>
                  <a:cubicBezTo>
                    <a:pt x="1907663" y="47124"/>
                    <a:pt x="1865020" y="85501"/>
                    <a:pt x="1819862" y="120791"/>
                  </a:cubicBezTo>
                  <a:cubicBezTo>
                    <a:pt x="1774713" y="156224"/>
                    <a:pt x="1725183" y="185275"/>
                    <a:pt x="1678987" y="218422"/>
                  </a:cubicBezTo>
                  <a:cubicBezTo>
                    <a:pt x="1632810" y="251807"/>
                    <a:pt x="1589366" y="288821"/>
                    <a:pt x="1549066" y="329102"/>
                  </a:cubicBezTo>
                  <a:cubicBezTo>
                    <a:pt x="1508032" y="368688"/>
                    <a:pt x="1469446" y="410741"/>
                    <a:pt x="1433528" y="455023"/>
                  </a:cubicBezTo>
                  <a:cubicBezTo>
                    <a:pt x="1415716" y="477216"/>
                    <a:pt x="1399142" y="500362"/>
                    <a:pt x="1383140" y="523984"/>
                  </a:cubicBezTo>
                  <a:cubicBezTo>
                    <a:pt x="1367139" y="547606"/>
                    <a:pt x="1352374" y="571609"/>
                    <a:pt x="1336849" y="595993"/>
                  </a:cubicBezTo>
                  <a:cubicBezTo>
                    <a:pt x="1305750" y="644132"/>
                    <a:pt x="1270707" y="689595"/>
                    <a:pt x="1232074" y="731915"/>
                  </a:cubicBezTo>
                  <a:cubicBezTo>
                    <a:pt x="1193879" y="774368"/>
                    <a:pt x="1153435" y="814754"/>
                    <a:pt x="1110916" y="852882"/>
                  </a:cubicBezTo>
                  <a:cubicBezTo>
                    <a:pt x="1089580" y="871932"/>
                    <a:pt x="1067291" y="889934"/>
                    <a:pt x="1044241" y="907080"/>
                  </a:cubicBezTo>
                  <a:cubicBezTo>
                    <a:pt x="1021190" y="924225"/>
                    <a:pt x="997568" y="940131"/>
                    <a:pt x="973661" y="955752"/>
                  </a:cubicBezTo>
                  <a:cubicBezTo>
                    <a:pt x="949753" y="971373"/>
                    <a:pt x="926036" y="987470"/>
                    <a:pt x="903176" y="1004330"/>
                  </a:cubicBezTo>
                  <a:cubicBezTo>
                    <a:pt x="880315" y="1021189"/>
                    <a:pt x="858217" y="1039382"/>
                    <a:pt x="836501" y="1058336"/>
                  </a:cubicBezTo>
                  <a:cubicBezTo>
                    <a:pt x="793962" y="1096341"/>
                    <a:pt x="753509" y="1136622"/>
                    <a:pt x="715342" y="1179018"/>
                  </a:cubicBezTo>
                  <a:cubicBezTo>
                    <a:pt x="676681" y="1221147"/>
                    <a:pt x="641629" y="1266458"/>
                    <a:pt x="610567" y="1314464"/>
                  </a:cubicBezTo>
                  <a:cubicBezTo>
                    <a:pt x="595042" y="1338372"/>
                    <a:pt x="579992" y="1362756"/>
                    <a:pt x="564181" y="1386568"/>
                  </a:cubicBezTo>
                  <a:cubicBezTo>
                    <a:pt x="548369" y="1410381"/>
                    <a:pt x="531605" y="1433526"/>
                    <a:pt x="513603" y="1455720"/>
                  </a:cubicBezTo>
                  <a:cubicBezTo>
                    <a:pt x="477856" y="1500030"/>
                    <a:pt x="439432" y="1542112"/>
                    <a:pt x="398541" y="1581735"/>
                  </a:cubicBezTo>
                  <a:cubicBezTo>
                    <a:pt x="358069" y="1622140"/>
                    <a:pt x="314435" y="1659250"/>
                    <a:pt x="268049" y="1692702"/>
                  </a:cubicBezTo>
                  <a:cubicBezTo>
                    <a:pt x="221662" y="1726039"/>
                    <a:pt x="172227" y="1754995"/>
                    <a:pt x="127269" y="1790238"/>
                  </a:cubicBezTo>
                  <a:cubicBezTo>
                    <a:pt x="82273" y="1825537"/>
                    <a:pt x="39753" y="1863885"/>
                    <a:pt x="15" y="1905014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4C834E62-5E92-4E93-849F-8717D5A940E1}"/>
                </a:ext>
              </a:extLst>
            </p:cNvPr>
            <p:cNvSpPr/>
            <p:nvPr/>
          </p:nvSpPr>
          <p:spPr>
            <a:xfrm>
              <a:off x="8270461" y="4548693"/>
              <a:ext cx="1848486" cy="1803337"/>
            </a:xfrm>
            <a:custGeom>
              <a:avLst/>
              <a:gdLst>
                <a:gd name="connsiteX0" fmla="*/ 15 w 1848486"/>
                <a:gd name="connsiteY0" fmla="*/ 1803376 h 1803337"/>
                <a:gd name="connsiteX1" fmla="*/ 120792 w 1848486"/>
                <a:gd name="connsiteY1" fmla="*/ 1694886 h 1803337"/>
                <a:gd name="connsiteX2" fmla="*/ 255094 w 1848486"/>
                <a:gd name="connsiteY2" fmla="*/ 1603256 h 1803337"/>
                <a:gd name="connsiteX3" fmla="*/ 378919 w 1848486"/>
                <a:gd name="connsiteY3" fmla="*/ 1498481 h 1803337"/>
                <a:gd name="connsiteX4" fmla="*/ 487981 w 1848486"/>
                <a:gd name="connsiteY4" fmla="*/ 1378371 h 1803337"/>
                <a:gd name="connsiteX5" fmla="*/ 535606 w 1848486"/>
                <a:gd name="connsiteY5" fmla="*/ 1312267 h 1803337"/>
                <a:gd name="connsiteX6" fmla="*/ 578659 w 1848486"/>
                <a:gd name="connsiteY6" fmla="*/ 1243402 h 1803337"/>
                <a:gd name="connsiteX7" fmla="*/ 676575 w 1848486"/>
                <a:gd name="connsiteY7" fmla="*/ 1113671 h 1803337"/>
                <a:gd name="connsiteX8" fmla="*/ 791542 w 1848486"/>
                <a:gd name="connsiteY8" fmla="*/ 998704 h 1803337"/>
                <a:gd name="connsiteX9" fmla="*/ 854884 w 1848486"/>
                <a:gd name="connsiteY9" fmla="*/ 947555 h 1803337"/>
                <a:gd name="connsiteX10" fmla="*/ 922226 w 1848486"/>
                <a:gd name="connsiteY10" fmla="*/ 901930 h 1803337"/>
                <a:gd name="connsiteX11" fmla="*/ 988901 w 1848486"/>
                <a:gd name="connsiteY11" fmla="*/ 856306 h 1803337"/>
                <a:gd name="connsiteX12" fmla="*/ 1051956 w 1848486"/>
                <a:gd name="connsiteY12" fmla="*/ 805347 h 1803337"/>
                <a:gd name="connsiteX13" fmla="*/ 1166256 w 1848486"/>
                <a:gd name="connsiteY13" fmla="*/ 691047 h 1803337"/>
                <a:gd name="connsiteX14" fmla="*/ 1263792 w 1848486"/>
                <a:gd name="connsiteY14" fmla="*/ 561793 h 1803337"/>
                <a:gd name="connsiteX15" fmla="*/ 1306845 w 1848486"/>
                <a:gd name="connsiteY15" fmla="*/ 492832 h 1803337"/>
                <a:gd name="connsiteX16" fmla="*/ 1354470 w 1848486"/>
                <a:gd name="connsiteY16" fmla="*/ 426157 h 1803337"/>
                <a:gd name="connsiteX17" fmla="*/ 1463912 w 1848486"/>
                <a:gd name="connsiteY17" fmla="*/ 305665 h 1803337"/>
                <a:gd name="connsiteX18" fmla="*/ 1587737 w 1848486"/>
                <a:gd name="connsiteY18" fmla="*/ 200890 h 1803337"/>
                <a:gd name="connsiteX19" fmla="*/ 1721849 w 1848486"/>
                <a:gd name="connsiteY19" fmla="*/ 109355 h 1803337"/>
                <a:gd name="connsiteX20" fmla="*/ 1842245 w 1848486"/>
                <a:gd name="connsiteY20" fmla="*/ 1151 h 1803337"/>
                <a:gd name="connsiteX21" fmla="*/ 1847389 w 1848486"/>
                <a:gd name="connsiteY21" fmla="*/ 1056 h 1803337"/>
                <a:gd name="connsiteX22" fmla="*/ 1847484 w 1848486"/>
                <a:gd name="connsiteY22" fmla="*/ 6199 h 1803337"/>
                <a:gd name="connsiteX23" fmla="*/ 1847484 w 1848486"/>
                <a:gd name="connsiteY23" fmla="*/ 6199 h 1803337"/>
                <a:gd name="connsiteX24" fmla="*/ 1726040 w 1848486"/>
                <a:gd name="connsiteY24" fmla="*/ 114689 h 1803337"/>
                <a:gd name="connsiteX25" fmla="*/ 1591452 w 1848486"/>
                <a:gd name="connsiteY25" fmla="*/ 205939 h 1803337"/>
                <a:gd name="connsiteX26" fmla="*/ 1467627 w 1848486"/>
                <a:gd name="connsiteY26" fmla="*/ 310142 h 1803337"/>
                <a:gd name="connsiteX27" fmla="*/ 1358375 w 1848486"/>
                <a:gd name="connsiteY27" fmla="*/ 429776 h 1803337"/>
                <a:gd name="connsiteX28" fmla="*/ 1310750 w 1848486"/>
                <a:gd name="connsiteY28" fmla="*/ 495594 h 1803337"/>
                <a:gd name="connsiteX29" fmla="*/ 1267507 w 1848486"/>
                <a:gd name="connsiteY29" fmla="*/ 564364 h 1803337"/>
                <a:gd name="connsiteX30" fmla="*/ 1169209 w 1848486"/>
                <a:gd name="connsiteY30" fmla="*/ 693904 h 1803337"/>
                <a:gd name="connsiteX31" fmla="*/ 1053861 w 1848486"/>
                <a:gd name="connsiteY31" fmla="*/ 808681 h 1803337"/>
                <a:gd name="connsiteX32" fmla="*/ 990329 w 1848486"/>
                <a:gd name="connsiteY32" fmla="*/ 859639 h 1803337"/>
                <a:gd name="connsiteX33" fmla="*/ 922892 w 1848486"/>
                <a:gd name="connsiteY33" fmla="*/ 905169 h 1803337"/>
                <a:gd name="connsiteX34" fmla="*/ 855646 w 1848486"/>
                <a:gd name="connsiteY34" fmla="*/ 950508 h 1803337"/>
                <a:gd name="connsiteX35" fmla="*/ 792400 w 1848486"/>
                <a:gd name="connsiteY35" fmla="*/ 1001276 h 1803337"/>
                <a:gd name="connsiteX36" fmla="*/ 677338 w 1848486"/>
                <a:gd name="connsiteY36" fmla="*/ 1115576 h 1803337"/>
                <a:gd name="connsiteX37" fmla="*/ 579326 w 1848486"/>
                <a:gd name="connsiteY37" fmla="*/ 1244735 h 1803337"/>
                <a:gd name="connsiteX38" fmla="*/ 536082 w 1848486"/>
                <a:gd name="connsiteY38" fmla="*/ 1313506 h 1803337"/>
                <a:gd name="connsiteX39" fmla="*/ 488457 w 1848486"/>
                <a:gd name="connsiteY39" fmla="*/ 1379514 h 1803337"/>
                <a:gd name="connsiteX40" fmla="*/ 379872 w 1848486"/>
                <a:gd name="connsiteY40" fmla="*/ 1499148 h 1803337"/>
                <a:gd name="connsiteX41" fmla="*/ 255571 w 1848486"/>
                <a:gd name="connsiteY41" fmla="*/ 1603923 h 1803337"/>
                <a:gd name="connsiteX42" fmla="*/ 121078 w 1848486"/>
                <a:gd name="connsiteY42" fmla="*/ 1695077 h 1803337"/>
                <a:gd name="connsiteX43" fmla="*/ 15 w 1848486"/>
                <a:gd name="connsiteY43" fmla="*/ 1803376 h 1803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848486" h="1803337">
                  <a:moveTo>
                    <a:pt x="15" y="1803376"/>
                  </a:moveTo>
                  <a:cubicBezTo>
                    <a:pt x="37581" y="1764324"/>
                    <a:pt x="77949" y="1728062"/>
                    <a:pt x="120792" y="1694886"/>
                  </a:cubicBezTo>
                  <a:cubicBezTo>
                    <a:pt x="163654" y="1661549"/>
                    <a:pt x="210899" y="1634593"/>
                    <a:pt x="255094" y="1603256"/>
                  </a:cubicBezTo>
                  <a:cubicBezTo>
                    <a:pt x="299223" y="1571852"/>
                    <a:pt x="340638" y="1536800"/>
                    <a:pt x="378919" y="1498481"/>
                  </a:cubicBezTo>
                  <a:cubicBezTo>
                    <a:pt x="417810" y="1460819"/>
                    <a:pt x="454234" y="1420700"/>
                    <a:pt x="487981" y="1378371"/>
                  </a:cubicBezTo>
                  <a:cubicBezTo>
                    <a:pt x="504840" y="1357130"/>
                    <a:pt x="520270" y="1334937"/>
                    <a:pt x="535606" y="1312267"/>
                  </a:cubicBezTo>
                  <a:cubicBezTo>
                    <a:pt x="550941" y="1289598"/>
                    <a:pt x="564181" y="1266261"/>
                    <a:pt x="578659" y="1243402"/>
                  </a:cubicBezTo>
                  <a:cubicBezTo>
                    <a:pt x="607434" y="1197377"/>
                    <a:pt x="640200" y="1153962"/>
                    <a:pt x="676575" y="1113671"/>
                  </a:cubicBezTo>
                  <a:cubicBezTo>
                    <a:pt x="712723" y="1073237"/>
                    <a:pt x="751109" y="1034852"/>
                    <a:pt x="791542" y="998704"/>
                  </a:cubicBezTo>
                  <a:cubicBezTo>
                    <a:pt x="811831" y="980702"/>
                    <a:pt x="833072" y="963748"/>
                    <a:pt x="854884" y="947555"/>
                  </a:cubicBezTo>
                  <a:cubicBezTo>
                    <a:pt x="876696" y="931363"/>
                    <a:pt x="899365" y="916599"/>
                    <a:pt x="922226" y="901930"/>
                  </a:cubicBezTo>
                  <a:cubicBezTo>
                    <a:pt x="945085" y="887262"/>
                    <a:pt x="967469" y="872308"/>
                    <a:pt x="988901" y="856306"/>
                  </a:cubicBezTo>
                  <a:cubicBezTo>
                    <a:pt x="1010332" y="840303"/>
                    <a:pt x="1031763" y="823349"/>
                    <a:pt x="1051956" y="805347"/>
                  </a:cubicBezTo>
                  <a:cubicBezTo>
                    <a:pt x="1092161" y="769409"/>
                    <a:pt x="1130318" y="731252"/>
                    <a:pt x="1166256" y="691047"/>
                  </a:cubicBezTo>
                  <a:cubicBezTo>
                    <a:pt x="1202489" y="650899"/>
                    <a:pt x="1235122" y="607646"/>
                    <a:pt x="1263792" y="561793"/>
                  </a:cubicBezTo>
                  <a:cubicBezTo>
                    <a:pt x="1278270" y="538933"/>
                    <a:pt x="1292367" y="515596"/>
                    <a:pt x="1306845" y="492832"/>
                  </a:cubicBezTo>
                  <a:cubicBezTo>
                    <a:pt x="1321323" y="470067"/>
                    <a:pt x="1337325" y="447778"/>
                    <a:pt x="1354470" y="426157"/>
                  </a:cubicBezTo>
                  <a:cubicBezTo>
                    <a:pt x="1388322" y="383675"/>
                    <a:pt x="1424879" y="343432"/>
                    <a:pt x="1463912" y="305665"/>
                  </a:cubicBezTo>
                  <a:cubicBezTo>
                    <a:pt x="1502212" y="267375"/>
                    <a:pt x="1543637" y="232323"/>
                    <a:pt x="1587737" y="200890"/>
                  </a:cubicBezTo>
                  <a:cubicBezTo>
                    <a:pt x="1632124" y="169363"/>
                    <a:pt x="1679272" y="142502"/>
                    <a:pt x="1721849" y="109355"/>
                  </a:cubicBezTo>
                  <a:cubicBezTo>
                    <a:pt x="1764588" y="76294"/>
                    <a:pt x="1804831" y="40127"/>
                    <a:pt x="1842245" y="1151"/>
                  </a:cubicBezTo>
                  <a:cubicBezTo>
                    <a:pt x="1843636" y="-297"/>
                    <a:pt x="1845941" y="-335"/>
                    <a:pt x="1847389" y="1056"/>
                  </a:cubicBezTo>
                  <a:cubicBezTo>
                    <a:pt x="1848836" y="2446"/>
                    <a:pt x="1848875" y="4751"/>
                    <a:pt x="1847484" y="6199"/>
                  </a:cubicBezTo>
                  <a:lnTo>
                    <a:pt x="1847484" y="6199"/>
                  </a:lnTo>
                  <a:cubicBezTo>
                    <a:pt x="1809679" y="45252"/>
                    <a:pt x="1769093" y="81513"/>
                    <a:pt x="1726040" y="114689"/>
                  </a:cubicBezTo>
                  <a:cubicBezTo>
                    <a:pt x="1682892" y="148026"/>
                    <a:pt x="1635553" y="174887"/>
                    <a:pt x="1591452" y="205939"/>
                  </a:cubicBezTo>
                  <a:cubicBezTo>
                    <a:pt x="1547351" y="237171"/>
                    <a:pt x="1505936" y="272033"/>
                    <a:pt x="1467627" y="310142"/>
                  </a:cubicBezTo>
                  <a:cubicBezTo>
                    <a:pt x="1428660" y="347613"/>
                    <a:pt x="1392160" y="387571"/>
                    <a:pt x="1358375" y="429776"/>
                  </a:cubicBezTo>
                  <a:cubicBezTo>
                    <a:pt x="1341421" y="450922"/>
                    <a:pt x="1325990" y="473019"/>
                    <a:pt x="1310750" y="495594"/>
                  </a:cubicBezTo>
                  <a:cubicBezTo>
                    <a:pt x="1295510" y="518168"/>
                    <a:pt x="1282175" y="541504"/>
                    <a:pt x="1267507" y="564364"/>
                  </a:cubicBezTo>
                  <a:cubicBezTo>
                    <a:pt x="1238646" y="610370"/>
                    <a:pt x="1205747" y="653728"/>
                    <a:pt x="1169209" y="693904"/>
                  </a:cubicBezTo>
                  <a:cubicBezTo>
                    <a:pt x="1132928" y="734281"/>
                    <a:pt x="1094419" y="772600"/>
                    <a:pt x="1053861" y="808681"/>
                  </a:cubicBezTo>
                  <a:cubicBezTo>
                    <a:pt x="1033478" y="826683"/>
                    <a:pt x="1012237" y="843542"/>
                    <a:pt x="990329" y="859639"/>
                  </a:cubicBezTo>
                  <a:cubicBezTo>
                    <a:pt x="968422" y="875736"/>
                    <a:pt x="945752" y="890595"/>
                    <a:pt x="922892" y="905169"/>
                  </a:cubicBezTo>
                  <a:cubicBezTo>
                    <a:pt x="900032" y="919742"/>
                    <a:pt x="877553" y="934696"/>
                    <a:pt x="855646" y="950508"/>
                  </a:cubicBezTo>
                  <a:cubicBezTo>
                    <a:pt x="833738" y="966319"/>
                    <a:pt x="812688" y="983369"/>
                    <a:pt x="792400" y="1001276"/>
                  </a:cubicBezTo>
                  <a:cubicBezTo>
                    <a:pt x="751966" y="1037224"/>
                    <a:pt x="713552" y="1075381"/>
                    <a:pt x="677338" y="1115576"/>
                  </a:cubicBezTo>
                  <a:cubicBezTo>
                    <a:pt x="640943" y="1155676"/>
                    <a:pt x="608148" y="1198891"/>
                    <a:pt x="579326" y="1244735"/>
                  </a:cubicBezTo>
                  <a:cubicBezTo>
                    <a:pt x="564847" y="1267595"/>
                    <a:pt x="550751" y="1290741"/>
                    <a:pt x="536082" y="1313506"/>
                  </a:cubicBezTo>
                  <a:cubicBezTo>
                    <a:pt x="521413" y="1336271"/>
                    <a:pt x="505602" y="1358368"/>
                    <a:pt x="488457" y="1379514"/>
                  </a:cubicBezTo>
                  <a:cubicBezTo>
                    <a:pt x="454862" y="1421681"/>
                    <a:pt x="418591" y="1461639"/>
                    <a:pt x="379872" y="1499148"/>
                  </a:cubicBezTo>
                  <a:cubicBezTo>
                    <a:pt x="341410" y="1537457"/>
                    <a:pt x="299833" y="1572500"/>
                    <a:pt x="255571" y="1603923"/>
                  </a:cubicBezTo>
                  <a:cubicBezTo>
                    <a:pt x="211279" y="1635165"/>
                    <a:pt x="164035" y="1662025"/>
                    <a:pt x="121078" y="1695077"/>
                  </a:cubicBezTo>
                  <a:cubicBezTo>
                    <a:pt x="78186" y="1728234"/>
                    <a:pt x="37724" y="1764429"/>
                    <a:pt x="15" y="1803376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D4C9F874-6657-462B-80CE-0BD62542BC44}"/>
                </a:ext>
              </a:extLst>
            </p:cNvPr>
            <p:cNvSpPr/>
            <p:nvPr/>
          </p:nvSpPr>
          <p:spPr>
            <a:xfrm>
              <a:off x="8369998" y="4650037"/>
              <a:ext cx="1749480" cy="1701994"/>
            </a:xfrm>
            <a:custGeom>
              <a:avLst/>
              <a:gdLst>
                <a:gd name="connsiteX0" fmla="*/ 15 w 1749480"/>
                <a:gd name="connsiteY0" fmla="*/ 1702033 h 1701994"/>
                <a:gd name="connsiteX1" fmla="*/ 114315 w 1749480"/>
                <a:gd name="connsiteY1" fmla="*/ 1599830 h 1701994"/>
                <a:gd name="connsiteX2" fmla="*/ 242331 w 1749480"/>
                <a:gd name="connsiteY2" fmla="*/ 1514676 h 1701994"/>
                <a:gd name="connsiteX3" fmla="*/ 359965 w 1749480"/>
                <a:gd name="connsiteY3" fmla="*/ 1416188 h 1701994"/>
                <a:gd name="connsiteX4" fmla="*/ 463120 w 1749480"/>
                <a:gd name="connsiteY4" fmla="*/ 1302554 h 1701994"/>
                <a:gd name="connsiteX5" fmla="*/ 507126 w 1749480"/>
                <a:gd name="connsiteY5" fmla="*/ 1239690 h 1701994"/>
                <a:gd name="connsiteX6" fmla="*/ 547036 w 1749480"/>
                <a:gd name="connsiteY6" fmla="*/ 1174062 h 1701994"/>
                <a:gd name="connsiteX7" fmla="*/ 638761 w 1749480"/>
                <a:gd name="connsiteY7" fmla="*/ 1050237 h 1701994"/>
                <a:gd name="connsiteX8" fmla="*/ 747632 w 1749480"/>
                <a:gd name="connsiteY8" fmla="*/ 941652 h 1701994"/>
                <a:gd name="connsiteX9" fmla="*/ 807830 w 1749480"/>
                <a:gd name="connsiteY9" fmla="*/ 894027 h 1701994"/>
                <a:gd name="connsiteX10" fmla="*/ 871933 w 1749480"/>
                <a:gd name="connsiteY10" fmla="*/ 851546 h 1701994"/>
                <a:gd name="connsiteX11" fmla="*/ 935942 w 1749480"/>
                <a:gd name="connsiteY11" fmla="*/ 809159 h 1701994"/>
                <a:gd name="connsiteX12" fmla="*/ 995854 w 1749480"/>
                <a:gd name="connsiteY12" fmla="*/ 761534 h 1701994"/>
                <a:gd name="connsiteX13" fmla="*/ 1104344 w 1749480"/>
                <a:gd name="connsiteY13" fmla="*/ 653140 h 1701994"/>
                <a:gd name="connsiteX14" fmla="*/ 1195593 w 1749480"/>
                <a:gd name="connsiteY14" fmla="*/ 530267 h 1701994"/>
                <a:gd name="connsiteX15" fmla="*/ 1235598 w 1749480"/>
                <a:gd name="connsiteY15" fmla="*/ 464545 h 1701994"/>
                <a:gd name="connsiteX16" fmla="*/ 1279794 w 1749480"/>
                <a:gd name="connsiteY16" fmla="*/ 401489 h 1701994"/>
                <a:gd name="connsiteX17" fmla="*/ 1383045 w 1749480"/>
                <a:gd name="connsiteY17" fmla="*/ 287189 h 1701994"/>
                <a:gd name="connsiteX18" fmla="*/ 1501250 w 1749480"/>
                <a:gd name="connsiteY18" fmla="*/ 188129 h 1701994"/>
                <a:gd name="connsiteX19" fmla="*/ 1628980 w 1749480"/>
                <a:gd name="connsiteY19" fmla="*/ 102976 h 1701994"/>
                <a:gd name="connsiteX20" fmla="*/ 1743280 w 1749480"/>
                <a:gd name="connsiteY20" fmla="*/ 1153 h 1701994"/>
                <a:gd name="connsiteX21" fmla="*/ 1748262 w 1749480"/>
                <a:gd name="connsiteY21" fmla="*/ 992 h 1701994"/>
                <a:gd name="connsiteX22" fmla="*/ 1748424 w 1749480"/>
                <a:gd name="connsiteY22" fmla="*/ 1153 h 1701994"/>
                <a:gd name="connsiteX23" fmla="*/ 1748452 w 1749480"/>
                <a:gd name="connsiteY23" fmla="*/ 6269 h 1701994"/>
                <a:gd name="connsiteX24" fmla="*/ 1748424 w 1749480"/>
                <a:gd name="connsiteY24" fmla="*/ 6297 h 1701994"/>
                <a:gd name="connsiteX25" fmla="*/ 1748424 w 1749480"/>
                <a:gd name="connsiteY25" fmla="*/ 6297 h 1701994"/>
                <a:gd name="connsiteX26" fmla="*/ 1633076 w 1749480"/>
                <a:gd name="connsiteY26" fmla="*/ 108595 h 1701994"/>
                <a:gd name="connsiteX27" fmla="*/ 1504870 w 1749480"/>
                <a:gd name="connsiteY27" fmla="*/ 193463 h 1701994"/>
                <a:gd name="connsiteX28" fmla="*/ 1387236 w 1749480"/>
                <a:gd name="connsiteY28" fmla="*/ 291285 h 1701994"/>
                <a:gd name="connsiteX29" fmla="*/ 1284176 w 1749480"/>
                <a:gd name="connsiteY29" fmla="*/ 404633 h 1701994"/>
                <a:gd name="connsiteX30" fmla="*/ 1239979 w 1749480"/>
                <a:gd name="connsiteY30" fmla="*/ 467212 h 1701994"/>
                <a:gd name="connsiteX31" fmla="*/ 1199879 w 1749480"/>
                <a:gd name="connsiteY31" fmla="*/ 532744 h 1701994"/>
                <a:gd name="connsiteX32" fmla="*/ 1107772 w 1749480"/>
                <a:gd name="connsiteY32" fmla="*/ 655997 h 1701994"/>
                <a:gd name="connsiteX33" fmla="*/ 998520 w 1749480"/>
                <a:gd name="connsiteY33" fmla="*/ 764392 h 1701994"/>
                <a:gd name="connsiteX34" fmla="*/ 938228 w 1749480"/>
                <a:gd name="connsiteY34" fmla="*/ 812017 h 1701994"/>
                <a:gd name="connsiteX35" fmla="*/ 873934 w 1749480"/>
                <a:gd name="connsiteY35" fmla="*/ 854308 h 1701994"/>
                <a:gd name="connsiteX36" fmla="*/ 809735 w 1749480"/>
                <a:gd name="connsiteY36" fmla="*/ 896504 h 1701994"/>
                <a:gd name="connsiteX37" fmla="*/ 749727 w 1749480"/>
                <a:gd name="connsiteY37" fmla="*/ 944129 h 1701994"/>
                <a:gd name="connsiteX38" fmla="*/ 640761 w 1749480"/>
                <a:gd name="connsiteY38" fmla="*/ 1052142 h 1701994"/>
                <a:gd name="connsiteX39" fmla="*/ 549036 w 1749480"/>
                <a:gd name="connsiteY39" fmla="*/ 1174919 h 1701994"/>
                <a:gd name="connsiteX40" fmla="*/ 508936 w 1749480"/>
                <a:gd name="connsiteY40" fmla="*/ 1240547 h 1701994"/>
                <a:gd name="connsiteX41" fmla="*/ 464549 w 1749480"/>
                <a:gd name="connsiteY41" fmla="*/ 1303412 h 1701994"/>
                <a:gd name="connsiteX42" fmla="*/ 361203 w 1749480"/>
                <a:gd name="connsiteY42" fmla="*/ 1416854 h 1701994"/>
                <a:gd name="connsiteX43" fmla="*/ 243093 w 1749480"/>
                <a:gd name="connsiteY43" fmla="*/ 1515152 h 1701994"/>
                <a:gd name="connsiteX44" fmla="*/ 114886 w 1749480"/>
                <a:gd name="connsiteY44" fmla="*/ 1599925 h 1701994"/>
                <a:gd name="connsiteX45" fmla="*/ 15 w 1749480"/>
                <a:gd name="connsiteY45" fmla="*/ 1702033 h 1701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749480" h="1701994">
                  <a:moveTo>
                    <a:pt x="15" y="1702033"/>
                  </a:moveTo>
                  <a:cubicBezTo>
                    <a:pt x="35486" y="1665133"/>
                    <a:pt x="73691" y="1630967"/>
                    <a:pt x="114315" y="1599830"/>
                  </a:cubicBezTo>
                  <a:cubicBezTo>
                    <a:pt x="155177" y="1568683"/>
                    <a:pt x="200040" y="1543823"/>
                    <a:pt x="242331" y="1514676"/>
                  </a:cubicBezTo>
                  <a:cubicBezTo>
                    <a:pt x="284355" y="1485358"/>
                    <a:pt x="323722" y="1452402"/>
                    <a:pt x="359965" y="1416188"/>
                  </a:cubicBezTo>
                  <a:cubicBezTo>
                    <a:pt x="396883" y="1380688"/>
                    <a:pt x="431354" y="1342731"/>
                    <a:pt x="463120" y="1302554"/>
                  </a:cubicBezTo>
                  <a:cubicBezTo>
                    <a:pt x="478932" y="1282361"/>
                    <a:pt x="493315" y="1261216"/>
                    <a:pt x="507126" y="1239690"/>
                  </a:cubicBezTo>
                  <a:cubicBezTo>
                    <a:pt x="520937" y="1218163"/>
                    <a:pt x="533605" y="1195874"/>
                    <a:pt x="547036" y="1174062"/>
                  </a:cubicBezTo>
                  <a:cubicBezTo>
                    <a:pt x="573706" y="1130028"/>
                    <a:pt x="604414" y="1088575"/>
                    <a:pt x="638761" y="1050237"/>
                  </a:cubicBezTo>
                  <a:cubicBezTo>
                    <a:pt x="672832" y="1011880"/>
                    <a:pt x="709189" y="975618"/>
                    <a:pt x="747632" y="941652"/>
                  </a:cubicBezTo>
                  <a:cubicBezTo>
                    <a:pt x="766891" y="924783"/>
                    <a:pt x="786980" y="908886"/>
                    <a:pt x="807830" y="894027"/>
                  </a:cubicBezTo>
                  <a:cubicBezTo>
                    <a:pt x="828690" y="879073"/>
                    <a:pt x="850217" y="865452"/>
                    <a:pt x="871933" y="851546"/>
                  </a:cubicBezTo>
                  <a:cubicBezTo>
                    <a:pt x="893651" y="837639"/>
                    <a:pt x="915177" y="824018"/>
                    <a:pt x="935942" y="809159"/>
                  </a:cubicBezTo>
                  <a:cubicBezTo>
                    <a:pt x="956706" y="794300"/>
                    <a:pt x="976708" y="778298"/>
                    <a:pt x="995854" y="761534"/>
                  </a:cubicBezTo>
                  <a:cubicBezTo>
                    <a:pt x="1034125" y="727578"/>
                    <a:pt x="1070358" y="691383"/>
                    <a:pt x="1104344" y="653140"/>
                  </a:cubicBezTo>
                  <a:cubicBezTo>
                    <a:pt x="1138490" y="615097"/>
                    <a:pt x="1169047" y="573958"/>
                    <a:pt x="1195593" y="530267"/>
                  </a:cubicBezTo>
                  <a:cubicBezTo>
                    <a:pt x="1209023" y="508455"/>
                    <a:pt x="1221882" y="486262"/>
                    <a:pt x="1235598" y="464545"/>
                  </a:cubicBezTo>
                  <a:cubicBezTo>
                    <a:pt x="1249314" y="442828"/>
                    <a:pt x="1264173" y="421682"/>
                    <a:pt x="1279794" y="401489"/>
                  </a:cubicBezTo>
                  <a:cubicBezTo>
                    <a:pt x="1311569" y="361084"/>
                    <a:pt x="1346069" y="322898"/>
                    <a:pt x="1383045" y="287189"/>
                  </a:cubicBezTo>
                  <a:cubicBezTo>
                    <a:pt x="1419430" y="250728"/>
                    <a:pt x="1458988" y="217581"/>
                    <a:pt x="1501250" y="188129"/>
                  </a:cubicBezTo>
                  <a:cubicBezTo>
                    <a:pt x="1543541" y="158697"/>
                    <a:pt x="1588404" y="134027"/>
                    <a:pt x="1628980" y="102976"/>
                  </a:cubicBezTo>
                  <a:cubicBezTo>
                    <a:pt x="1669633" y="72010"/>
                    <a:pt x="1707847" y="37968"/>
                    <a:pt x="1743280" y="1153"/>
                  </a:cubicBezTo>
                  <a:cubicBezTo>
                    <a:pt x="1744614" y="-266"/>
                    <a:pt x="1746843" y="-342"/>
                    <a:pt x="1748262" y="992"/>
                  </a:cubicBezTo>
                  <a:cubicBezTo>
                    <a:pt x="1748319" y="1039"/>
                    <a:pt x="1748376" y="1097"/>
                    <a:pt x="1748424" y="1153"/>
                  </a:cubicBezTo>
                  <a:cubicBezTo>
                    <a:pt x="1749843" y="2563"/>
                    <a:pt x="1749852" y="4849"/>
                    <a:pt x="1748452" y="6269"/>
                  </a:cubicBezTo>
                  <a:cubicBezTo>
                    <a:pt x="1748443" y="6278"/>
                    <a:pt x="1748433" y="6287"/>
                    <a:pt x="1748424" y="6297"/>
                  </a:cubicBezTo>
                  <a:lnTo>
                    <a:pt x="1748424" y="6297"/>
                  </a:lnTo>
                  <a:cubicBezTo>
                    <a:pt x="1712677" y="43321"/>
                    <a:pt x="1674110" y="77525"/>
                    <a:pt x="1633076" y="108595"/>
                  </a:cubicBezTo>
                  <a:cubicBezTo>
                    <a:pt x="1592023" y="139742"/>
                    <a:pt x="1546779" y="164507"/>
                    <a:pt x="1504870" y="193463"/>
                  </a:cubicBezTo>
                  <a:cubicBezTo>
                    <a:pt x="1462836" y="222514"/>
                    <a:pt x="1423469" y="255252"/>
                    <a:pt x="1387236" y="291285"/>
                  </a:cubicBezTo>
                  <a:cubicBezTo>
                    <a:pt x="1350298" y="326642"/>
                    <a:pt x="1315865" y="364513"/>
                    <a:pt x="1284176" y="404633"/>
                  </a:cubicBezTo>
                  <a:cubicBezTo>
                    <a:pt x="1268268" y="424635"/>
                    <a:pt x="1253886" y="445685"/>
                    <a:pt x="1239979" y="467212"/>
                  </a:cubicBezTo>
                  <a:cubicBezTo>
                    <a:pt x="1226073" y="488738"/>
                    <a:pt x="1213404" y="510932"/>
                    <a:pt x="1199879" y="532744"/>
                  </a:cubicBezTo>
                  <a:cubicBezTo>
                    <a:pt x="1173057" y="576587"/>
                    <a:pt x="1142224" y="617850"/>
                    <a:pt x="1107772" y="655997"/>
                  </a:cubicBezTo>
                  <a:cubicBezTo>
                    <a:pt x="1073549" y="694269"/>
                    <a:pt x="1037059" y="730464"/>
                    <a:pt x="998520" y="764392"/>
                  </a:cubicBezTo>
                  <a:cubicBezTo>
                    <a:pt x="979470" y="781346"/>
                    <a:pt x="958992" y="797253"/>
                    <a:pt x="938228" y="812017"/>
                  </a:cubicBezTo>
                  <a:cubicBezTo>
                    <a:pt x="917463" y="826780"/>
                    <a:pt x="895650" y="840592"/>
                    <a:pt x="873934" y="854308"/>
                  </a:cubicBezTo>
                  <a:cubicBezTo>
                    <a:pt x="852216" y="868024"/>
                    <a:pt x="830595" y="881740"/>
                    <a:pt x="809735" y="896504"/>
                  </a:cubicBezTo>
                  <a:cubicBezTo>
                    <a:pt x="788876" y="911267"/>
                    <a:pt x="768873" y="927269"/>
                    <a:pt x="749727" y="944129"/>
                  </a:cubicBezTo>
                  <a:cubicBezTo>
                    <a:pt x="711284" y="977924"/>
                    <a:pt x="674890" y="1013995"/>
                    <a:pt x="640761" y="1052142"/>
                  </a:cubicBezTo>
                  <a:cubicBezTo>
                    <a:pt x="606491" y="1090175"/>
                    <a:pt x="575782" y="1131267"/>
                    <a:pt x="549036" y="1174919"/>
                  </a:cubicBezTo>
                  <a:cubicBezTo>
                    <a:pt x="535510" y="1196732"/>
                    <a:pt x="522652" y="1218830"/>
                    <a:pt x="508936" y="1240547"/>
                  </a:cubicBezTo>
                  <a:cubicBezTo>
                    <a:pt x="495220" y="1262264"/>
                    <a:pt x="480361" y="1283218"/>
                    <a:pt x="464549" y="1303412"/>
                  </a:cubicBezTo>
                  <a:cubicBezTo>
                    <a:pt x="432707" y="1343522"/>
                    <a:pt x="398179" y="1381422"/>
                    <a:pt x="361203" y="1416854"/>
                  </a:cubicBezTo>
                  <a:cubicBezTo>
                    <a:pt x="324789" y="1453011"/>
                    <a:pt x="285270" y="1485911"/>
                    <a:pt x="243093" y="1515152"/>
                  </a:cubicBezTo>
                  <a:cubicBezTo>
                    <a:pt x="200897" y="1543727"/>
                    <a:pt x="155748" y="1568874"/>
                    <a:pt x="114886" y="1599925"/>
                  </a:cubicBezTo>
                  <a:cubicBezTo>
                    <a:pt x="74043" y="1630976"/>
                    <a:pt x="35638" y="1665114"/>
                    <a:pt x="15" y="1702033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774098B6-F0B2-4F00-AD7A-3AB1CC4A482F}"/>
                </a:ext>
              </a:extLst>
            </p:cNvPr>
            <p:cNvSpPr/>
            <p:nvPr/>
          </p:nvSpPr>
          <p:spPr>
            <a:xfrm>
              <a:off x="8469533" y="4751557"/>
              <a:ext cx="1649849" cy="1600473"/>
            </a:xfrm>
            <a:custGeom>
              <a:avLst/>
              <a:gdLst>
                <a:gd name="connsiteX0" fmla="*/ 15 w 1649849"/>
                <a:gd name="connsiteY0" fmla="*/ 1600512 h 1600473"/>
                <a:gd name="connsiteX1" fmla="*/ 108505 w 1649849"/>
                <a:gd name="connsiteY1" fmla="*/ 1504596 h 1600473"/>
                <a:gd name="connsiteX2" fmla="*/ 230044 w 1649849"/>
                <a:gd name="connsiteY2" fmla="*/ 1425824 h 1600473"/>
                <a:gd name="connsiteX3" fmla="*/ 341487 w 1649849"/>
                <a:gd name="connsiteY3" fmla="*/ 1333717 h 1600473"/>
                <a:gd name="connsiteX4" fmla="*/ 438260 w 1649849"/>
                <a:gd name="connsiteY4" fmla="*/ 1226180 h 1600473"/>
                <a:gd name="connsiteX5" fmla="*/ 479218 w 1649849"/>
                <a:gd name="connsiteY5" fmla="*/ 1166553 h 1600473"/>
                <a:gd name="connsiteX6" fmla="*/ 515985 w 1649849"/>
                <a:gd name="connsiteY6" fmla="*/ 1104069 h 1600473"/>
                <a:gd name="connsiteX7" fmla="*/ 601710 w 1649849"/>
                <a:gd name="connsiteY7" fmla="*/ 987102 h 1600473"/>
                <a:gd name="connsiteX8" fmla="*/ 704389 w 1649849"/>
                <a:gd name="connsiteY8" fmla="*/ 884708 h 1600473"/>
                <a:gd name="connsiteX9" fmla="*/ 761539 w 1649849"/>
                <a:gd name="connsiteY9" fmla="*/ 839846 h 1600473"/>
                <a:gd name="connsiteX10" fmla="*/ 822594 w 1649849"/>
                <a:gd name="connsiteY10" fmla="*/ 800603 h 1600473"/>
                <a:gd name="connsiteX11" fmla="*/ 883364 w 1649849"/>
                <a:gd name="connsiteY11" fmla="*/ 761455 h 1600473"/>
                <a:gd name="connsiteX12" fmla="*/ 940514 w 1649849"/>
                <a:gd name="connsiteY12" fmla="*/ 716878 h 1600473"/>
                <a:gd name="connsiteX13" fmla="*/ 1042812 w 1649849"/>
                <a:gd name="connsiteY13" fmla="*/ 614770 h 1600473"/>
                <a:gd name="connsiteX14" fmla="*/ 1127871 w 1649849"/>
                <a:gd name="connsiteY14" fmla="*/ 498279 h 1600473"/>
                <a:gd name="connsiteX15" fmla="*/ 1164637 w 1649849"/>
                <a:gd name="connsiteY15" fmla="*/ 435891 h 1600473"/>
                <a:gd name="connsiteX16" fmla="*/ 1205785 w 1649849"/>
                <a:gd name="connsiteY16" fmla="*/ 375883 h 1600473"/>
                <a:gd name="connsiteX17" fmla="*/ 1302178 w 1649849"/>
                <a:gd name="connsiteY17" fmla="*/ 267584 h 1600473"/>
                <a:gd name="connsiteX18" fmla="*/ 1414192 w 1649849"/>
                <a:gd name="connsiteY18" fmla="*/ 175001 h 1600473"/>
                <a:gd name="connsiteX19" fmla="*/ 1535636 w 1649849"/>
                <a:gd name="connsiteY19" fmla="*/ 96324 h 1600473"/>
                <a:gd name="connsiteX20" fmla="*/ 1643650 w 1649849"/>
                <a:gd name="connsiteY20" fmla="*/ 1074 h 1600473"/>
                <a:gd name="connsiteX21" fmla="*/ 1648793 w 1649849"/>
                <a:gd name="connsiteY21" fmla="*/ 1074 h 1600473"/>
                <a:gd name="connsiteX22" fmla="*/ 1648821 w 1649849"/>
                <a:gd name="connsiteY22" fmla="*/ 6189 h 1600473"/>
                <a:gd name="connsiteX23" fmla="*/ 1648793 w 1649849"/>
                <a:gd name="connsiteY23" fmla="*/ 6218 h 1600473"/>
                <a:gd name="connsiteX24" fmla="*/ 1648793 w 1649849"/>
                <a:gd name="connsiteY24" fmla="*/ 6218 h 1600473"/>
                <a:gd name="connsiteX25" fmla="*/ 1539636 w 1649849"/>
                <a:gd name="connsiteY25" fmla="*/ 102135 h 1600473"/>
                <a:gd name="connsiteX26" fmla="*/ 1417621 w 1649849"/>
                <a:gd name="connsiteY26" fmla="*/ 180621 h 1600473"/>
                <a:gd name="connsiteX27" fmla="*/ 1306274 w 1649849"/>
                <a:gd name="connsiteY27" fmla="*/ 272061 h 1600473"/>
                <a:gd name="connsiteX28" fmla="*/ 1209405 w 1649849"/>
                <a:gd name="connsiteY28" fmla="*/ 379121 h 1600473"/>
                <a:gd name="connsiteX29" fmla="*/ 1168352 w 1649849"/>
                <a:gd name="connsiteY29" fmla="*/ 438462 h 1600473"/>
                <a:gd name="connsiteX30" fmla="*/ 1131395 w 1649849"/>
                <a:gd name="connsiteY30" fmla="*/ 500756 h 1600473"/>
                <a:gd name="connsiteX31" fmla="*/ 1045670 w 1649849"/>
                <a:gd name="connsiteY31" fmla="*/ 617723 h 1600473"/>
                <a:gd name="connsiteX32" fmla="*/ 942609 w 1649849"/>
                <a:gd name="connsiteY32" fmla="*/ 719831 h 1600473"/>
                <a:gd name="connsiteX33" fmla="*/ 885459 w 1649849"/>
                <a:gd name="connsiteY33" fmla="*/ 764503 h 1600473"/>
                <a:gd name="connsiteX34" fmla="*/ 824309 w 1649849"/>
                <a:gd name="connsiteY34" fmla="*/ 803651 h 1600473"/>
                <a:gd name="connsiteX35" fmla="*/ 763349 w 1649849"/>
                <a:gd name="connsiteY35" fmla="*/ 842608 h 1600473"/>
                <a:gd name="connsiteX36" fmla="*/ 706199 w 1649849"/>
                <a:gd name="connsiteY36" fmla="*/ 886995 h 1600473"/>
                <a:gd name="connsiteX37" fmla="*/ 603424 w 1649849"/>
                <a:gd name="connsiteY37" fmla="*/ 988817 h 1600473"/>
                <a:gd name="connsiteX38" fmla="*/ 517699 w 1649849"/>
                <a:gd name="connsiteY38" fmla="*/ 1105212 h 1600473"/>
                <a:gd name="connsiteX39" fmla="*/ 480742 w 1649849"/>
                <a:gd name="connsiteY39" fmla="*/ 1167506 h 1600473"/>
                <a:gd name="connsiteX40" fmla="*/ 439499 w 1649849"/>
                <a:gd name="connsiteY40" fmla="*/ 1227228 h 1600473"/>
                <a:gd name="connsiteX41" fmla="*/ 342439 w 1649849"/>
                <a:gd name="connsiteY41" fmla="*/ 1334384 h 1600473"/>
                <a:gd name="connsiteX42" fmla="*/ 230615 w 1649849"/>
                <a:gd name="connsiteY42" fmla="*/ 1426300 h 1600473"/>
                <a:gd name="connsiteX43" fmla="*/ 108791 w 1649849"/>
                <a:gd name="connsiteY43" fmla="*/ 1504691 h 1600473"/>
                <a:gd name="connsiteX44" fmla="*/ 15 w 1649849"/>
                <a:gd name="connsiteY44" fmla="*/ 1600512 h 1600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649849" h="1600473">
                  <a:moveTo>
                    <a:pt x="15" y="1600512"/>
                  </a:moveTo>
                  <a:cubicBezTo>
                    <a:pt x="33534" y="1565660"/>
                    <a:pt x="69814" y="1533590"/>
                    <a:pt x="108505" y="1504596"/>
                  </a:cubicBezTo>
                  <a:cubicBezTo>
                    <a:pt x="147176" y="1476021"/>
                    <a:pt x="190134" y="1452875"/>
                    <a:pt x="230044" y="1425824"/>
                  </a:cubicBezTo>
                  <a:cubicBezTo>
                    <a:pt x="270021" y="1398706"/>
                    <a:pt x="307330" y="1367874"/>
                    <a:pt x="341487" y="1333717"/>
                  </a:cubicBezTo>
                  <a:cubicBezTo>
                    <a:pt x="376339" y="1300294"/>
                    <a:pt x="408676" y="1264346"/>
                    <a:pt x="438260" y="1226180"/>
                  </a:cubicBezTo>
                  <a:cubicBezTo>
                    <a:pt x="453025" y="1207130"/>
                    <a:pt x="466359" y="1186937"/>
                    <a:pt x="479218" y="1166553"/>
                  </a:cubicBezTo>
                  <a:cubicBezTo>
                    <a:pt x="492077" y="1146170"/>
                    <a:pt x="503602" y="1124834"/>
                    <a:pt x="515985" y="1104069"/>
                  </a:cubicBezTo>
                  <a:cubicBezTo>
                    <a:pt x="540635" y="1062350"/>
                    <a:pt x="569344" y="1023164"/>
                    <a:pt x="601710" y="987102"/>
                  </a:cubicBezTo>
                  <a:cubicBezTo>
                    <a:pt x="633685" y="950793"/>
                    <a:pt x="667985" y="916589"/>
                    <a:pt x="704389" y="884708"/>
                  </a:cubicBezTo>
                  <a:cubicBezTo>
                    <a:pt x="722677" y="868802"/>
                    <a:pt x="741746" y="853828"/>
                    <a:pt x="761539" y="839846"/>
                  </a:cubicBezTo>
                  <a:cubicBezTo>
                    <a:pt x="781446" y="826035"/>
                    <a:pt x="801925" y="813176"/>
                    <a:pt x="822594" y="800603"/>
                  </a:cubicBezTo>
                  <a:cubicBezTo>
                    <a:pt x="843264" y="788030"/>
                    <a:pt x="863647" y="775266"/>
                    <a:pt x="883364" y="761455"/>
                  </a:cubicBezTo>
                  <a:cubicBezTo>
                    <a:pt x="903147" y="747568"/>
                    <a:pt x="922226" y="732689"/>
                    <a:pt x="940514" y="716878"/>
                  </a:cubicBezTo>
                  <a:cubicBezTo>
                    <a:pt x="976766" y="685074"/>
                    <a:pt x="1010942" y="650965"/>
                    <a:pt x="1042812" y="614770"/>
                  </a:cubicBezTo>
                  <a:cubicBezTo>
                    <a:pt x="1074949" y="578851"/>
                    <a:pt x="1103439" y="539827"/>
                    <a:pt x="1127871" y="498279"/>
                  </a:cubicBezTo>
                  <a:cubicBezTo>
                    <a:pt x="1140253" y="477610"/>
                    <a:pt x="1151969" y="456464"/>
                    <a:pt x="1164637" y="435891"/>
                  </a:cubicBezTo>
                  <a:cubicBezTo>
                    <a:pt x="1177305" y="415317"/>
                    <a:pt x="1190926" y="395124"/>
                    <a:pt x="1205785" y="375883"/>
                  </a:cubicBezTo>
                  <a:cubicBezTo>
                    <a:pt x="1235265" y="337507"/>
                    <a:pt x="1267478" y="301312"/>
                    <a:pt x="1302178" y="267584"/>
                  </a:cubicBezTo>
                  <a:cubicBezTo>
                    <a:pt x="1336544" y="233294"/>
                    <a:pt x="1374054" y="202299"/>
                    <a:pt x="1414192" y="175001"/>
                  </a:cubicBezTo>
                  <a:cubicBezTo>
                    <a:pt x="1454387" y="147854"/>
                    <a:pt x="1497155" y="125185"/>
                    <a:pt x="1535636" y="96324"/>
                  </a:cubicBezTo>
                  <a:cubicBezTo>
                    <a:pt x="1574212" y="67606"/>
                    <a:pt x="1610341" y="35755"/>
                    <a:pt x="1643650" y="1074"/>
                  </a:cubicBezTo>
                  <a:cubicBezTo>
                    <a:pt x="1645088" y="-307"/>
                    <a:pt x="1647355" y="-307"/>
                    <a:pt x="1648793" y="1074"/>
                  </a:cubicBezTo>
                  <a:cubicBezTo>
                    <a:pt x="1650212" y="2484"/>
                    <a:pt x="1650221" y="4770"/>
                    <a:pt x="1648821" y="6189"/>
                  </a:cubicBezTo>
                  <a:cubicBezTo>
                    <a:pt x="1648812" y="6199"/>
                    <a:pt x="1648802" y="6208"/>
                    <a:pt x="1648793" y="6218"/>
                  </a:cubicBezTo>
                  <a:lnTo>
                    <a:pt x="1648793" y="6218"/>
                  </a:lnTo>
                  <a:cubicBezTo>
                    <a:pt x="1615093" y="41127"/>
                    <a:pt x="1578584" y="73207"/>
                    <a:pt x="1539636" y="102135"/>
                  </a:cubicBezTo>
                  <a:cubicBezTo>
                    <a:pt x="1500584" y="131186"/>
                    <a:pt x="1457531" y="153760"/>
                    <a:pt x="1417621" y="180621"/>
                  </a:cubicBezTo>
                  <a:cubicBezTo>
                    <a:pt x="1377730" y="207548"/>
                    <a:pt x="1340449" y="238161"/>
                    <a:pt x="1306274" y="272061"/>
                  </a:cubicBezTo>
                  <a:cubicBezTo>
                    <a:pt x="1271450" y="305370"/>
                    <a:pt x="1239075" y="341145"/>
                    <a:pt x="1209405" y="379121"/>
                  </a:cubicBezTo>
                  <a:cubicBezTo>
                    <a:pt x="1194546" y="398171"/>
                    <a:pt x="1180830" y="418174"/>
                    <a:pt x="1168352" y="438462"/>
                  </a:cubicBezTo>
                  <a:cubicBezTo>
                    <a:pt x="1155874" y="458751"/>
                    <a:pt x="1143873" y="480087"/>
                    <a:pt x="1131395" y="500756"/>
                  </a:cubicBezTo>
                  <a:cubicBezTo>
                    <a:pt x="1106725" y="542466"/>
                    <a:pt x="1078007" y="581642"/>
                    <a:pt x="1045670" y="617723"/>
                  </a:cubicBezTo>
                  <a:cubicBezTo>
                    <a:pt x="1013532" y="653927"/>
                    <a:pt x="979109" y="688027"/>
                    <a:pt x="942609" y="719831"/>
                  </a:cubicBezTo>
                  <a:cubicBezTo>
                    <a:pt x="924321" y="735681"/>
                    <a:pt x="905252" y="750587"/>
                    <a:pt x="885459" y="764503"/>
                  </a:cubicBezTo>
                  <a:cubicBezTo>
                    <a:pt x="865552" y="778314"/>
                    <a:pt x="844978" y="791173"/>
                    <a:pt x="824309" y="803651"/>
                  </a:cubicBezTo>
                  <a:cubicBezTo>
                    <a:pt x="803640" y="816129"/>
                    <a:pt x="783161" y="828892"/>
                    <a:pt x="763349" y="842608"/>
                  </a:cubicBezTo>
                  <a:cubicBezTo>
                    <a:pt x="743556" y="856429"/>
                    <a:pt x="724487" y="871240"/>
                    <a:pt x="706199" y="886995"/>
                  </a:cubicBezTo>
                  <a:cubicBezTo>
                    <a:pt x="669813" y="918723"/>
                    <a:pt x="635495" y="952736"/>
                    <a:pt x="603424" y="988817"/>
                  </a:cubicBezTo>
                  <a:cubicBezTo>
                    <a:pt x="571077" y="1024688"/>
                    <a:pt x="542359" y="1063684"/>
                    <a:pt x="517699" y="1105212"/>
                  </a:cubicBezTo>
                  <a:cubicBezTo>
                    <a:pt x="505317" y="1125881"/>
                    <a:pt x="493410" y="1146932"/>
                    <a:pt x="480742" y="1167506"/>
                  </a:cubicBezTo>
                  <a:cubicBezTo>
                    <a:pt x="468074" y="1188080"/>
                    <a:pt x="454358" y="1208082"/>
                    <a:pt x="439499" y="1227228"/>
                  </a:cubicBezTo>
                  <a:cubicBezTo>
                    <a:pt x="409828" y="1265289"/>
                    <a:pt x="377386" y="1301103"/>
                    <a:pt x="342439" y="1334384"/>
                  </a:cubicBezTo>
                  <a:cubicBezTo>
                    <a:pt x="308130" y="1368455"/>
                    <a:pt x="270687" y="1399230"/>
                    <a:pt x="230615" y="1426300"/>
                  </a:cubicBezTo>
                  <a:cubicBezTo>
                    <a:pt x="190515" y="1453256"/>
                    <a:pt x="147558" y="1475830"/>
                    <a:pt x="108791" y="1504691"/>
                  </a:cubicBezTo>
                  <a:cubicBezTo>
                    <a:pt x="69976" y="1533609"/>
                    <a:pt x="33600" y="1565660"/>
                    <a:pt x="15" y="1600512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77ED337-EFB1-493A-BCD4-197672B761DF}"/>
                </a:ext>
              </a:extLst>
            </p:cNvPr>
            <p:cNvSpPr/>
            <p:nvPr/>
          </p:nvSpPr>
          <p:spPr>
            <a:xfrm>
              <a:off x="8569070" y="4852922"/>
              <a:ext cx="1550258" cy="1499109"/>
            </a:xfrm>
            <a:custGeom>
              <a:avLst/>
              <a:gdLst>
                <a:gd name="connsiteX0" fmla="*/ 15 w 1550258"/>
                <a:gd name="connsiteY0" fmla="*/ 1499148 h 1499109"/>
                <a:gd name="connsiteX1" fmla="*/ 102313 w 1550258"/>
                <a:gd name="connsiteY1" fmla="*/ 1409613 h 1499109"/>
                <a:gd name="connsiteX2" fmla="*/ 217566 w 1550258"/>
                <a:gd name="connsiteY2" fmla="*/ 1337223 h 1499109"/>
                <a:gd name="connsiteX3" fmla="*/ 322341 w 1550258"/>
                <a:gd name="connsiteY3" fmla="*/ 1251498 h 1499109"/>
                <a:gd name="connsiteX4" fmla="*/ 412924 w 1550258"/>
                <a:gd name="connsiteY4" fmla="*/ 1150247 h 1499109"/>
                <a:gd name="connsiteX5" fmla="*/ 451024 w 1550258"/>
                <a:gd name="connsiteY5" fmla="*/ 1093764 h 1499109"/>
                <a:gd name="connsiteX6" fmla="*/ 484647 w 1550258"/>
                <a:gd name="connsiteY6" fmla="*/ 1034613 h 1499109"/>
                <a:gd name="connsiteX7" fmla="*/ 563895 w 1550258"/>
                <a:gd name="connsiteY7" fmla="*/ 923933 h 1499109"/>
                <a:gd name="connsiteX8" fmla="*/ 660383 w 1550258"/>
                <a:gd name="connsiteY8" fmla="*/ 827826 h 1499109"/>
                <a:gd name="connsiteX9" fmla="*/ 714390 w 1550258"/>
                <a:gd name="connsiteY9" fmla="*/ 786202 h 1499109"/>
                <a:gd name="connsiteX10" fmla="*/ 772302 w 1550258"/>
                <a:gd name="connsiteY10" fmla="*/ 750102 h 1499109"/>
                <a:gd name="connsiteX11" fmla="*/ 829928 w 1550258"/>
                <a:gd name="connsiteY11" fmla="*/ 714193 h 1499109"/>
                <a:gd name="connsiteX12" fmla="*/ 883649 w 1550258"/>
                <a:gd name="connsiteY12" fmla="*/ 672759 h 1499109"/>
                <a:gd name="connsiteX13" fmla="*/ 979757 w 1550258"/>
                <a:gd name="connsiteY13" fmla="*/ 577033 h 1499109"/>
                <a:gd name="connsiteX14" fmla="*/ 1058528 w 1550258"/>
                <a:gd name="connsiteY14" fmla="*/ 466828 h 1499109"/>
                <a:gd name="connsiteX15" fmla="*/ 1092247 w 1550258"/>
                <a:gd name="connsiteY15" fmla="*/ 407678 h 1499109"/>
                <a:gd name="connsiteX16" fmla="*/ 1130347 w 1550258"/>
                <a:gd name="connsiteY16" fmla="*/ 350528 h 1499109"/>
                <a:gd name="connsiteX17" fmla="*/ 1221311 w 1550258"/>
                <a:gd name="connsiteY17" fmla="*/ 248801 h 1499109"/>
                <a:gd name="connsiteX18" fmla="*/ 1327133 w 1550258"/>
                <a:gd name="connsiteY18" fmla="*/ 162600 h 1499109"/>
                <a:gd name="connsiteX19" fmla="*/ 1442196 w 1550258"/>
                <a:gd name="connsiteY19" fmla="*/ 90305 h 1499109"/>
                <a:gd name="connsiteX20" fmla="*/ 1544018 w 1550258"/>
                <a:gd name="connsiteY20" fmla="*/ 1151 h 1499109"/>
                <a:gd name="connsiteX21" fmla="*/ 1549161 w 1550258"/>
                <a:gd name="connsiteY21" fmla="*/ 1056 h 1499109"/>
                <a:gd name="connsiteX22" fmla="*/ 1549257 w 1550258"/>
                <a:gd name="connsiteY22" fmla="*/ 6199 h 1499109"/>
                <a:gd name="connsiteX23" fmla="*/ 1549257 w 1550258"/>
                <a:gd name="connsiteY23" fmla="*/ 6199 h 1499109"/>
                <a:gd name="connsiteX24" fmla="*/ 1446196 w 1550258"/>
                <a:gd name="connsiteY24" fmla="*/ 96210 h 1499109"/>
                <a:gd name="connsiteX25" fmla="*/ 1330562 w 1550258"/>
                <a:gd name="connsiteY25" fmla="*/ 168219 h 1499109"/>
                <a:gd name="connsiteX26" fmla="*/ 1225787 w 1550258"/>
                <a:gd name="connsiteY26" fmla="*/ 253373 h 1499109"/>
                <a:gd name="connsiteX27" fmla="*/ 1135110 w 1550258"/>
                <a:gd name="connsiteY27" fmla="*/ 354052 h 1499109"/>
                <a:gd name="connsiteX28" fmla="*/ 1097010 w 1550258"/>
                <a:gd name="connsiteY28" fmla="*/ 410250 h 1499109"/>
                <a:gd name="connsiteX29" fmla="*/ 1063195 w 1550258"/>
                <a:gd name="connsiteY29" fmla="*/ 469305 h 1499109"/>
                <a:gd name="connsiteX30" fmla="*/ 983471 w 1550258"/>
                <a:gd name="connsiteY30" fmla="*/ 579890 h 1499109"/>
                <a:gd name="connsiteX31" fmla="*/ 886602 w 1550258"/>
                <a:gd name="connsiteY31" fmla="*/ 675807 h 1499109"/>
                <a:gd name="connsiteX32" fmla="*/ 832405 w 1550258"/>
                <a:gd name="connsiteY32" fmla="*/ 717241 h 1499109"/>
                <a:gd name="connsiteX33" fmla="*/ 774397 w 1550258"/>
                <a:gd name="connsiteY33" fmla="*/ 753150 h 1499109"/>
                <a:gd name="connsiteX34" fmla="*/ 716676 w 1550258"/>
                <a:gd name="connsiteY34" fmla="*/ 788868 h 1499109"/>
                <a:gd name="connsiteX35" fmla="*/ 662765 w 1550258"/>
                <a:gd name="connsiteY35" fmla="*/ 830207 h 1499109"/>
                <a:gd name="connsiteX36" fmla="*/ 566181 w 1550258"/>
                <a:gd name="connsiteY36" fmla="*/ 925457 h 1499109"/>
                <a:gd name="connsiteX37" fmla="*/ 486933 w 1550258"/>
                <a:gd name="connsiteY37" fmla="*/ 1035471 h 1499109"/>
                <a:gd name="connsiteX38" fmla="*/ 453024 w 1550258"/>
                <a:gd name="connsiteY38" fmla="*/ 1094526 h 1499109"/>
                <a:gd name="connsiteX39" fmla="*/ 414924 w 1550258"/>
                <a:gd name="connsiteY39" fmla="*/ 1151009 h 1499109"/>
                <a:gd name="connsiteX40" fmla="*/ 323770 w 1550258"/>
                <a:gd name="connsiteY40" fmla="*/ 1252069 h 1499109"/>
                <a:gd name="connsiteX41" fmla="*/ 218042 w 1550258"/>
                <a:gd name="connsiteY41" fmla="*/ 1337794 h 1499109"/>
                <a:gd name="connsiteX42" fmla="*/ 102599 w 1550258"/>
                <a:gd name="connsiteY42" fmla="*/ 1409803 h 1499109"/>
                <a:gd name="connsiteX43" fmla="*/ 15 w 1550258"/>
                <a:gd name="connsiteY43" fmla="*/ 1499148 h 1499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550258" h="1499109">
                  <a:moveTo>
                    <a:pt x="15" y="1499148"/>
                  </a:moveTo>
                  <a:cubicBezTo>
                    <a:pt x="31476" y="1466410"/>
                    <a:pt x="65699" y="1436454"/>
                    <a:pt x="102313" y="1409613"/>
                  </a:cubicBezTo>
                  <a:cubicBezTo>
                    <a:pt x="138985" y="1382657"/>
                    <a:pt x="179752" y="1361988"/>
                    <a:pt x="217566" y="1337223"/>
                  </a:cubicBezTo>
                  <a:cubicBezTo>
                    <a:pt x="255256" y="1312210"/>
                    <a:pt x="290356" y="1283492"/>
                    <a:pt x="322341" y="1251498"/>
                  </a:cubicBezTo>
                  <a:cubicBezTo>
                    <a:pt x="355126" y="1220161"/>
                    <a:pt x="385416" y="1186309"/>
                    <a:pt x="412924" y="1150247"/>
                  </a:cubicBezTo>
                  <a:cubicBezTo>
                    <a:pt x="426640" y="1132121"/>
                    <a:pt x="439356" y="1113271"/>
                    <a:pt x="451024" y="1093764"/>
                  </a:cubicBezTo>
                  <a:cubicBezTo>
                    <a:pt x="462549" y="1074714"/>
                    <a:pt x="473312" y="1054330"/>
                    <a:pt x="484647" y="1034613"/>
                  </a:cubicBezTo>
                  <a:cubicBezTo>
                    <a:pt x="507097" y="995037"/>
                    <a:pt x="533663" y="957937"/>
                    <a:pt x="563895" y="923933"/>
                  </a:cubicBezTo>
                  <a:cubicBezTo>
                    <a:pt x="593832" y="889738"/>
                    <a:pt x="626074" y="857629"/>
                    <a:pt x="660383" y="827826"/>
                  </a:cubicBezTo>
                  <a:cubicBezTo>
                    <a:pt x="677643" y="813015"/>
                    <a:pt x="695674" y="799127"/>
                    <a:pt x="714390" y="786202"/>
                  </a:cubicBezTo>
                  <a:cubicBezTo>
                    <a:pt x="733440" y="773438"/>
                    <a:pt x="752490" y="761627"/>
                    <a:pt x="772302" y="750102"/>
                  </a:cubicBezTo>
                  <a:cubicBezTo>
                    <a:pt x="792114" y="738577"/>
                    <a:pt x="811164" y="726861"/>
                    <a:pt x="829928" y="714193"/>
                  </a:cubicBezTo>
                  <a:cubicBezTo>
                    <a:pt x="848550" y="701334"/>
                    <a:pt x="866485" y="687503"/>
                    <a:pt x="883649" y="672759"/>
                  </a:cubicBezTo>
                  <a:cubicBezTo>
                    <a:pt x="917815" y="643060"/>
                    <a:pt x="949924" y="611075"/>
                    <a:pt x="979757" y="577033"/>
                  </a:cubicBezTo>
                  <a:cubicBezTo>
                    <a:pt x="1009799" y="543162"/>
                    <a:pt x="1036202" y="506224"/>
                    <a:pt x="1058528" y="466828"/>
                  </a:cubicBezTo>
                  <a:cubicBezTo>
                    <a:pt x="1069863" y="447302"/>
                    <a:pt x="1080626" y="427300"/>
                    <a:pt x="1092247" y="407678"/>
                  </a:cubicBezTo>
                  <a:cubicBezTo>
                    <a:pt x="1103924" y="387971"/>
                    <a:pt x="1116640" y="368892"/>
                    <a:pt x="1130347" y="350528"/>
                  </a:cubicBezTo>
                  <a:cubicBezTo>
                    <a:pt x="1157960" y="314286"/>
                    <a:pt x="1188373" y="280272"/>
                    <a:pt x="1221311" y="248801"/>
                  </a:cubicBezTo>
                  <a:cubicBezTo>
                    <a:pt x="1253619" y="216607"/>
                    <a:pt x="1289072" y="187727"/>
                    <a:pt x="1327133" y="162600"/>
                  </a:cubicBezTo>
                  <a:cubicBezTo>
                    <a:pt x="1365233" y="137549"/>
                    <a:pt x="1405810" y="117070"/>
                    <a:pt x="1442196" y="90305"/>
                  </a:cubicBezTo>
                  <a:cubicBezTo>
                    <a:pt x="1478695" y="63644"/>
                    <a:pt x="1512766" y="33812"/>
                    <a:pt x="1544018" y="1151"/>
                  </a:cubicBezTo>
                  <a:cubicBezTo>
                    <a:pt x="1545408" y="-297"/>
                    <a:pt x="1547714" y="-335"/>
                    <a:pt x="1549161" y="1056"/>
                  </a:cubicBezTo>
                  <a:cubicBezTo>
                    <a:pt x="1550609" y="2446"/>
                    <a:pt x="1550647" y="4751"/>
                    <a:pt x="1549257" y="6199"/>
                  </a:cubicBezTo>
                  <a:lnTo>
                    <a:pt x="1549257" y="6199"/>
                  </a:lnTo>
                  <a:cubicBezTo>
                    <a:pt x="1517567" y="39127"/>
                    <a:pt x="1483086" y="69245"/>
                    <a:pt x="1446196" y="96210"/>
                  </a:cubicBezTo>
                  <a:cubicBezTo>
                    <a:pt x="1409239" y="123071"/>
                    <a:pt x="1368377" y="143835"/>
                    <a:pt x="1330562" y="168219"/>
                  </a:cubicBezTo>
                  <a:cubicBezTo>
                    <a:pt x="1292891" y="193042"/>
                    <a:pt x="1257791" y="221569"/>
                    <a:pt x="1225787" y="253373"/>
                  </a:cubicBezTo>
                  <a:cubicBezTo>
                    <a:pt x="1193003" y="284529"/>
                    <a:pt x="1162684" y="318191"/>
                    <a:pt x="1135110" y="354052"/>
                  </a:cubicBezTo>
                  <a:cubicBezTo>
                    <a:pt x="1121441" y="372112"/>
                    <a:pt x="1108725" y="390866"/>
                    <a:pt x="1097010" y="410250"/>
                  </a:cubicBezTo>
                  <a:cubicBezTo>
                    <a:pt x="1085389" y="429300"/>
                    <a:pt x="1074626" y="449588"/>
                    <a:pt x="1063195" y="469305"/>
                  </a:cubicBezTo>
                  <a:cubicBezTo>
                    <a:pt x="1040545" y="508843"/>
                    <a:pt x="1013818" y="545905"/>
                    <a:pt x="983471" y="579890"/>
                  </a:cubicBezTo>
                  <a:cubicBezTo>
                    <a:pt x="953401" y="614028"/>
                    <a:pt x="921035" y="646070"/>
                    <a:pt x="886602" y="675807"/>
                  </a:cubicBezTo>
                  <a:cubicBezTo>
                    <a:pt x="869295" y="690580"/>
                    <a:pt x="851207" y="704420"/>
                    <a:pt x="832405" y="717241"/>
                  </a:cubicBezTo>
                  <a:cubicBezTo>
                    <a:pt x="813355" y="730004"/>
                    <a:pt x="794305" y="741720"/>
                    <a:pt x="774397" y="753150"/>
                  </a:cubicBezTo>
                  <a:cubicBezTo>
                    <a:pt x="754490" y="764580"/>
                    <a:pt x="735440" y="776295"/>
                    <a:pt x="716676" y="788868"/>
                  </a:cubicBezTo>
                  <a:cubicBezTo>
                    <a:pt x="697950" y="801642"/>
                    <a:pt x="679957" y="815443"/>
                    <a:pt x="662765" y="830207"/>
                  </a:cubicBezTo>
                  <a:cubicBezTo>
                    <a:pt x="628437" y="859715"/>
                    <a:pt x="596166" y="891538"/>
                    <a:pt x="566181" y="925457"/>
                  </a:cubicBezTo>
                  <a:cubicBezTo>
                    <a:pt x="536015" y="959280"/>
                    <a:pt x="509460" y="996152"/>
                    <a:pt x="486933" y="1035471"/>
                  </a:cubicBezTo>
                  <a:cubicBezTo>
                    <a:pt x="475503" y="1055092"/>
                    <a:pt x="464740" y="1075095"/>
                    <a:pt x="453024" y="1094526"/>
                  </a:cubicBezTo>
                  <a:cubicBezTo>
                    <a:pt x="441385" y="1114052"/>
                    <a:pt x="428668" y="1132902"/>
                    <a:pt x="414924" y="1151009"/>
                  </a:cubicBezTo>
                  <a:cubicBezTo>
                    <a:pt x="387235" y="1187033"/>
                    <a:pt x="356755" y="1220827"/>
                    <a:pt x="323770" y="1252069"/>
                  </a:cubicBezTo>
                  <a:cubicBezTo>
                    <a:pt x="291470" y="1284102"/>
                    <a:pt x="256057" y="1312820"/>
                    <a:pt x="218042" y="1337794"/>
                  </a:cubicBezTo>
                  <a:cubicBezTo>
                    <a:pt x="179942" y="1362654"/>
                    <a:pt x="139366" y="1383038"/>
                    <a:pt x="102599" y="1409803"/>
                  </a:cubicBezTo>
                  <a:cubicBezTo>
                    <a:pt x="65871" y="1436540"/>
                    <a:pt x="31543" y="1466439"/>
                    <a:pt x="15" y="149914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C8DA9DA1-FBDD-4B17-AF4E-40FABD02469D}"/>
                </a:ext>
              </a:extLst>
            </p:cNvPr>
            <p:cNvSpPr/>
            <p:nvPr/>
          </p:nvSpPr>
          <p:spPr>
            <a:xfrm>
              <a:off x="8668606" y="4955011"/>
              <a:ext cx="1450395" cy="1397019"/>
            </a:xfrm>
            <a:custGeom>
              <a:avLst/>
              <a:gdLst>
                <a:gd name="connsiteX0" fmla="*/ 15 w 1450395"/>
                <a:gd name="connsiteY0" fmla="*/ 1397058 h 1397019"/>
                <a:gd name="connsiteX1" fmla="*/ 96217 w 1450395"/>
                <a:gd name="connsiteY1" fmla="*/ 1313810 h 1397019"/>
                <a:gd name="connsiteX2" fmla="*/ 205089 w 1450395"/>
                <a:gd name="connsiteY2" fmla="*/ 1247802 h 1397019"/>
                <a:gd name="connsiteX3" fmla="*/ 304148 w 1450395"/>
                <a:gd name="connsiteY3" fmla="*/ 1168363 h 1397019"/>
                <a:gd name="connsiteX4" fmla="*/ 388540 w 1450395"/>
                <a:gd name="connsiteY4" fmla="*/ 1073113 h 1397019"/>
                <a:gd name="connsiteX5" fmla="*/ 423211 w 1450395"/>
                <a:gd name="connsiteY5" fmla="*/ 1019869 h 1397019"/>
                <a:gd name="connsiteX6" fmla="*/ 453691 w 1450395"/>
                <a:gd name="connsiteY6" fmla="*/ 963956 h 1397019"/>
                <a:gd name="connsiteX7" fmla="*/ 526652 w 1450395"/>
                <a:gd name="connsiteY7" fmla="*/ 859181 h 1397019"/>
                <a:gd name="connsiteX8" fmla="*/ 617140 w 1450395"/>
                <a:gd name="connsiteY8" fmla="*/ 769361 h 1397019"/>
                <a:gd name="connsiteX9" fmla="*/ 668099 w 1450395"/>
                <a:gd name="connsiteY9" fmla="*/ 731261 h 1397019"/>
                <a:gd name="connsiteX10" fmla="*/ 722772 w 1450395"/>
                <a:gd name="connsiteY10" fmla="*/ 698400 h 1397019"/>
                <a:gd name="connsiteX11" fmla="*/ 777160 w 1450395"/>
                <a:gd name="connsiteY11" fmla="*/ 665634 h 1397019"/>
                <a:gd name="connsiteX12" fmla="*/ 827738 w 1450395"/>
                <a:gd name="connsiteY12" fmla="*/ 627534 h 1397019"/>
                <a:gd name="connsiteX13" fmla="*/ 917749 w 1450395"/>
                <a:gd name="connsiteY13" fmla="*/ 538094 h 1397019"/>
                <a:gd name="connsiteX14" fmla="*/ 990330 w 1450395"/>
                <a:gd name="connsiteY14" fmla="*/ 434367 h 1397019"/>
                <a:gd name="connsiteX15" fmla="*/ 1020809 w 1450395"/>
                <a:gd name="connsiteY15" fmla="*/ 378455 h 1397019"/>
                <a:gd name="connsiteX16" fmla="*/ 1055671 w 1450395"/>
                <a:gd name="connsiteY16" fmla="*/ 324829 h 1397019"/>
                <a:gd name="connsiteX17" fmla="*/ 1140538 w 1450395"/>
                <a:gd name="connsiteY17" fmla="*/ 229579 h 1397019"/>
                <a:gd name="connsiteX18" fmla="*/ 1240170 w 1450395"/>
                <a:gd name="connsiteY18" fmla="*/ 149855 h 1397019"/>
                <a:gd name="connsiteX19" fmla="*/ 1348945 w 1450395"/>
                <a:gd name="connsiteY19" fmla="*/ 83942 h 1397019"/>
                <a:gd name="connsiteX20" fmla="*/ 1444195 w 1450395"/>
                <a:gd name="connsiteY20" fmla="*/ 1074 h 1397019"/>
                <a:gd name="connsiteX21" fmla="*/ 1449339 w 1450395"/>
                <a:gd name="connsiteY21" fmla="*/ 1074 h 1397019"/>
                <a:gd name="connsiteX22" fmla="*/ 1449368 w 1450395"/>
                <a:gd name="connsiteY22" fmla="*/ 6189 h 1397019"/>
                <a:gd name="connsiteX23" fmla="*/ 1449339 w 1450395"/>
                <a:gd name="connsiteY23" fmla="*/ 6218 h 1397019"/>
                <a:gd name="connsiteX24" fmla="*/ 1449339 w 1450395"/>
                <a:gd name="connsiteY24" fmla="*/ 6218 h 1397019"/>
                <a:gd name="connsiteX25" fmla="*/ 1352374 w 1450395"/>
                <a:gd name="connsiteY25" fmla="*/ 89562 h 1397019"/>
                <a:gd name="connsiteX26" fmla="*/ 1243123 w 1450395"/>
                <a:gd name="connsiteY26" fmla="*/ 155189 h 1397019"/>
                <a:gd name="connsiteX27" fmla="*/ 1144158 w 1450395"/>
                <a:gd name="connsiteY27" fmla="*/ 233961 h 1397019"/>
                <a:gd name="connsiteX28" fmla="*/ 1059671 w 1450395"/>
                <a:gd name="connsiteY28" fmla="*/ 328449 h 1397019"/>
                <a:gd name="connsiteX29" fmla="*/ 1024905 w 1450395"/>
                <a:gd name="connsiteY29" fmla="*/ 381408 h 1397019"/>
                <a:gd name="connsiteX30" fmla="*/ 994235 w 1450395"/>
                <a:gd name="connsiteY30" fmla="*/ 437129 h 1397019"/>
                <a:gd name="connsiteX31" fmla="*/ 920702 w 1450395"/>
                <a:gd name="connsiteY31" fmla="*/ 541428 h 1397019"/>
                <a:gd name="connsiteX32" fmla="*/ 829928 w 1450395"/>
                <a:gd name="connsiteY32" fmla="*/ 631058 h 1397019"/>
                <a:gd name="connsiteX33" fmla="*/ 778874 w 1450395"/>
                <a:gd name="connsiteY33" fmla="*/ 669158 h 1397019"/>
                <a:gd name="connsiteX34" fmla="*/ 724010 w 1450395"/>
                <a:gd name="connsiteY34" fmla="*/ 701924 h 1397019"/>
                <a:gd name="connsiteX35" fmla="*/ 669432 w 1450395"/>
                <a:gd name="connsiteY35" fmla="*/ 734404 h 1397019"/>
                <a:gd name="connsiteX36" fmla="*/ 618664 w 1450395"/>
                <a:gd name="connsiteY36" fmla="*/ 772504 h 1397019"/>
                <a:gd name="connsiteX37" fmla="*/ 528272 w 1450395"/>
                <a:gd name="connsiteY37" fmla="*/ 861658 h 1397019"/>
                <a:gd name="connsiteX38" fmla="*/ 455215 w 1450395"/>
                <a:gd name="connsiteY38" fmla="*/ 965385 h 1397019"/>
                <a:gd name="connsiteX39" fmla="*/ 424544 w 1450395"/>
                <a:gd name="connsiteY39" fmla="*/ 1021202 h 1397019"/>
                <a:gd name="connsiteX40" fmla="*/ 389588 w 1450395"/>
                <a:gd name="connsiteY40" fmla="*/ 1074447 h 1397019"/>
                <a:gd name="connsiteX41" fmla="*/ 304624 w 1450395"/>
                <a:gd name="connsiteY41" fmla="*/ 1169697 h 1397019"/>
                <a:gd name="connsiteX42" fmla="*/ 205089 w 1450395"/>
                <a:gd name="connsiteY42" fmla="*/ 1248945 h 1397019"/>
                <a:gd name="connsiteX43" fmla="*/ 95932 w 1450395"/>
                <a:gd name="connsiteY43" fmla="*/ 1314477 h 1397019"/>
                <a:gd name="connsiteX44" fmla="*/ 15 w 1450395"/>
                <a:gd name="connsiteY44" fmla="*/ 1397058 h 1397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450395" h="1397019">
                  <a:moveTo>
                    <a:pt x="15" y="1397058"/>
                  </a:moveTo>
                  <a:cubicBezTo>
                    <a:pt x="29409" y="1366359"/>
                    <a:pt x="61613" y="1338489"/>
                    <a:pt x="96217" y="1313810"/>
                  </a:cubicBezTo>
                  <a:cubicBezTo>
                    <a:pt x="130793" y="1289045"/>
                    <a:pt x="169274" y="1270662"/>
                    <a:pt x="205089" y="1247802"/>
                  </a:cubicBezTo>
                  <a:cubicBezTo>
                    <a:pt x="240874" y="1224970"/>
                    <a:pt x="274087" y="1198339"/>
                    <a:pt x="304148" y="1168363"/>
                  </a:cubicBezTo>
                  <a:cubicBezTo>
                    <a:pt x="334895" y="1139026"/>
                    <a:pt x="363118" y="1107165"/>
                    <a:pt x="388540" y="1073113"/>
                  </a:cubicBezTo>
                  <a:cubicBezTo>
                    <a:pt x="401132" y="1056054"/>
                    <a:pt x="412705" y="1038280"/>
                    <a:pt x="423211" y="1019869"/>
                  </a:cubicBezTo>
                  <a:cubicBezTo>
                    <a:pt x="433689" y="1001485"/>
                    <a:pt x="443404" y="982530"/>
                    <a:pt x="453691" y="963956"/>
                  </a:cubicBezTo>
                  <a:cubicBezTo>
                    <a:pt x="474017" y="926409"/>
                    <a:pt x="498487" y="891262"/>
                    <a:pt x="526652" y="859181"/>
                  </a:cubicBezTo>
                  <a:cubicBezTo>
                    <a:pt x="554589" y="827082"/>
                    <a:pt x="584831" y="797060"/>
                    <a:pt x="617140" y="769361"/>
                  </a:cubicBezTo>
                  <a:cubicBezTo>
                    <a:pt x="633371" y="755683"/>
                    <a:pt x="650382" y="742958"/>
                    <a:pt x="668099" y="731261"/>
                  </a:cubicBezTo>
                  <a:cubicBezTo>
                    <a:pt x="685815" y="719545"/>
                    <a:pt x="704198" y="708782"/>
                    <a:pt x="722772" y="698400"/>
                  </a:cubicBezTo>
                  <a:cubicBezTo>
                    <a:pt x="741346" y="688017"/>
                    <a:pt x="759538" y="677349"/>
                    <a:pt x="777160" y="665634"/>
                  </a:cubicBezTo>
                  <a:cubicBezTo>
                    <a:pt x="794762" y="653946"/>
                    <a:pt x="811650" y="641221"/>
                    <a:pt x="827738" y="627534"/>
                  </a:cubicBezTo>
                  <a:cubicBezTo>
                    <a:pt x="859903" y="599987"/>
                    <a:pt x="889993" y="570088"/>
                    <a:pt x="917749" y="538094"/>
                  </a:cubicBezTo>
                  <a:cubicBezTo>
                    <a:pt x="945743" y="506337"/>
                    <a:pt x="970089" y="471543"/>
                    <a:pt x="990330" y="434367"/>
                  </a:cubicBezTo>
                  <a:cubicBezTo>
                    <a:pt x="1000616" y="415793"/>
                    <a:pt x="1010236" y="396933"/>
                    <a:pt x="1020809" y="378455"/>
                  </a:cubicBezTo>
                  <a:cubicBezTo>
                    <a:pt x="1031392" y="359929"/>
                    <a:pt x="1043031" y="342022"/>
                    <a:pt x="1055671" y="324829"/>
                  </a:cubicBezTo>
                  <a:cubicBezTo>
                    <a:pt x="1081246" y="290768"/>
                    <a:pt x="1109640" y="258907"/>
                    <a:pt x="1140538" y="229579"/>
                  </a:cubicBezTo>
                  <a:cubicBezTo>
                    <a:pt x="1170799" y="199518"/>
                    <a:pt x="1204204" y="172791"/>
                    <a:pt x="1240170" y="149855"/>
                  </a:cubicBezTo>
                  <a:cubicBezTo>
                    <a:pt x="1276270" y="126900"/>
                    <a:pt x="1314656" y="108516"/>
                    <a:pt x="1348945" y="83942"/>
                  </a:cubicBezTo>
                  <a:cubicBezTo>
                    <a:pt x="1383207" y="59348"/>
                    <a:pt x="1415097" y="31602"/>
                    <a:pt x="1444195" y="1074"/>
                  </a:cubicBezTo>
                  <a:cubicBezTo>
                    <a:pt x="1445634" y="-307"/>
                    <a:pt x="1447901" y="-307"/>
                    <a:pt x="1449339" y="1074"/>
                  </a:cubicBezTo>
                  <a:cubicBezTo>
                    <a:pt x="1450758" y="2484"/>
                    <a:pt x="1450768" y="4770"/>
                    <a:pt x="1449368" y="6189"/>
                  </a:cubicBezTo>
                  <a:cubicBezTo>
                    <a:pt x="1449358" y="6199"/>
                    <a:pt x="1449349" y="6208"/>
                    <a:pt x="1449339" y="6218"/>
                  </a:cubicBezTo>
                  <a:lnTo>
                    <a:pt x="1449339" y="6218"/>
                  </a:lnTo>
                  <a:cubicBezTo>
                    <a:pt x="1419707" y="36984"/>
                    <a:pt x="1387236" y="64882"/>
                    <a:pt x="1352374" y="89562"/>
                  </a:cubicBezTo>
                  <a:cubicBezTo>
                    <a:pt x="1317513" y="114327"/>
                    <a:pt x="1278746" y="132710"/>
                    <a:pt x="1243123" y="155189"/>
                  </a:cubicBezTo>
                  <a:cubicBezTo>
                    <a:pt x="1207442" y="177868"/>
                    <a:pt x="1174267" y="204271"/>
                    <a:pt x="1144158" y="233961"/>
                  </a:cubicBezTo>
                  <a:cubicBezTo>
                    <a:pt x="1113430" y="263060"/>
                    <a:pt x="1085170" y="294663"/>
                    <a:pt x="1059671" y="328449"/>
                  </a:cubicBezTo>
                  <a:cubicBezTo>
                    <a:pt x="1047089" y="345432"/>
                    <a:pt x="1035478" y="363110"/>
                    <a:pt x="1024905" y="381408"/>
                  </a:cubicBezTo>
                  <a:cubicBezTo>
                    <a:pt x="1014332" y="399696"/>
                    <a:pt x="1004617" y="418555"/>
                    <a:pt x="994235" y="437129"/>
                  </a:cubicBezTo>
                  <a:cubicBezTo>
                    <a:pt x="973708" y="474543"/>
                    <a:pt x="949048" y="509528"/>
                    <a:pt x="920702" y="541428"/>
                  </a:cubicBezTo>
                  <a:cubicBezTo>
                    <a:pt x="892688" y="573498"/>
                    <a:pt x="862351" y="603455"/>
                    <a:pt x="829928" y="631058"/>
                  </a:cubicBezTo>
                  <a:cubicBezTo>
                    <a:pt x="813660" y="644726"/>
                    <a:pt x="796610" y="657452"/>
                    <a:pt x="778874" y="669158"/>
                  </a:cubicBezTo>
                  <a:cubicBezTo>
                    <a:pt x="760967" y="680874"/>
                    <a:pt x="742584" y="691542"/>
                    <a:pt x="724010" y="701924"/>
                  </a:cubicBezTo>
                  <a:cubicBezTo>
                    <a:pt x="705436" y="712306"/>
                    <a:pt x="687149" y="722879"/>
                    <a:pt x="669432" y="734404"/>
                  </a:cubicBezTo>
                  <a:cubicBezTo>
                    <a:pt x="651821" y="746167"/>
                    <a:pt x="634875" y="758883"/>
                    <a:pt x="618664" y="772504"/>
                  </a:cubicBezTo>
                  <a:cubicBezTo>
                    <a:pt x="586393" y="799975"/>
                    <a:pt x="556189" y="829778"/>
                    <a:pt x="528272" y="861658"/>
                  </a:cubicBezTo>
                  <a:cubicBezTo>
                    <a:pt x="500134" y="893415"/>
                    <a:pt x="475637" y="928200"/>
                    <a:pt x="455215" y="965385"/>
                  </a:cubicBezTo>
                  <a:cubicBezTo>
                    <a:pt x="444833" y="983864"/>
                    <a:pt x="435117" y="1002723"/>
                    <a:pt x="424544" y="1021202"/>
                  </a:cubicBezTo>
                  <a:cubicBezTo>
                    <a:pt x="413876" y="1039576"/>
                    <a:pt x="402199" y="1057350"/>
                    <a:pt x="389588" y="1074447"/>
                  </a:cubicBezTo>
                  <a:cubicBezTo>
                    <a:pt x="363994" y="1108527"/>
                    <a:pt x="335571" y="1140388"/>
                    <a:pt x="304624" y="1169697"/>
                  </a:cubicBezTo>
                  <a:cubicBezTo>
                    <a:pt x="274345" y="1199567"/>
                    <a:pt x="240979" y="1226132"/>
                    <a:pt x="205089" y="1248945"/>
                  </a:cubicBezTo>
                  <a:cubicBezTo>
                    <a:pt x="169179" y="1271614"/>
                    <a:pt x="130603" y="1289807"/>
                    <a:pt x="95932" y="1314477"/>
                  </a:cubicBezTo>
                  <a:cubicBezTo>
                    <a:pt x="61451" y="1338946"/>
                    <a:pt x="29333" y="1366598"/>
                    <a:pt x="15" y="139705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3A9331E-14E3-487F-8D70-054E6624B7C6}"/>
                </a:ext>
              </a:extLst>
            </p:cNvPr>
            <p:cNvSpPr/>
            <p:nvPr/>
          </p:nvSpPr>
          <p:spPr>
            <a:xfrm>
              <a:off x="8768143" y="5056661"/>
              <a:ext cx="1351376" cy="1295369"/>
            </a:xfrm>
            <a:custGeom>
              <a:avLst/>
              <a:gdLst>
                <a:gd name="connsiteX0" fmla="*/ 15 w 1351376"/>
                <a:gd name="connsiteY0" fmla="*/ 1295408 h 1295369"/>
                <a:gd name="connsiteX1" fmla="*/ 90026 w 1351376"/>
                <a:gd name="connsiteY1" fmla="*/ 1218446 h 1295369"/>
                <a:gd name="connsiteX2" fmla="*/ 192610 w 1351376"/>
                <a:gd name="connsiteY2" fmla="*/ 1158915 h 1295369"/>
                <a:gd name="connsiteX3" fmla="*/ 285479 w 1351376"/>
                <a:gd name="connsiteY3" fmla="*/ 1085858 h 1295369"/>
                <a:gd name="connsiteX4" fmla="*/ 363679 w 1351376"/>
                <a:gd name="connsiteY4" fmla="*/ 997085 h 1295369"/>
                <a:gd name="connsiteX5" fmla="*/ 395207 w 1351376"/>
                <a:gd name="connsiteY5" fmla="*/ 946984 h 1295369"/>
                <a:gd name="connsiteX6" fmla="*/ 422544 w 1351376"/>
                <a:gd name="connsiteY6" fmla="*/ 894406 h 1295369"/>
                <a:gd name="connsiteX7" fmla="*/ 489219 w 1351376"/>
                <a:gd name="connsiteY7" fmla="*/ 796393 h 1295369"/>
                <a:gd name="connsiteX8" fmla="*/ 573515 w 1351376"/>
                <a:gd name="connsiteY8" fmla="*/ 712764 h 1295369"/>
                <a:gd name="connsiteX9" fmla="*/ 621140 w 1351376"/>
                <a:gd name="connsiteY9" fmla="*/ 677522 h 1295369"/>
                <a:gd name="connsiteX10" fmla="*/ 672575 w 1351376"/>
                <a:gd name="connsiteY10" fmla="*/ 647804 h 1295369"/>
                <a:gd name="connsiteX11" fmla="*/ 723820 w 1351376"/>
                <a:gd name="connsiteY11" fmla="*/ 618276 h 1295369"/>
                <a:gd name="connsiteX12" fmla="*/ 771445 w 1351376"/>
                <a:gd name="connsiteY12" fmla="*/ 583224 h 1295369"/>
                <a:gd name="connsiteX13" fmla="*/ 855265 w 1351376"/>
                <a:gd name="connsiteY13" fmla="*/ 500071 h 1295369"/>
                <a:gd name="connsiteX14" fmla="*/ 921940 w 1351376"/>
                <a:gd name="connsiteY14" fmla="*/ 402725 h 1295369"/>
                <a:gd name="connsiteX15" fmla="*/ 949372 w 1351376"/>
                <a:gd name="connsiteY15" fmla="*/ 350052 h 1295369"/>
                <a:gd name="connsiteX16" fmla="*/ 981090 w 1351376"/>
                <a:gd name="connsiteY16" fmla="*/ 299665 h 1295369"/>
                <a:gd name="connsiteX17" fmla="*/ 1059767 w 1351376"/>
                <a:gd name="connsiteY17" fmla="*/ 210415 h 1295369"/>
                <a:gd name="connsiteX18" fmla="*/ 1153302 w 1351376"/>
                <a:gd name="connsiteY18" fmla="*/ 136787 h 1295369"/>
                <a:gd name="connsiteX19" fmla="*/ 1255696 w 1351376"/>
                <a:gd name="connsiteY19" fmla="*/ 77351 h 1295369"/>
                <a:gd name="connsiteX20" fmla="*/ 1345135 w 1351376"/>
                <a:gd name="connsiteY20" fmla="*/ 1151 h 1295369"/>
                <a:gd name="connsiteX21" fmla="*/ 1350279 w 1351376"/>
                <a:gd name="connsiteY21" fmla="*/ 1056 h 1295369"/>
                <a:gd name="connsiteX22" fmla="*/ 1350374 w 1351376"/>
                <a:gd name="connsiteY22" fmla="*/ 6199 h 1295369"/>
                <a:gd name="connsiteX23" fmla="*/ 1350374 w 1351376"/>
                <a:gd name="connsiteY23" fmla="*/ 6199 h 1295369"/>
                <a:gd name="connsiteX24" fmla="*/ 1259506 w 1351376"/>
                <a:gd name="connsiteY24" fmla="*/ 83352 h 1295369"/>
                <a:gd name="connsiteX25" fmla="*/ 1156636 w 1351376"/>
                <a:gd name="connsiteY25" fmla="*/ 142597 h 1295369"/>
                <a:gd name="connsiteX26" fmla="*/ 1063862 w 1351376"/>
                <a:gd name="connsiteY26" fmla="*/ 214988 h 1295369"/>
                <a:gd name="connsiteX27" fmla="*/ 985566 w 1351376"/>
                <a:gd name="connsiteY27" fmla="*/ 303094 h 1295369"/>
                <a:gd name="connsiteX28" fmla="*/ 953943 w 1351376"/>
                <a:gd name="connsiteY28" fmla="*/ 352909 h 1295369"/>
                <a:gd name="connsiteX29" fmla="*/ 926417 w 1351376"/>
                <a:gd name="connsiteY29" fmla="*/ 405392 h 1295369"/>
                <a:gd name="connsiteX30" fmla="*/ 859170 w 1351376"/>
                <a:gd name="connsiteY30" fmla="*/ 503309 h 1295369"/>
                <a:gd name="connsiteX31" fmla="*/ 774397 w 1351376"/>
                <a:gd name="connsiteY31" fmla="*/ 586748 h 1295369"/>
                <a:gd name="connsiteX32" fmla="*/ 726772 w 1351376"/>
                <a:gd name="connsiteY32" fmla="*/ 621895 h 1295369"/>
                <a:gd name="connsiteX33" fmla="*/ 675147 w 1351376"/>
                <a:gd name="connsiteY33" fmla="*/ 651328 h 1295369"/>
                <a:gd name="connsiteX34" fmla="*/ 623807 w 1351376"/>
                <a:gd name="connsiteY34" fmla="*/ 680665 h 1295369"/>
                <a:gd name="connsiteX35" fmla="*/ 576182 w 1351376"/>
                <a:gd name="connsiteY35" fmla="*/ 715526 h 1295369"/>
                <a:gd name="connsiteX36" fmla="*/ 491886 w 1351376"/>
                <a:gd name="connsiteY36" fmla="*/ 798489 h 1295369"/>
                <a:gd name="connsiteX37" fmla="*/ 425211 w 1351376"/>
                <a:gd name="connsiteY37" fmla="*/ 895739 h 1295369"/>
                <a:gd name="connsiteX38" fmla="*/ 397684 w 1351376"/>
                <a:gd name="connsiteY38" fmla="*/ 948317 h 1295369"/>
                <a:gd name="connsiteX39" fmla="*/ 365870 w 1351376"/>
                <a:gd name="connsiteY39" fmla="*/ 998419 h 1295369"/>
                <a:gd name="connsiteX40" fmla="*/ 287099 w 1351376"/>
                <a:gd name="connsiteY40" fmla="*/ 1087097 h 1295369"/>
                <a:gd name="connsiteX41" fmla="*/ 193753 w 1351376"/>
                <a:gd name="connsiteY41" fmla="*/ 1159962 h 1295369"/>
                <a:gd name="connsiteX42" fmla="*/ 90979 w 1351376"/>
                <a:gd name="connsiteY42" fmla="*/ 1219113 h 1295369"/>
                <a:gd name="connsiteX43" fmla="*/ 15 w 1351376"/>
                <a:gd name="connsiteY43" fmla="*/ 1295408 h 1295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351376" h="1295369">
                  <a:moveTo>
                    <a:pt x="15" y="1295408"/>
                  </a:moveTo>
                  <a:cubicBezTo>
                    <a:pt x="27371" y="1266814"/>
                    <a:pt x="57527" y="1241030"/>
                    <a:pt x="90026" y="1218446"/>
                  </a:cubicBezTo>
                  <a:cubicBezTo>
                    <a:pt x="122602" y="1195872"/>
                    <a:pt x="158892" y="1179584"/>
                    <a:pt x="192610" y="1158915"/>
                  </a:cubicBezTo>
                  <a:cubicBezTo>
                    <a:pt x="226234" y="1138160"/>
                    <a:pt x="257390" y="1113652"/>
                    <a:pt x="285479" y="1085858"/>
                  </a:cubicBezTo>
                  <a:cubicBezTo>
                    <a:pt x="314130" y="1058645"/>
                    <a:pt x="340295" y="1028937"/>
                    <a:pt x="363679" y="997085"/>
                  </a:cubicBezTo>
                  <a:cubicBezTo>
                    <a:pt x="375233" y="981064"/>
                    <a:pt x="385758" y="964329"/>
                    <a:pt x="395207" y="946984"/>
                  </a:cubicBezTo>
                  <a:cubicBezTo>
                    <a:pt x="404732" y="929648"/>
                    <a:pt x="413305" y="911932"/>
                    <a:pt x="422544" y="894406"/>
                  </a:cubicBezTo>
                  <a:cubicBezTo>
                    <a:pt x="440813" y="859211"/>
                    <a:pt x="463197" y="826311"/>
                    <a:pt x="489219" y="796393"/>
                  </a:cubicBezTo>
                  <a:cubicBezTo>
                    <a:pt x="515070" y="766342"/>
                    <a:pt x="543255" y="738377"/>
                    <a:pt x="573515" y="712764"/>
                  </a:cubicBezTo>
                  <a:cubicBezTo>
                    <a:pt x="588669" y="700077"/>
                    <a:pt x="604576" y="688304"/>
                    <a:pt x="621140" y="677522"/>
                  </a:cubicBezTo>
                  <a:cubicBezTo>
                    <a:pt x="637904" y="666854"/>
                    <a:pt x="655144" y="657138"/>
                    <a:pt x="672575" y="647804"/>
                  </a:cubicBezTo>
                  <a:cubicBezTo>
                    <a:pt x="690006" y="638469"/>
                    <a:pt x="707246" y="628754"/>
                    <a:pt x="723820" y="618276"/>
                  </a:cubicBezTo>
                  <a:cubicBezTo>
                    <a:pt x="740412" y="607598"/>
                    <a:pt x="756319" y="595892"/>
                    <a:pt x="771445" y="583224"/>
                  </a:cubicBezTo>
                  <a:cubicBezTo>
                    <a:pt x="801543" y="557773"/>
                    <a:pt x="829576" y="529969"/>
                    <a:pt x="855265" y="500071"/>
                  </a:cubicBezTo>
                  <a:cubicBezTo>
                    <a:pt x="881354" y="470448"/>
                    <a:pt x="903747" y="437758"/>
                    <a:pt x="921940" y="402725"/>
                  </a:cubicBezTo>
                  <a:cubicBezTo>
                    <a:pt x="931465" y="385295"/>
                    <a:pt x="939847" y="367483"/>
                    <a:pt x="949372" y="350052"/>
                  </a:cubicBezTo>
                  <a:cubicBezTo>
                    <a:pt x="958944" y="332640"/>
                    <a:pt x="969527" y="315819"/>
                    <a:pt x="981090" y="299665"/>
                  </a:cubicBezTo>
                  <a:cubicBezTo>
                    <a:pt x="1004579" y="267613"/>
                    <a:pt x="1030915" y="237743"/>
                    <a:pt x="1059767" y="210415"/>
                  </a:cubicBezTo>
                  <a:cubicBezTo>
                    <a:pt x="1088036" y="182383"/>
                    <a:pt x="1119422" y="157685"/>
                    <a:pt x="1153302" y="136787"/>
                  </a:cubicBezTo>
                  <a:cubicBezTo>
                    <a:pt x="1187306" y="116023"/>
                    <a:pt x="1223406" y="99830"/>
                    <a:pt x="1255696" y="77351"/>
                  </a:cubicBezTo>
                  <a:cubicBezTo>
                    <a:pt x="1288014" y="55043"/>
                    <a:pt x="1317980" y="29517"/>
                    <a:pt x="1345135" y="1151"/>
                  </a:cubicBezTo>
                  <a:cubicBezTo>
                    <a:pt x="1346526" y="-297"/>
                    <a:pt x="1348831" y="-335"/>
                    <a:pt x="1350279" y="1056"/>
                  </a:cubicBezTo>
                  <a:cubicBezTo>
                    <a:pt x="1351727" y="2447"/>
                    <a:pt x="1351765" y="4751"/>
                    <a:pt x="1350374" y="6199"/>
                  </a:cubicBezTo>
                  <a:lnTo>
                    <a:pt x="1350374" y="6199"/>
                  </a:lnTo>
                  <a:cubicBezTo>
                    <a:pt x="1322761" y="34917"/>
                    <a:pt x="1292319" y="60768"/>
                    <a:pt x="1259506" y="83352"/>
                  </a:cubicBezTo>
                  <a:cubicBezTo>
                    <a:pt x="1226644" y="106021"/>
                    <a:pt x="1190164" y="122214"/>
                    <a:pt x="1156636" y="142597"/>
                  </a:cubicBezTo>
                  <a:cubicBezTo>
                    <a:pt x="1123031" y="163076"/>
                    <a:pt x="1091904" y="187374"/>
                    <a:pt x="1063862" y="214988"/>
                  </a:cubicBezTo>
                  <a:cubicBezTo>
                    <a:pt x="1035144" y="241915"/>
                    <a:pt x="1008931" y="271404"/>
                    <a:pt x="985566" y="303094"/>
                  </a:cubicBezTo>
                  <a:cubicBezTo>
                    <a:pt x="974022" y="319038"/>
                    <a:pt x="963459" y="335679"/>
                    <a:pt x="953943" y="352909"/>
                  </a:cubicBezTo>
                  <a:cubicBezTo>
                    <a:pt x="944418" y="370150"/>
                    <a:pt x="935751" y="387866"/>
                    <a:pt x="926417" y="405392"/>
                  </a:cubicBezTo>
                  <a:cubicBezTo>
                    <a:pt x="908004" y="440606"/>
                    <a:pt x="885421" y="473477"/>
                    <a:pt x="859170" y="503309"/>
                  </a:cubicBezTo>
                  <a:cubicBezTo>
                    <a:pt x="833129" y="533284"/>
                    <a:pt x="804782" y="561183"/>
                    <a:pt x="774397" y="586748"/>
                  </a:cubicBezTo>
                  <a:cubicBezTo>
                    <a:pt x="759253" y="599426"/>
                    <a:pt x="743346" y="611161"/>
                    <a:pt x="726772" y="621895"/>
                  </a:cubicBezTo>
                  <a:cubicBezTo>
                    <a:pt x="710008" y="632468"/>
                    <a:pt x="692673" y="642088"/>
                    <a:pt x="675147" y="651328"/>
                  </a:cubicBezTo>
                  <a:cubicBezTo>
                    <a:pt x="657621" y="660567"/>
                    <a:pt x="640476" y="670378"/>
                    <a:pt x="623807" y="680665"/>
                  </a:cubicBezTo>
                  <a:cubicBezTo>
                    <a:pt x="607243" y="691314"/>
                    <a:pt x="591336" y="702953"/>
                    <a:pt x="576182" y="715526"/>
                  </a:cubicBezTo>
                  <a:cubicBezTo>
                    <a:pt x="545912" y="740882"/>
                    <a:pt x="517718" y="768618"/>
                    <a:pt x="491886" y="798489"/>
                  </a:cubicBezTo>
                  <a:cubicBezTo>
                    <a:pt x="465854" y="828131"/>
                    <a:pt x="443470" y="860773"/>
                    <a:pt x="425211" y="895739"/>
                  </a:cubicBezTo>
                  <a:cubicBezTo>
                    <a:pt x="415686" y="913170"/>
                    <a:pt x="407209" y="930982"/>
                    <a:pt x="397684" y="948317"/>
                  </a:cubicBezTo>
                  <a:cubicBezTo>
                    <a:pt x="388120" y="965653"/>
                    <a:pt x="377491" y="982388"/>
                    <a:pt x="365870" y="998419"/>
                  </a:cubicBezTo>
                  <a:cubicBezTo>
                    <a:pt x="342344" y="1030290"/>
                    <a:pt x="315978" y="1059969"/>
                    <a:pt x="287099" y="1087097"/>
                  </a:cubicBezTo>
                  <a:cubicBezTo>
                    <a:pt x="258866" y="1114862"/>
                    <a:pt x="227548" y="1139313"/>
                    <a:pt x="193753" y="1159962"/>
                  </a:cubicBezTo>
                  <a:cubicBezTo>
                    <a:pt x="159940" y="1180537"/>
                    <a:pt x="123554" y="1196634"/>
                    <a:pt x="90979" y="1219113"/>
                  </a:cubicBezTo>
                  <a:cubicBezTo>
                    <a:pt x="58175" y="1241430"/>
                    <a:pt x="27704" y="1266995"/>
                    <a:pt x="15" y="129540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3F5ADA2E-3DBC-459F-B12B-09DED648CF17}"/>
                </a:ext>
              </a:extLst>
            </p:cNvPr>
            <p:cNvSpPr/>
            <p:nvPr/>
          </p:nvSpPr>
          <p:spPr>
            <a:xfrm>
              <a:off x="8867679" y="5157189"/>
              <a:ext cx="1251839" cy="1194842"/>
            </a:xfrm>
            <a:custGeom>
              <a:avLst/>
              <a:gdLst>
                <a:gd name="connsiteX0" fmla="*/ 15 w 1251839"/>
                <a:gd name="connsiteY0" fmla="*/ 1194881 h 1194842"/>
                <a:gd name="connsiteX1" fmla="*/ 83930 w 1251839"/>
                <a:gd name="connsiteY1" fmla="*/ 1124205 h 1194842"/>
                <a:gd name="connsiteX2" fmla="*/ 180037 w 1251839"/>
                <a:gd name="connsiteY2" fmla="*/ 1071151 h 1194842"/>
                <a:gd name="connsiteX3" fmla="*/ 266810 w 1251839"/>
                <a:gd name="connsiteY3" fmla="*/ 1004476 h 1194842"/>
                <a:gd name="connsiteX4" fmla="*/ 338819 w 1251839"/>
                <a:gd name="connsiteY4" fmla="*/ 921989 h 1194842"/>
                <a:gd name="connsiteX5" fmla="*/ 367394 w 1251839"/>
                <a:gd name="connsiteY5" fmla="*/ 875126 h 1194842"/>
                <a:gd name="connsiteX6" fmla="*/ 391683 w 1251839"/>
                <a:gd name="connsiteY6" fmla="*/ 825787 h 1194842"/>
                <a:gd name="connsiteX7" fmla="*/ 452166 w 1251839"/>
                <a:gd name="connsiteY7" fmla="*/ 734061 h 1194842"/>
                <a:gd name="connsiteX8" fmla="*/ 530367 w 1251839"/>
                <a:gd name="connsiteY8" fmla="*/ 656718 h 1194842"/>
                <a:gd name="connsiteX9" fmla="*/ 575135 w 1251839"/>
                <a:gd name="connsiteY9" fmla="*/ 624619 h 1194842"/>
                <a:gd name="connsiteX10" fmla="*/ 623426 w 1251839"/>
                <a:gd name="connsiteY10" fmla="*/ 598139 h 1194842"/>
                <a:gd name="connsiteX11" fmla="*/ 671051 w 1251839"/>
                <a:gd name="connsiteY11" fmla="*/ 571851 h 1194842"/>
                <a:gd name="connsiteX12" fmla="*/ 715438 w 1251839"/>
                <a:gd name="connsiteY12" fmla="*/ 540037 h 1194842"/>
                <a:gd name="connsiteX13" fmla="*/ 793161 w 1251839"/>
                <a:gd name="connsiteY13" fmla="*/ 463075 h 1194842"/>
                <a:gd name="connsiteX14" fmla="*/ 853169 w 1251839"/>
                <a:gd name="connsiteY14" fmla="*/ 372111 h 1194842"/>
                <a:gd name="connsiteX15" fmla="*/ 877363 w 1251839"/>
                <a:gd name="connsiteY15" fmla="*/ 322772 h 1194842"/>
                <a:gd name="connsiteX16" fmla="*/ 905938 w 1251839"/>
                <a:gd name="connsiteY16" fmla="*/ 275147 h 1194842"/>
                <a:gd name="connsiteX17" fmla="*/ 978423 w 1251839"/>
                <a:gd name="connsiteY17" fmla="*/ 192089 h 1194842"/>
                <a:gd name="connsiteX18" fmla="*/ 1065862 w 1251839"/>
                <a:gd name="connsiteY18" fmla="*/ 124842 h 1194842"/>
                <a:gd name="connsiteX19" fmla="*/ 1161874 w 1251839"/>
                <a:gd name="connsiteY19" fmla="*/ 71788 h 1194842"/>
                <a:gd name="connsiteX20" fmla="*/ 1245123 w 1251839"/>
                <a:gd name="connsiteY20" fmla="*/ 1589 h 1194842"/>
                <a:gd name="connsiteX21" fmla="*/ 1250304 w 1251839"/>
                <a:gd name="connsiteY21" fmla="*/ 731 h 1194842"/>
                <a:gd name="connsiteX22" fmla="*/ 1251162 w 1251839"/>
                <a:gd name="connsiteY22" fmla="*/ 5922 h 1194842"/>
                <a:gd name="connsiteX23" fmla="*/ 1250361 w 1251839"/>
                <a:gd name="connsiteY23" fmla="*/ 6732 h 1194842"/>
                <a:gd name="connsiteX24" fmla="*/ 1250361 w 1251839"/>
                <a:gd name="connsiteY24" fmla="*/ 6732 h 1194842"/>
                <a:gd name="connsiteX25" fmla="*/ 1165589 w 1251839"/>
                <a:gd name="connsiteY25" fmla="*/ 77503 h 1194842"/>
                <a:gd name="connsiteX26" fmla="*/ 1069101 w 1251839"/>
                <a:gd name="connsiteY26" fmla="*/ 130366 h 1194842"/>
                <a:gd name="connsiteX27" fmla="*/ 982518 w 1251839"/>
                <a:gd name="connsiteY27" fmla="*/ 196375 h 1194842"/>
                <a:gd name="connsiteX28" fmla="*/ 910414 w 1251839"/>
                <a:gd name="connsiteY28" fmla="*/ 278290 h 1194842"/>
                <a:gd name="connsiteX29" fmla="*/ 881839 w 1251839"/>
                <a:gd name="connsiteY29" fmla="*/ 324867 h 1194842"/>
                <a:gd name="connsiteX30" fmla="*/ 857455 w 1251839"/>
                <a:gd name="connsiteY30" fmla="*/ 374016 h 1194842"/>
                <a:gd name="connsiteX31" fmla="*/ 796400 w 1251839"/>
                <a:gd name="connsiteY31" fmla="*/ 465647 h 1194842"/>
                <a:gd name="connsiteX32" fmla="*/ 717819 w 1251839"/>
                <a:gd name="connsiteY32" fmla="*/ 542799 h 1194842"/>
                <a:gd name="connsiteX33" fmla="*/ 672861 w 1251839"/>
                <a:gd name="connsiteY33" fmla="*/ 574803 h 1194842"/>
                <a:gd name="connsiteX34" fmla="*/ 624474 w 1251839"/>
                <a:gd name="connsiteY34" fmla="*/ 601092 h 1194842"/>
                <a:gd name="connsiteX35" fmla="*/ 576278 w 1251839"/>
                <a:gd name="connsiteY35" fmla="*/ 627191 h 1194842"/>
                <a:gd name="connsiteX36" fmla="*/ 531701 w 1251839"/>
                <a:gd name="connsiteY36" fmla="*/ 658813 h 1194842"/>
                <a:gd name="connsiteX37" fmla="*/ 453595 w 1251839"/>
                <a:gd name="connsiteY37" fmla="*/ 735013 h 1194842"/>
                <a:gd name="connsiteX38" fmla="*/ 393017 w 1251839"/>
                <a:gd name="connsiteY38" fmla="*/ 825978 h 1194842"/>
                <a:gd name="connsiteX39" fmla="*/ 368537 w 1251839"/>
                <a:gd name="connsiteY39" fmla="*/ 875222 h 1194842"/>
                <a:gd name="connsiteX40" fmla="*/ 339962 w 1251839"/>
                <a:gd name="connsiteY40" fmla="*/ 922180 h 1194842"/>
                <a:gd name="connsiteX41" fmla="*/ 267382 w 1251839"/>
                <a:gd name="connsiteY41" fmla="*/ 1004571 h 1194842"/>
                <a:gd name="connsiteX42" fmla="*/ 180132 w 1251839"/>
                <a:gd name="connsiteY42" fmla="*/ 1071246 h 1194842"/>
                <a:gd name="connsiteX43" fmla="*/ 83835 w 1251839"/>
                <a:gd name="connsiteY43" fmla="*/ 1123919 h 1194842"/>
                <a:gd name="connsiteX44" fmla="*/ 15 w 1251839"/>
                <a:gd name="connsiteY44" fmla="*/ 1194881 h 1194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251839" h="1194842">
                  <a:moveTo>
                    <a:pt x="15" y="1194881"/>
                  </a:moveTo>
                  <a:cubicBezTo>
                    <a:pt x="25332" y="1168344"/>
                    <a:pt x="53479" y="1144646"/>
                    <a:pt x="83930" y="1124205"/>
                  </a:cubicBezTo>
                  <a:cubicBezTo>
                    <a:pt x="114410" y="1103726"/>
                    <a:pt x="148509" y="1089630"/>
                    <a:pt x="180037" y="1071151"/>
                  </a:cubicBezTo>
                  <a:cubicBezTo>
                    <a:pt x="211584" y="1052568"/>
                    <a:pt x="240721" y="1030174"/>
                    <a:pt x="266810" y="1004476"/>
                  </a:cubicBezTo>
                  <a:cubicBezTo>
                    <a:pt x="293433" y="979377"/>
                    <a:pt x="317550" y="951755"/>
                    <a:pt x="338819" y="921989"/>
                  </a:cubicBezTo>
                  <a:cubicBezTo>
                    <a:pt x="349373" y="907026"/>
                    <a:pt x="358926" y="891367"/>
                    <a:pt x="367394" y="875126"/>
                  </a:cubicBezTo>
                  <a:cubicBezTo>
                    <a:pt x="375871" y="858838"/>
                    <a:pt x="383396" y="842170"/>
                    <a:pt x="391683" y="825787"/>
                  </a:cubicBezTo>
                  <a:cubicBezTo>
                    <a:pt x="407828" y="792745"/>
                    <a:pt x="428154" y="761912"/>
                    <a:pt x="452166" y="734061"/>
                  </a:cubicBezTo>
                  <a:cubicBezTo>
                    <a:pt x="475979" y="706105"/>
                    <a:pt x="502144" y="680226"/>
                    <a:pt x="530367" y="656718"/>
                  </a:cubicBezTo>
                  <a:cubicBezTo>
                    <a:pt x="544578" y="645060"/>
                    <a:pt x="559533" y="634344"/>
                    <a:pt x="575135" y="624619"/>
                  </a:cubicBezTo>
                  <a:cubicBezTo>
                    <a:pt x="590850" y="615094"/>
                    <a:pt x="607138" y="606426"/>
                    <a:pt x="623426" y="598139"/>
                  </a:cubicBezTo>
                  <a:cubicBezTo>
                    <a:pt x="639714" y="589852"/>
                    <a:pt x="655906" y="581376"/>
                    <a:pt x="671051" y="571851"/>
                  </a:cubicBezTo>
                  <a:cubicBezTo>
                    <a:pt x="686529" y="562230"/>
                    <a:pt x="701359" y="551610"/>
                    <a:pt x="715438" y="540037"/>
                  </a:cubicBezTo>
                  <a:cubicBezTo>
                    <a:pt x="743479" y="516634"/>
                    <a:pt x="769483" y="490888"/>
                    <a:pt x="793161" y="463075"/>
                  </a:cubicBezTo>
                  <a:cubicBezTo>
                    <a:pt x="816974" y="435443"/>
                    <a:pt x="837138" y="404877"/>
                    <a:pt x="853169" y="372111"/>
                  </a:cubicBezTo>
                  <a:cubicBezTo>
                    <a:pt x="861265" y="355823"/>
                    <a:pt x="868885" y="339155"/>
                    <a:pt x="877363" y="322772"/>
                  </a:cubicBezTo>
                  <a:cubicBezTo>
                    <a:pt x="885821" y="306284"/>
                    <a:pt x="895374" y="290377"/>
                    <a:pt x="905938" y="275147"/>
                  </a:cubicBezTo>
                  <a:cubicBezTo>
                    <a:pt x="927350" y="245171"/>
                    <a:pt x="951629" y="217358"/>
                    <a:pt x="978423" y="192089"/>
                  </a:cubicBezTo>
                  <a:cubicBezTo>
                    <a:pt x="1004683" y="166152"/>
                    <a:pt x="1034058" y="143568"/>
                    <a:pt x="1065862" y="124842"/>
                  </a:cubicBezTo>
                  <a:cubicBezTo>
                    <a:pt x="1097771" y="105792"/>
                    <a:pt x="1131680" y="92076"/>
                    <a:pt x="1161874" y="71788"/>
                  </a:cubicBezTo>
                  <a:cubicBezTo>
                    <a:pt x="1192116" y="51519"/>
                    <a:pt x="1220034" y="27973"/>
                    <a:pt x="1245123" y="1589"/>
                  </a:cubicBezTo>
                  <a:cubicBezTo>
                    <a:pt x="1246323" y="-78"/>
                    <a:pt x="1248638" y="-459"/>
                    <a:pt x="1250304" y="731"/>
                  </a:cubicBezTo>
                  <a:cubicBezTo>
                    <a:pt x="1251971" y="1932"/>
                    <a:pt x="1252353" y="4256"/>
                    <a:pt x="1251162" y="5922"/>
                  </a:cubicBezTo>
                  <a:cubicBezTo>
                    <a:pt x="1250933" y="6227"/>
                    <a:pt x="1250667" y="6503"/>
                    <a:pt x="1250361" y="6732"/>
                  </a:cubicBezTo>
                  <a:lnTo>
                    <a:pt x="1250361" y="6732"/>
                  </a:lnTo>
                  <a:cubicBezTo>
                    <a:pt x="1224787" y="33364"/>
                    <a:pt x="1196355" y="57100"/>
                    <a:pt x="1165589" y="77503"/>
                  </a:cubicBezTo>
                  <a:cubicBezTo>
                    <a:pt x="1134728" y="98077"/>
                    <a:pt x="1100438" y="112079"/>
                    <a:pt x="1069101" y="130366"/>
                  </a:cubicBezTo>
                  <a:cubicBezTo>
                    <a:pt x="1037630" y="148712"/>
                    <a:pt x="1008541" y="170886"/>
                    <a:pt x="982518" y="196375"/>
                  </a:cubicBezTo>
                  <a:cubicBezTo>
                    <a:pt x="955877" y="221273"/>
                    <a:pt x="931731" y="248705"/>
                    <a:pt x="910414" y="278290"/>
                  </a:cubicBezTo>
                  <a:cubicBezTo>
                    <a:pt x="899870" y="293168"/>
                    <a:pt x="890326" y="308732"/>
                    <a:pt x="881839" y="324867"/>
                  </a:cubicBezTo>
                  <a:cubicBezTo>
                    <a:pt x="873362" y="340964"/>
                    <a:pt x="865742" y="357633"/>
                    <a:pt x="857455" y="374016"/>
                  </a:cubicBezTo>
                  <a:cubicBezTo>
                    <a:pt x="841158" y="407077"/>
                    <a:pt x="820632" y="437872"/>
                    <a:pt x="796400" y="465647"/>
                  </a:cubicBezTo>
                  <a:cubicBezTo>
                    <a:pt x="772473" y="493574"/>
                    <a:pt x="746184" y="519386"/>
                    <a:pt x="717819" y="542799"/>
                  </a:cubicBezTo>
                  <a:cubicBezTo>
                    <a:pt x="703541" y="554429"/>
                    <a:pt x="688520" y="565116"/>
                    <a:pt x="672861" y="574803"/>
                  </a:cubicBezTo>
                  <a:cubicBezTo>
                    <a:pt x="657049" y="584328"/>
                    <a:pt x="640857" y="592805"/>
                    <a:pt x="624474" y="601092"/>
                  </a:cubicBezTo>
                  <a:cubicBezTo>
                    <a:pt x="608091" y="609379"/>
                    <a:pt x="591898" y="617761"/>
                    <a:pt x="576278" y="627191"/>
                  </a:cubicBezTo>
                  <a:cubicBezTo>
                    <a:pt x="560742" y="636744"/>
                    <a:pt x="545845" y="647308"/>
                    <a:pt x="531701" y="658813"/>
                  </a:cubicBezTo>
                  <a:cubicBezTo>
                    <a:pt x="503535" y="681940"/>
                    <a:pt x="477408" y="707429"/>
                    <a:pt x="453595" y="735013"/>
                  </a:cubicBezTo>
                  <a:cubicBezTo>
                    <a:pt x="429545" y="762579"/>
                    <a:pt x="409180" y="793154"/>
                    <a:pt x="393017" y="825978"/>
                  </a:cubicBezTo>
                  <a:cubicBezTo>
                    <a:pt x="384729" y="842265"/>
                    <a:pt x="377109" y="858934"/>
                    <a:pt x="368537" y="875222"/>
                  </a:cubicBezTo>
                  <a:cubicBezTo>
                    <a:pt x="360041" y="891481"/>
                    <a:pt x="350496" y="907159"/>
                    <a:pt x="339962" y="922180"/>
                  </a:cubicBezTo>
                  <a:cubicBezTo>
                    <a:pt x="318512" y="951945"/>
                    <a:pt x="294204" y="979539"/>
                    <a:pt x="267382" y="1004571"/>
                  </a:cubicBezTo>
                  <a:cubicBezTo>
                    <a:pt x="241178" y="1030327"/>
                    <a:pt x="211870" y="1052729"/>
                    <a:pt x="180132" y="1071246"/>
                  </a:cubicBezTo>
                  <a:cubicBezTo>
                    <a:pt x="148414" y="1089630"/>
                    <a:pt x="114315" y="1103631"/>
                    <a:pt x="83835" y="1123919"/>
                  </a:cubicBezTo>
                  <a:cubicBezTo>
                    <a:pt x="53393" y="1144455"/>
                    <a:pt x="25294" y="1168249"/>
                    <a:pt x="15" y="119488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5086E514-404A-4592-9F3D-3BAC57FAE787}"/>
                </a:ext>
              </a:extLst>
            </p:cNvPr>
            <p:cNvSpPr/>
            <p:nvPr/>
          </p:nvSpPr>
          <p:spPr>
            <a:xfrm>
              <a:off x="8967501" y="5259639"/>
              <a:ext cx="1152494" cy="1092392"/>
            </a:xfrm>
            <a:custGeom>
              <a:avLst/>
              <a:gdLst>
                <a:gd name="connsiteX0" fmla="*/ 15 w 1152494"/>
                <a:gd name="connsiteY0" fmla="*/ 1092431 h 1092392"/>
                <a:gd name="connsiteX1" fmla="*/ 77834 w 1152494"/>
                <a:gd name="connsiteY1" fmla="*/ 1028137 h 1092392"/>
                <a:gd name="connsiteX2" fmla="*/ 167560 w 1152494"/>
                <a:gd name="connsiteY2" fmla="*/ 981369 h 1092392"/>
                <a:gd name="connsiteX3" fmla="*/ 248141 w 1152494"/>
                <a:gd name="connsiteY3" fmla="*/ 920980 h 1092392"/>
                <a:gd name="connsiteX4" fmla="*/ 314054 w 1152494"/>
                <a:gd name="connsiteY4" fmla="*/ 844780 h 1092392"/>
                <a:gd name="connsiteX5" fmla="*/ 339200 w 1152494"/>
                <a:gd name="connsiteY5" fmla="*/ 801156 h 1092392"/>
                <a:gd name="connsiteX6" fmla="*/ 360346 w 1152494"/>
                <a:gd name="connsiteY6" fmla="*/ 755150 h 1092392"/>
                <a:gd name="connsiteX7" fmla="*/ 414543 w 1152494"/>
                <a:gd name="connsiteY7" fmla="*/ 669425 h 1092392"/>
                <a:gd name="connsiteX8" fmla="*/ 486742 w 1152494"/>
                <a:gd name="connsiteY8" fmla="*/ 598273 h 1092392"/>
                <a:gd name="connsiteX9" fmla="*/ 528462 w 1152494"/>
                <a:gd name="connsiteY9" fmla="*/ 569698 h 1092392"/>
                <a:gd name="connsiteX10" fmla="*/ 573515 w 1152494"/>
                <a:gd name="connsiteY10" fmla="*/ 546362 h 1092392"/>
                <a:gd name="connsiteX11" fmla="*/ 618378 w 1152494"/>
                <a:gd name="connsiteY11" fmla="*/ 523312 h 1092392"/>
                <a:gd name="connsiteX12" fmla="*/ 659621 w 1152494"/>
                <a:gd name="connsiteY12" fmla="*/ 494737 h 1092392"/>
                <a:gd name="connsiteX13" fmla="*/ 731249 w 1152494"/>
                <a:gd name="connsiteY13" fmla="*/ 424157 h 1092392"/>
                <a:gd name="connsiteX14" fmla="*/ 784970 w 1152494"/>
                <a:gd name="connsiteY14" fmla="*/ 339479 h 1092392"/>
                <a:gd name="connsiteX15" fmla="*/ 806116 w 1152494"/>
                <a:gd name="connsiteY15" fmla="*/ 293473 h 1092392"/>
                <a:gd name="connsiteX16" fmla="*/ 831547 w 1152494"/>
                <a:gd name="connsiteY16" fmla="*/ 249373 h 1092392"/>
                <a:gd name="connsiteX17" fmla="*/ 898222 w 1152494"/>
                <a:gd name="connsiteY17" fmla="*/ 172506 h 1092392"/>
                <a:gd name="connsiteX18" fmla="*/ 979661 w 1152494"/>
                <a:gd name="connsiteY18" fmla="*/ 111641 h 1092392"/>
                <a:gd name="connsiteX19" fmla="*/ 1069101 w 1152494"/>
                <a:gd name="connsiteY19" fmla="*/ 64969 h 1092392"/>
                <a:gd name="connsiteX20" fmla="*/ 1146254 w 1152494"/>
                <a:gd name="connsiteY20" fmla="*/ 1151 h 1092392"/>
                <a:gd name="connsiteX21" fmla="*/ 1151397 w 1152494"/>
                <a:gd name="connsiteY21" fmla="*/ 1056 h 1092392"/>
                <a:gd name="connsiteX22" fmla="*/ 1151492 w 1152494"/>
                <a:gd name="connsiteY22" fmla="*/ 6199 h 1092392"/>
                <a:gd name="connsiteX23" fmla="*/ 1151492 w 1152494"/>
                <a:gd name="connsiteY23" fmla="*/ 6199 h 1092392"/>
                <a:gd name="connsiteX24" fmla="*/ 1072720 w 1152494"/>
                <a:gd name="connsiteY24" fmla="*/ 70684 h 1092392"/>
                <a:gd name="connsiteX25" fmla="*/ 982709 w 1152494"/>
                <a:gd name="connsiteY25" fmla="*/ 117071 h 1092392"/>
                <a:gd name="connsiteX26" fmla="*/ 902318 w 1152494"/>
                <a:gd name="connsiteY26" fmla="*/ 176792 h 1092392"/>
                <a:gd name="connsiteX27" fmla="*/ 836405 w 1152494"/>
                <a:gd name="connsiteY27" fmla="*/ 252421 h 1092392"/>
                <a:gd name="connsiteX28" fmla="*/ 811069 w 1152494"/>
                <a:gd name="connsiteY28" fmla="*/ 295759 h 1092392"/>
                <a:gd name="connsiteX29" fmla="*/ 789828 w 1152494"/>
                <a:gd name="connsiteY29" fmla="*/ 341575 h 1092392"/>
                <a:gd name="connsiteX30" fmla="*/ 734964 w 1152494"/>
                <a:gd name="connsiteY30" fmla="*/ 427300 h 1092392"/>
                <a:gd name="connsiteX31" fmla="*/ 662479 w 1152494"/>
                <a:gd name="connsiteY31" fmla="*/ 498261 h 1092392"/>
                <a:gd name="connsiteX32" fmla="*/ 620569 w 1152494"/>
                <a:gd name="connsiteY32" fmla="*/ 526836 h 1092392"/>
                <a:gd name="connsiteX33" fmla="*/ 575420 w 1152494"/>
                <a:gd name="connsiteY33" fmla="*/ 549886 h 1092392"/>
                <a:gd name="connsiteX34" fmla="*/ 530462 w 1152494"/>
                <a:gd name="connsiteY34" fmla="*/ 572842 h 1092392"/>
                <a:gd name="connsiteX35" fmla="*/ 489029 w 1152494"/>
                <a:gd name="connsiteY35" fmla="*/ 601417 h 1092392"/>
                <a:gd name="connsiteX36" fmla="*/ 416924 w 1152494"/>
                <a:gd name="connsiteY36" fmla="*/ 671711 h 1092392"/>
                <a:gd name="connsiteX37" fmla="*/ 362632 w 1152494"/>
                <a:gd name="connsiteY37" fmla="*/ 756388 h 1092392"/>
                <a:gd name="connsiteX38" fmla="*/ 341391 w 1152494"/>
                <a:gd name="connsiteY38" fmla="*/ 802203 h 1092392"/>
                <a:gd name="connsiteX39" fmla="*/ 315769 w 1152494"/>
                <a:gd name="connsiteY39" fmla="*/ 846019 h 1092392"/>
                <a:gd name="connsiteX40" fmla="*/ 249094 w 1152494"/>
                <a:gd name="connsiteY40" fmla="*/ 922219 h 1092392"/>
                <a:gd name="connsiteX41" fmla="*/ 167941 w 1152494"/>
                <a:gd name="connsiteY41" fmla="*/ 982417 h 1092392"/>
                <a:gd name="connsiteX42" fmla="*/ 78025 w 1152494"/>
                <a:gd name="connsiteY42" fmla="*/ 1028804 h 1092392"/>
                <a:gd name="connsiteX43" fmla="*/ 15 w 1152494"/>
                <a:gd name="connsiteY43" fmla="*/ 1092431 h 109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152494" h="1092392">
                  <a:moveTo>
                    <a:pt x="15" y="1092431"/>
                  </a:moveTo>
                  <a:cubicBezTo>
                    <a:pt x="23323" y="1067999"/>
                    <a:pt x="49440" y="1046415"/>
                    <a:pt x="77834" y="1028137"/>
                  </a:cubicBezTo>
                  <a:cubicBezTo>
                    <a:pt x="106409" y="1009754"/>
                    <a:pt x="138127" y="997752"/>
                    <a:pt x="167560" y="981369"/>
                  </a:cubicBezTo>
                  <a:cubicBezTo>
                    <a:pt x="196992" y="964929"/>
                    <a:pt x="224100" y="944621"/>
                    <a:pt x="248141" y="920980"/>
                  </a:cubicBezTo>
                  <a:cubicBezTo>
                    <a:pt x="272706" y="897939"/>
                    <a:pt x="294795" y="872403"/>
                    <a:pt x="314054" y="844780"/>
                  </a:cubicBezTo>
                  <a:cubicBezTo>
                    <a:pt x="323484" y="830864"/>
                    <a:pt x="331885" y="816282"/>
                    <a:pt x="339200" y="801156"/>
                  </a:cubicBezTo>
                  <a:cubicBezTo>
                    <a:pt x="346630" y="786011"/>
                    <a:pt x="353202" y="770486"/>
                    <a:pt x="360346" y="755150"/>
                  </a:cubicBezTo>
                  <a:cubicBezTo>
                    <a:pt x="374357" y="724204"/>
                    <a:pt x="392597" y="695352"/>
                    <a:pt x="414543" y="669425"/>
                  </a:cubicBezTo>
                  <a:cubicBezTo>
                    <a:pt x="436336" y="643508"/>
                    <a:pt x="460511" y="619686"/>
                    <a:pt x="486742" y="598273"/>
                  </a:cubicBezTo>
                  <a:cubicBezTo>
                    <a:pt x="499944" y="587758"/>
                    <a:pt x="513889" y="578204"/>
                    <a:pt x="528462" y="569698"/>
                  </a:cubicBezTo>
                  <a:cubicBezTo>
                    <a:pt x="543131" y="561126"/>
                    <a:pt x="558275" y="553601"/>
                    <a:pt x="573515" y="546362"/>
                  </a:cubicBezTo>
                  <a:cubicBezTo>
                    <a:pt x="588755" y="539123"/>
                    <a:pt x="603805" y="531694"/>
                    <a:pt x="618378" y="523312"/>
                  </a:cubicBezTo>
                  <a:cubicBezTo>
                    <a:pt x="632789" y="514787"/>
                    <a:pt x="646572" y="505233"/>
                    <a:pt x="659621" y="494737"/>
                  </a:cubicBezTo>
                  <a:cubicBezTo>
                    <a:pt x="685644" y="473496"/>
                    <a:pt x="709628" y="449864"/>
                    <a:pt x="731249" y="424157"/>
                  </a:cubicBezTo>
                  <a:cubicBezTo>
                    <a:pt x="753033" y="398582"/>
                    <a:pt x="771112" y="370083"/>
                    <a:pt x="784970" y="339479"/>
                  </a:cubicBezTo>
                  <a:cubicBezTo>
                    <a:pt x="792114" y="324334"/>
                    <a:pt x="798686" y="308713"/>
                    <a:pt x="806116" y="293473"/>
                  </a:cubicBezTo>
                  <a:cubicBezTo>
                    <a:pt x="813545" y="278195"/>
                    <a:pt x="822051" y="263460"/>
                    <a:pt x="831547" y="249373"/>
                  </a:cubicBezTo>
                  <a:cubicBezTo>
                    <a:pt x="851026" y="221493"/>
                    <a:pt x="873372" y="195728"/>
                    <a:pt x="898222" y="172506"/>
                  </a:cubicBezTo>
                  <a:cubicBezTo>
                    <a:pt x="922521" y="148665"/>
                    <a:pt x="949915" y="128196"/>
                    <a:pt x="979661" y="111641"/>
                  </a:cubicBezTo>
                  <a:cubicBezTo>
                    <a:pt x="1009379" y="95068"/>
                    <a:pt x="1041097" y="83066"/>
                    <a:pt x="1069101" y="64969"/>
                  </a:cubicBezTo>
                  <a:cubicBezTo>
                    <a:pt x="1097276" y="46852"/>
                    <a:pt x="1123174" y="25430"/>
                    <a:pt x="1146254" y="1151"/>
                  </a:cubicBezTo>
                  <a:cubicBezTo>
                    <a:pt x="1147644" y="-297"/>
                    <a:pt x="1149949" y="-335"/>
                    <a:pt x="1151397" y="1056"/>
                  </a:cubicBezTo>
                  <a:cubicBezTo>
                    <a:pt x="1152845" y="2447"/>
                    <a:pt x="1152883" y="4751"/>
                    <a:pt x="1151492" y="6199"/>
                  </a:cubicBezTo>
                  <a:lnTo>
                    <a:pt x="1151492" y="6199"/>
                  </a:lnTo>
                  <a:cubicBezTo>
                    <a:pt x="1127899" y="30755"/>
                    <a:pt x="1101448" y="52405"/>
                    <a:pt x="1072720" y="70684"/>
                  </a:cubicBezTo>
                  <a:cubicBezTo>
                    <a:pt x="1044145" y="89067"/>
                    <a:pt x="1011951" y="100973"/>
                    <a:pt x="982709" y="117071"/>
                  </a:cubicBezTo>
                  <a:cubicBezTo>
                    <a:pt x="953343" y="133254"/>
                    <a:pt x="926293" y="153351"/>
                    <a:pt x="902318" y="176792"/>
                  </a:cubicBezTo>
                  <a:cubicBezTo>
                    <a:pt x="877715" y="199576"/>
                    <a:pt x="855617" y="224932"/>
                    <a:pt x="836405" y="252421"/>
                  </a:cubicBezTo>
                  <a:cubicBezTo>
                    <a:pt x="826899" y="266222"/>
                    <a:pt x="818431" y="280710"/>
                    <a:pt x="811069" y="295759"/>
                  </a:cubicBezTo>
                  <a:cubicBezTo>
                    <a:pt x="803639" y="310714"/>
                    <a:pt x="797067" y="326239"/>
                    <a:pt x="789828" y="341575"/>
                  </a:cubicBezTo>
                  <a:cubicBezTo>
                    <a:pt x="775636" y="372578"/>
                    <a:pt x="757167" y="401430"/>
                    <a:pt x="734964" y="427300"/>
                  </a:cubicBezTo>
                  <a:cubicBezTo>
                    <a:pt x="713095" y="453189"/>
                    <a:pt x="688825" y="476944"/>
                    <a:pt x="662479" y="498261"/>
                  </a:cubicBezTo>
                  <a:cubicBezTo>
                    <a:pt x="649220" y="508786"/>
                    <a:pt x="635209" y="518330"/>
                    <a:pt x="620569" y="526836"/>
                  </a:cubicBezTo>
                  <a:cubicBezTo>
                    <a:pt x="605900" y="535313"/>
                    <a:pt x="590660" y="542743"/>
                    <a:pt x="575420" y="549886"/>
                  </a:cubicBezTo>
                  <a:cubicBezTo>
                    <a:pt x="560180" y="557030"/>
                    <a:pt x="545035" y="564460"/>
                    <a:pt x="530462" y="572842"/>
                  </a:cubicBezTo>
                  <a:cubicBezTo>
                    <a:pt x="515946" y="581309"/>
                    <a:pt x="502097" y="590863"/>
                    <a:pt x="489029" y="601417"/>
                  </a:cubicBezTo>
                  <a:cubicBezTo>
                    <a:pt x="462835" y="622534"/>
                    <a:pt x="438699" y="646070"/>
                    <a:pt x="416924" y="671711"/>
                  </a:cubicBezTo>
                  <a:cubicBezTo>
                    <a:pt x="395036" y="697314"/>
                    <a:pt x="376767" y="725803"/>
                    <a:pt x="362632" y="756388"/>
                  </a:cubicBezTo>
                  <a:cubicBezTo>
                    <a:pt x="355488" y="771533"/>
                    <a:pt x="348820" y="787059"/>
                    <a:pt x="341391" y="802203"/>
                  </a:cubicBezTo>
                  <a:cubicBezTo>
                    <a:pt x="333914" y="817405"/>
                    <a:pt x="325351" y="832046"/>
                    <a:pt x="315769" y="846019"/>
                  </a:cubicBezTo>
                  <a:cubicBezTo>
                    <a:pt x="296338" y="873727"/>
                    <a:pt x="273983" y="899273"/>
                    <a:pt x="249094" y="922219"/>
                  </a:cubicBezTo>
                  <a:cubicBezTo>
                    <a:pt x="224910" y="945888"/>
                    <a:pt x="197611" y="966139"/>
                    <a:pt x="167941" y="982417"/>
                  </a:cubicBezTo>
                  <a:cubicBezTo>
                    <a:pt x="138414" y="998704"/>
                    <a:pt x="106504" y="1010992"/>
                    <a:pt x="78025" y="1028804"/>
                  </a:cubicBezTo>
                  <a:cubicBezTo>
                    <a:pt x="49593" y="1046844"/>
                    <a:pt x="23408" y="1068208"/>
                    <a:pt x="15" y="109243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50DCE1E4-F23F-4699-B609-89ED852FD271}"/>
                </a:ext>
              </a:extLst>
            </p:cNvPr>
            <p:cNvSpPr/>
            <p:nvPr/>
          </p:nvSpPr>
          <p:spPr>
            <a:xfrm>
              <a:off x="9066751" y="5361459"/>
              <a:ext cx="1052346" cy="990572"/>
            </a:xfrm>
            <a:custGeom>
              <a:avLst/>
              <a:gdLst>
                <a:gd name="connsiteX0" fmla="*/ 15 w 1052346"/>
                <a:gd name="connsiteY0" fmla="*/ 990611 h 990572"/>
                <a:gd name="connsiteX1" fmla="*/ 71739 w 1052346"/>
                <a:gd name="connsiteY1" fmla="*/ 932603 h 990572"/>
                <a:gd name="connsiteX2" fmla="*/ 154987 w 1052346"/>
                <a:gd name="connsiteY2" fmla="*/ 892313 h 990572"/>
                <a:gd name="connsiteX3" fmla="*/ 229472 w 1052346"/>
                <a:gd name="connsiteY3" fmla="*/ 838211 h 990572"/>
                <a:gd name="connsiteX4" fmla="*/ 289194 w 1052346"/>
                <a:gd name="connsiteY4" fmla="*/ 768202 h 990572"/>
                <a:gd name="connsiteX5" fmla="*/ 311197 w 1052346"/>
                <a:gd name="connsiteY5" fmla="*/ 727721 h 990572"/>
                <a:gd name="connsiteX6" fmla="*/ 329199 w 1052346"/>
                <a:gd name="connsiteY6" fmla="*/ 685144 h 990572"/>
                <a:gd name="connsiteX7" fmla="*/ 376824 w 1052346"/>
                <a:gd name="connsiteY7" fmla="*/ 606086 h 990572"/>
                <a:gd name="connsiteX8" fmla="*/ 442927 w 1052346"/>
                <a:gd name="connsiteY8" fmla="*/ 541126 h 990572"/>
                <a:gd name="connsiteX9" fmla="*/ 481599 w 1052346"/>
                <a:gd name="connsiteY9" fmla="*/ 515408 h 990572"/>
                <a:gd name="connsiteX10" fmla="*/ 523414 w 1052346"/>
                <a:gd name="connsiteY10" fmla="*/ 495406 h 990572"/>
                <a:gd name="connsiteX11" fmla="*/ 564943 w 1052346"/>
                <a:gd name="connsiteY11" fmla="*/ 475498 h 990572"/>
                <a:gd name="connsiteX12" fmla="*/ 603043 w 1052346"/>
                <a:gd name="connsiteY12" fmla="*/ 449971 h 990572"/>
                <a:gd name="connsiteX13" fmla="*/ 668575 w 1052346"/>
                <a:gd name="connsiteY13" fmla="*/ 385678 h 990572"/>
                <a:gd name="connsiteX14" fmla="*/ 716200 w 1052346"/>
                <a:gd name="connsiteY14" fmla="*/ 307477 h 990572"/>
                <a:gd name="connsiteX15" fmla="*/ 734202 w 1052346"/>
                <a:gd name="connsiteY15" fmla="*/ 264805 h 990572"/>
                <a:gd name="connsiteX16" fmla="*/ 756586 w 1052346"/>
                <a:gd name="connsiteY16" fmla="*/ 223848 h 990572"/>
                <a:gd name="connsiteX17" fmla="*/ 816879 w 1052346"/>
                <a:gd name="connsiteY17" fmla="*/ 153172 h 990572"/>
                <a:gd name="connsiteX18" fmla="*/ 892127 w 1052346"/>
                <a:gd name="connsiteY18" fmla="*/ 98499 h 990572"/>
                <a:gd name="connsiteX19" fmla="*/ 975185 w 1052346"/>
                <a:gd name="connsiteY19" fmla="*/ 58303 h 990572"/>
                <a:gd name="connsiteX20" fmla="*/ 1046146 w 1052346"/>
                <a:gd name="connsiteY20" fmla="*/ 1153 h 990572"/>
                <a:gd name="connsiteX21" fmla="*/ 1051128 w 1052346"/>
                <a:gd name="connsiteY21" fmla="*/ 992 h 990572"/>
                <a:gd name="connsiteX22" fmla="*/ 1051289 w 1052346"/>
                <a:gd name="connsiteY22" fmla="*/ 1153 h 990572"/>
                <a:gd name="connsiteX23" fmla="*/ 1051318 w 1052346"/>
                <a:gd name="connsiteY23" fmla="*/ 6268 h 990572"/>
                <a:gd name="connsiteX24" fmla="*/ 1051289 w 1052346"/>
                <a:gd name="connsiteY24" fmla="*/ 6297 h 990572"/>
                <a:gd name="connsiteX25" fmla="*/ 1051289 w 1052346"/>
                <a:gd name="connsiteY25" fmla="*/ 6297 h 990572"/>
                <a:gd name="connsiteX26" fmla="*/ 978613 w 1052346"/>
                <a:gd name="connsiteY26" fmla="*/ 64590 h 990572"/>
                <a:gd name="connsiteX27" fmla="*/ 894984 w 1052346"/>
                <a:gd name="connsiteY27" fmla="*/ 104595 h 990572"/>
                <a:gd name="connsiteX28" fmla="*/ 820879 w 1052346"/>
                <a:gd name="connsiteY28" fmla="*/ 157840 h 990572"/>
                <a:gd name="connsiteX29" fmla="*/ 761063 w 1052346"/>
                <a:gd name="connsiteY29" fmla="*/ 227277 h 990572"/>
                <a:gd name="connsiteX30" fmla="*/ 738965 w 1052346"/>
                <a:gd name="connsiteY30" fmla="*/ 267282 h 990572"/>
                <a:gd name="connsiteX31" fmla="*/ 720867 w 1052346"/>
                <a:gd name="connsiteY31" fmla="*/ 309764 h 990572"/>
                <a:gd name="connsiteX32" fmla="*/ 672290 w 1052346"/>
                <a:gd name="connsiteY32" fmla="*/ 388821 h 990572"/>
                <a:gd name="connsiteX33" fmla="*/ 605615 w 1052346"/>
                <a:gd name="connsiteY33" fmla="*/ 453591 h 990572"/>
                <a:gd name="connsiteX34" fmla="*/ 566753 w 1052346"/>
                <a:gd name="connsiteY34" fmla="*/ 479118 h 990572"/>
                <a:gd name="connsiteX35" fmla="*/ 524843 w 1052346"/>
                <a:gd name="connsiteY35" fmla="*/ 499025 h 990572"/>
                <a:gd name="connsiteX36" fmla="*/ 483123 w 1052346"/>
                <a:gd name="connsiteY36" fmla="*/ 518647 h 990572"/>
                <a:gd name="connsiteX37" fmla="*/ 445023 w 1052346"/>
                <a:gd name="connsiteY37" fmla="*/ 543983 h 990572"/>
                <a:gd name="connsiteX38" fmla="*/ 379110 w 1052346"/>
                <a:gd name="connsiteY38" fmla="*/ 608087 h 990572"/>
                <a:gd name="connsiteX39" fmla="*/ 331485 w 1052346"/>
                <a:gd name="connsiteY39" fmla="*/ 686287 h 990572"/>
                <a:gd name="connsiteX40" fmla="*/ 313292 w 1052346"/>
                <a:gd name="connsiteY40" fmla="*/ 728864 h 990572"/>
                <a:gd name="connsiteX41" fmla="*/ 290909 w 1052346"/>
                <a:gd name="connsiteY41" fmla="*/ 769440 h 990572"/>
                <a:gd name="connsiteX42" fmla="*/ 230520 w 1052346"/>
                <a:gd name="connsiteY42" fmla="*/ 839544 h 990572"/>
                <a:gd name="connsiteX43" fmla="*/ 155558 w 1052346"/>
                <a:gd name="connsiteY43" fmla="*/ 893360 h 990572"/>
                <a:gd name="connsiteX44" fmla="*/ 72215 w 1052346"/>
                <a:gd name="connsiteY44" fmla="*/ 933270 h 990572"/>
                <a:gd name="connsiteX45" fmla="*/ 15 w 1052346"/>
                <a:gd name="connsiteY45" fmla="*/ 990611 h 990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052346" h="990572">
                  <a:moveTo>
                    <a:pt x="15" y="990611"/>
                  </a:moveTo>
                  <a:cubicBezTo>
                    <a:pt x="21285" y="968227"/>
                    <a:pt x="45402" y="948720"/>
                    <a:pt x="71739" y="932603"/>
                  </a:cubicBezTo>
                  <a:cubicBezTo>
                    <a:pt x="98122" y="916411"/>
                    <a:pt x="127650" y="906505"/>
                    <a:pt x="154987" y="892313"/>
                  </a:cubicBezTo>
                  <a:cubicBezTo>
                    <a:pt x="182333" y="878025"/>
                    <a:pt x="207422" y="859794"/>
                    <a:pt x="229472" y="838211"/>
                  </a:cubicBezTo>
                  <a:cubicBezTo>
                    <a:pt x="252037" y="817284"/>
                    <a:pt x="272087" y="793786"/>
                    <a:pt x="289194" y="768202"/>
                  </a:cubicBezTo>
                  <a:cubicBezTo>
                    <a:pt x="297567" y="755295"/>
                    <a:pt x="304920" y="741761"/>
                    <a:pt x="311197" y="727721"/>
                  </a:cubicBezTo>
                  <a:cubicBezTo>
                    <a:pt x="317579" y="713719"/>
                    <a:pt x="323103" y="699146"/>
                    <a:pt x="329199" y="685144"/>
                  </a:cubicBezTo>
                  <a:cubicBezTo>
                    <a:pt x="340953" y="656521"/>
                    <a:pt x="357012" y="629860"/>
                    <a:pt x="376824" y="606086"/>
                  </a:cubicBezTo>
                  <a:cubicBezTo>
                    <a:pt x="396560" y="582207"/>
                    <a:pt x="418706" y="560443"/>
                    <a:pt x="442927" y="541126"/>
                  </a:cubicBezTo>
                  <a:cubicBezTo>
                    <a:pt x="455129" y="531562"/>
                    <a:pt x="468064" y="522971"/>
                    <a:pt x="481599" y="515408"/>
                  </a:cubicBezTo>
                  <a:cubicBezTo>
                    <a:pt x="495220" y="507979"/>
                    <a:pt x="509317" y="501502"/>
                    <a:pt x="523414" y="495406"/>
                  </a:cubicBezTo>
                  <a:cubicBezTo>
                    <a:pt x="537511" y="489310"/>
                    <a:pt x="551989" y="482833"/>
                    <a:pt x="564943" y="475498"/>
                  </a:cubicBezTo>
                  <a:cubicBezTo>
                    <a:pt x="578326" y="468050"/>
                    <a:pt x="591070" y="459516"/>
                    <a:pt x="603043" y="449971"/>
                  </a:cubicBezTo>
                  <a:cubicBezTo>
                    <a:pt x="627065" y="430884"/>
                    <a:pt x="649029" y="409338"/>
                    <a:pt x="668575" y="385678"/>
                  </a:cubicBezTo>
                  <a:cubicBezTo>
                    <a:pt x="688339" y="362189"/>
                    <a:pt x="704398" y="335814"/>
                    <a:pt x="716200" y="307477"/>
                  </a:cubicBezTo>
                  <a:cubicBezTo>
                    <a:pt x="722296" y="293380"/>
                    <a:pt x="727821" y="278902"/>
                    <a:pt x="734202" y="264805"/>
                  </a:cubicBezTo>
                  <a:cubicBezTo>
                    <a:pt x="740565" y="250585"/>
                    <a:pt x="748051" y="236888"/>
                    <a:pt x="756586" y="223848"/>
                  </a:cubicBezTo>
                  <a:cubicBezTo>
                    <a:pt x="773817" y="197988"/>
                    <a:pt x="794057" y="174261"/>
                    <a:pt x="816879" y="153172"/>
                  </a:cubicBezTo>
                  <a:cubicBezTo>
                    <a:pt x="839120" y="131322"/>
                    <a:pt x="864476" y="112901"/>
                    <a:pt x="892127" y="98499"/>
                  </a:cubicBezTo>
                  <a:cubicBezTo>
                    <a:pt x="919844" y="84116"/>
                    <a:pt x="949277" y="74305"/>
                    <a:pt x="975185" y="58303"/>
                  </a:cubicBezTo>
                  <a:cubicBezTo>
                    <a:pt x="1001217" y="42416"/>
                    <a:pt x="1025077" y="23204"/>
                    <a:pt x="1046146" y="1153"/>
                  </a:cubicBezTo>
                  <a:cubicBezTo>
                    <a:pt x="1047480" y="-266"/>
                    <a:pt x="1049709" y="-342"/>
                    <a:pt x="1051128" y="992"/>
                  </a:cubicBezTo>
                  <a:cubicBezTo>
                    <a:pt x="1051185" y="1039"/>
                    <a:pt x="1051242" y="1096"/>
                    <a:pt x="1051289" y="1153"/>
                  </a:cubicBezTo>
                  <a:cubicBezTo>
                    <a:pt x="1052709" y="2563"/>
                    <a:pt x="1052718" y="4849"/>
                    <a:pt x="1051318" y="6268"/>
                  </a:cubicBezTo>
                  <a:cubicBezTo>
                    <a:pt x="1051308" y="6278"/>
                    <a:pt x="1051299" y="6287"/>
                    <a:pt x="1051289" y="6297"/>
                  </a:cubicBezTo>
                  <a:lnTo>
                    <a:pt x="1051289" y="6297"/>
                  </a:lnTo>
                  <a:cubicBezTo>
                    <a:pt x="1029706" y="28814"/>
                    <a:pt x="1005274" y="48407"/>
                    <a:pt x="978613" y="64590"/>
                  </a:cubicBezTo>
                  <a:cubicBezTo>
                    <a:pt x="951753" y="80783"/>
                    <a:pt x="922035" y="90593"/>
                    <a:pt x="894984" y="104595"/>
                  </a:cubicBezTo>
                  <a:cubicBezTo>
                    <a:pt x="867771" y="118549"/>
                    <a:pt x="842787" y="136504"/>
                    <a:pt x="820879" y="157840"/>
                  </a:cubicBezTo>
                  <a:cubicBezTo>
                    <a:pt x="798267" y="178538"/>
                    <a:pt x="778188" y="201845"/>
                    <a:pt x="761063" y="227277"/>
                  </a:cubicBezTo>
                  <a:cubicBezTo>
                    <a:pt x="752652" y="240002"/>
                    <a:pt x="745261" y="253385"/>
                    <a:pt x="738965" y="267282"/>
                  </a:cubicBezTo>
                  <a:cubicBezTo>
                    <a:pt x="732583" y="281189"/>
                    <a:pt x="727058" y="295857"/>
                    <a:pt x="720867" y="309764"/>
                  </a:cubicBezTo>
                  <a:cubicBezTo>
                    <a:pt x="708742" y="338405"/>
                    <a:pt x="692368" y="365066"/>
                    <a:pt x="672290" y="388821"/>
                  </a:cubicBezTo>
                  <a:cubicBezTo>
                    <a:pt x="652335" y="412634"/>
                    <a:pt x="629989" y="434332"/>
                    <a:pt x="605615" y="453591"/>
                  </a:cubicBezTo>
                  <a:cubicBezTo>
                    <a:pt x="593337" y="463088"/>
                    <a:pt x="580345" y="471622"/>
                    <a:pt x="566753" y="479118"/>
                  </a:cubicBezTo>
                  <a:cubicBezTo>
                    <a:pt x="553132" y="486452"/>
                    <a:pt x="538940" y="492929"/>
                    <a:pt x="524843" y="499025"/>
                  </a:cubicBezTo>
                  <a:cubicBezTo>
                    <a:pt x="510745" y="505121"/>
                    <a:pt x="496268" y="511408"/>
                    <a:pt x="483123" y="518647"/>
                  </a:cubicBezTo>
                  <a:cubicBezTo>
                    <a:pt x="469788" y="526086"/>
                    <a:pt x="457043" y="534563"/>
                    <a:pt x="445023" y="543983"/>
                  </a:cubicBezTo>
                  <a:cubicBezTo>
                    <a:pt x="420877" y="562995"/>
                    <a:pt x="398789" y="584484"/>
                    <a:pt x="379110" y="608087"/>
                  </a:cubicBezTo>
                  <a:cubicBezTo>
                    <a:pt x="359365" y="631585"/>
                    <a:pt x="343306" y="657959"/>
                    <a:pt x="331485" y="686287"/>
                  </a:cubicBezTo>
                  <a:cubicBezTo>
                    <a:pt x="325294" y="700384"/>
                    <a:pt x="319769" y="714862"/>
                    <a:pt x="313292" y="728864"/>
                  </a:cubicBezTo>
                  <a:cubicBezTo>
                    <a:pt x="306892" y="742941"/>
                    <a:pt x="299405" y="756514"/>
                    <a:pt x="290909" y="769440"/>
                  </a:cubicBezTo>
                  <a:cubicBezTo>
                    <a:pt x="273592" y="795091"/>
                    <a:pt x="253323" y="818618"/>
                    <a:pt x="230520" y="839544"/>
                  </a:cubicBezTo>
                  <a:cubicBezTo>
                    <a:pt x="208337" y="861099"/>
                    <a:pt x="183076" y="879235"/>
                    <a:pt x="155558" y="893360"/>
                  </a:cubicBezTo>
                  <a:cubicBezTo>
                    <a:pt x="128126" y="907458"/>
                    <a:pt x="98408" y="917268"/>
                    <a:pt x="72215" y="933270"/>
                  </a:cubicBezTo>
                  <a:cubicBezTo>
                    <a:pt x="45726" y="949119"/>
                    <a:pt x="21446" y="968398"/>
                    <a:pt x="15" y="990611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7A851937-8EC8-43B4-A1F7-0EE9E975F8BE}"/>
                </a:ext>
              </a:extLst>
            </p:cNvPr>
            <p:cNvSpPr/>
            <p:nvPr/>
          </p:nvSpPr>
          <p:spPr>
            <a:xfrm>
              <a:off x="9166287" y="5461950"/>
              <a:ext cx="952374" cy="890080"/>
            </a:xfrm>
            <a:custGeom>
              <a:avLst/>
              <a:gdLst>
                <a:gd name="connsiteX0" fmla="*/ 15 w 952374"/>
                <a:gd name="connsiteY0" fmla="*/ 890119 h 890080"/>
                <a:gd name="connsiteX1" fmla="*/ 65738 w 952374"/>
                <a:gd name="connsiteY1" fmla="*/ 838399 h 890080"/>
                <a:gd name="connsiteX2" fmla="*/ 142414 w 952374"/>
                <a:gd name="connsiteY2" fmla="*/ 804490 h 890080"/>
                <a:gd name="connsiteX3" fmla="*/ 210708 w 952374"/>
                <a:gd name="connsiteY3" fmla="*/ 756865 h 890080"/>
                <a:gd name="connsiteX4" fmla="*/ 264334 w 952374"/>
                <a:gd name="connsiteY4" fmla="*/ 692952 h 890080"/>
                <a:gd name="connsiteX5" fmla="*/ 283384 w 952374"/>
                <a:gd name="connsiteY5" fmla="*/ 655709 h 890080"/>
                <a:gd name="connsiteX6" fmla="*/ 298243 w 952374"/>
                <a:gd name="connsiteY6" fmla="*/ 616466 h 890080"/>
                <a:gd name="connsiteX7" fmla="*/ 316054 w 952374"/>
                <a:gd name="connsiteY7" fmla="*/ 578366 h 890080"/>
                <a:gd name="connsiteX8" fmla="*/ 327389 w 952374"/>
                <a:gd name="connsiteY8" fmla="*/ 560555 h 890080"/>
                <a:gd name="connsiteX9" fmla="*/ 339962 w 952374"/>
                <a:gd name="connsiteY9" fmla="*/ 543790 h 890080"/>
                <a:gd name="connsiteX10" fmla="*/ 400065 w 952374"/>
                <a:gd name="connsiteY10" fmla="*/ 485021 h 890080"/>
                <a:gd name="connsiteX11" fmla="*/ 435688 w 952374"/>
                <a:gd name="connsiteY11" fmla="*/ 462447 h 890080"/>
                <a:gd name="connsiteX12" fmla="*/ 473788 w 952374"/>
                <a:gd name="connsiteY12" fmla="*/ 445683 h 890080"/>
                <a:gd name="connsiteX13" fmla="*/ 511888 w 952374"/>
                <a:gd name="connsiteY13" fmla="*/ 428919 h 890080"/>
                <a:gd name="connsiteX14" fmla="*/ 546940 w 952374"/>
                <a:gd name="connsiteY14" fmla="*/ 406726 h 890080"/>
                <a:gd name="connsiteX15" fmla="*/ 606377 w 952374"/>
                <a:gd name="connsiteY15" fmla="*/ 348623 h 890080"/>
                <a:gd name="connsiteX16" fmla="*/ 618855 w 952374"/>
                <a:gd name="connsiteY16" fmla="*/ 331955 h 890080"/>
                <a:gd name="connsiteX17" fmla="*/ 629999 w 952374"/>
                <a:gd name="connsiteY17" fmla="*/ 314428 h 890080"/>
                <a:gd name="connsiteX18" fmla="*/ 647620 w 952374"/>
                <a:gd name="connsiteY18" fmla="*/ 276328 h 890080"/>
                <a:gd name="connsiteX19" fmla="*/ 662479 w 952374"/>
                <a:gd name="connsiteY19" fmla="*/ 237085 h 890080"/>
                <a:gd name="connsiteX20" fmla="*/ 681529 w 952374"/>
                <a:gd name="connsiteY20" fmla="*/ 198985 h 890080"/>
                <a:gd name="connsiteX21" fmla="*/ 735726 w 952374"/>
                <a:gd name="connsiteY21" fmla="*/ 134406 h 890080"/>
                <a:gd name="connsiteX22" fmla="*/ 805068 w 952374"/>
                <a:gd name="connsiteY22" fmla="*/ 86114 h 890080"/>
                <a:gd name="connsiteX23" fmla="*/ 881268 w 952374"/>
                <a:gd name="connsiteY23" fmla="*/ 52300 h 890080"/>
                <a:gd name="connsiteX24" fmla="*/ 946133 w 952374"/>
                <a:gd name="connsiteY24" fmla="*/ 1151 h 890080"/>
                <a:gd name="connsiteX25" fmla="*/ 951277 w 952374"/>
                <a:gd name="connsiteY25" fmla="*/ 1056 h 890080"/>
                <a:gd name="connsiteX26" fmla="*/ 951372 w 952374"/>
                <a:gd name="connsiteY26" fmla="*/ 6199 h 890080"/>
                <a:gd name="connsiteX27" fmla="*/ 951372 w 952374"/>
                <a:gd name="connsiteY27" fmla="*/ 6199 h 890080"/>
                <a:gd name="connsiteX28" fmla="*/ 884697 w 952374"/>
                <a:gd name="connsiteY28" fmla="*/ 58206 h 890080"/>
                <a:gd name="connsiteX29" fmla="*/ 807640 w 952374"/>
                <a:gd name="connsiteY29" fmla="*/ 91734 h 890080"/>
                <a:gd name="connsiteX30" fmla="*/ 739727 w 952374"/>
                <a:gd name="connsiteY30" fmla="*/ 138597 h 890080"/>
                <a:gd name="connsiteX31" fmla="*/ 686101 w 952374"/>
                <a:gd name="connsiteY31" fmla="*/ 201843 h 890080"/>
                <a:gd name="connsiteX32" fmla="*/ 667051 w 952374"/>
                <a:gd name="connsiteY32" fmla="*/ 238704 h 890080"/>
                <a:gd name="connsiteX33" fmla="*/ 652097 w 952374"/>
                <a:gd name="connsiteY33" fmla="*/ 277757 h 890080"/>
                <a:gd name="connsiteX34" fmla="*/ 633999 w 952374"/>
                <a:gd name="connsiteY34" fmla="*/ 315857 h 890080"/>
                <a:gd name="connsiteX35" fmla="*/ 622569 w 952374"/>
                <a:gd name="connsiteY35" fmla="*/ 333669 h 890080"/>
                <a:gd name="connsiteX36" fmla="*/ 609806 w 952374"/>
                <a:gd name="connsiteY36" fmla="*/ 350528 h 890080"/>
                <a:gd name="connsiteX37" fmla="*/ 549227 w 952374"/>
                <a:gd name="connsiteY37" fmla="*/ 409011 h 890080"/>
                <a:gd name="connsiteX38" fmla="*/ 513508 w 952374"/>
                <a:gd name="connsiteY38" fmla="*/ 431490 h 890080"/>
                <a:gd name="connsiteX39" fmla="*/ 474741 w 952374"/>
                <a:gd name="connsiteY39" fmla="*/ 448064 h 890080"/>
                <a:gd name="connsiteX40" fmla="*/ 436641 w 952374"/>
                <a:gd name="connsiteY40" fmla="*/ 464542 h 890080"/>
                <a:gd name="connsiteX41" fmla="*/ 401303 w 952374"/>
                <a:gd name="connsiteY41" fmla="*/ 486640 h 890080"/>
                <a:gd name="connsiteX42" fmla="*/ 341486 w 952374"/>
                <a:gd name="connsiteY42" fmla="*/ 544552 h 890080"/>
                <a:gd name="connsiteX43" fmla="*/ 328818 w 952374"/>
                <a:gd name="connsiteY43" fmla="*/ 561126 h 890080"/>
                <a:gd name="connsiteX44" fmla="*/ 317579 w 952374"/>
                <a:gd name="connsiteY44" fmla="*/ 578652 h 890080"/>
                <a:gd name="connsiteX45" fmla="*/ 299672 w 952374"/>
                <a:gd name="connsiteY45" fmla="*/ 616752 h 890080"/>
                <a:gd name="connsiteX46" fmla="*/ 284622 w 952374"/>
                <a:gd name="connsiteY46" fmla="*/ 655899 h 890080"/>
                <a:gd name="connsiteX47" fmla="*/ 265572 w 952374"/>
                <a:gd name="connsiteY47" fmla="*/ 693333 h 890080"/>
                <a:gd name="connsiteX48" fmla="*/ 211375 w 952374"/>
                <a:gd name="connsiteY48" fmla="*/ 757245 h 890080"/>
                <a:gd name="connsiteX49" fmla="*/ 142509 w 952374"/>
                <a:gd name="connsiteY49" fmla="*/ 804870 h 890080"/>
                <a:gd name="connsiteX50" fmla="*/ 65642 w 952374"/>
                <a:gd name="connsiteY50" fmla="*/ 838303 h 890080"/>
                <a:gd name="connsiteX51" fmla="*/ 15 w 952374"/>
                <a:gd name="connsiteY51" fmla="*/ 890119 h 89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952374" h="890080">
                  <a:moveTo>
                    <a:pt x="15" y="890119"/>
                  </a:moveTo>
                  <a:cubicBezTo>
                    <a:pt x="19265" y="869746"/>
                    <a:pt x="41411" y="852324"/>
                    <a:pt x="65738" y="838399"/>
                  </a:cubicBezTo>
                  <a:cubicBezTo>
                    <a:pt x="90026" y="824397"/>
                    <a:pt x="117268" y="816586"/>
                    <a:pt x="142414" y="804490"/>
                  </a:cubicBezTo>
                  <a:cubicBezTo>
                    <a:pt x="167617" y="792431"/>
                    <a:pt x="190677" y="776343"/>
                    <a:pt x="210708" y="756865"/>
                  </a:cubicBezTo>
                  <a:cubicBezTo>
                    <a:pt x="231282" y="737986"/>
                    <a:pt x="249313" y="716497"/>
                    <a:pt x="264334" y="692952"/>
                  </a:cubicBezTo>
                  <a:cubicBezTo>
                    <a:pt x="271754" y="681112"/>
                    <a:pt x="278135" y="668654"/>
                    <a:pt x="283384" y="655709"/>
                  </a:cubicBezTo>
                  <a:cubicBezTo>
                    <a:pt x="288718" y="642850"/>
                    <a:pt x="292909" y="629611"/>
                    <a:pt x="298243" y="616466"/>
                  </a:cubicBezTo>
                  <a:cubicBezTo>
                    <a:pt x="303186" y="603322"/>
                    <a:pt x="309139" y="590586"/>
                    <a:pt x="316054" y="578366"/>
                  </a:cubicBezTo>
                  <a:cubicBezTo>
                    <a:pt x="319769" y="572365"/>
                    <a:pt x="323103" y="566269"/>
                    <a:pt x="327389" y="560555"/>
                  </a:cubicBezTo>
                  <a:cubicBezTo>
                    <a:pt x="331276" y="554744"/>
                    <a:pt x="335476" y="549153"/>
                    <a:pt x="339962" y="543790"/>
                  </a:cubicBezTo>
                  <a:cubicBezTo>
                    <a:pt x="357669" y="521949"/>
                    <a:pt x="377834" y="502233"/>
                    <a:pt x="400065" y="485021"/>
                  </a:cubicBezTo>
                  <a:cubicBezTo>
                    <a:pt x="411247" y="476458"/>
                    <a:pt x="423173" y="468905"/>
                    <a:pt x="435688" y="462447"/>
                  </a:cubicBezTo>
                  <a:cubicBezTo>
                    <a:pt x="448261" y="456160"/>
                    <a:pt x="461311" y="450731"/>
                    <a:pt x="473788" y="445683"/>
                  </a:cubicBezTo>
                  <a:cubicBezTo>
                    <a:pt x="486266" y="440635"/>
                    <a:pt x="499697" y="435205"/>
                    <a:pt x="511888" y="428919"/>
                  </a:cubicBezTo>
                  <a:cubicBezTo>
                    <a:pt x="524195" y="422547"/>
                    <a:pt x="535920" y="415127"/>
                    <a:pt x="546940" y="406726"/>
                  </a:cubicBezTo>
                  <a:cubicBezTo>
                    <a:pt x="568905" y="389685"/>
                    <a:pt x="588841" y="370188"/>
                    <a:pt x="606377" y="348623"/>
                  </a:cubicBezTo>
                  <a:cubicBezTo>
                    <a:pt x="610834" y="343299"/>
                    <a:pt x="615006" y="337736"/>
                    <a:pt x="618855" y="331955"/>
                  </a:cubicBezTo>
                  <a:cubicBezTo>
                    <a:pt x="623046" y="326430"/>
                    <a:pt x="626379" y="320334"/>
                    <a:pt x="629999" y="314428"/>
                  </a:cubicBezTo>
                  <a:cubicBezTo>
                    <a:pt x="636847" y="302208"/>
                    <a:pt x="642743" y="289464"/>
                    <a:pt x="647620" y="276328"/>
                  </a:cubicBezTo>
                  <a:cubicBezTo>
                    <a:pt x="652573" y="263374"/>
                    <a:pt x="657145" y="250039"/>
                    <a:pt x="662479" y="237085"/>
                  </a:cubicBezTo>
                  <a:cubicBezTo>
                    <a:pt x="667717" y="223865"/>
                    <a:pt x="674090" y="211111"/>
                    <a:pt x="681529" y="198985"/>
                  </a:cubicBezTo>
                  <a:cubicBezTo>
                    <a:pt x="696721" y="175201"/>
                    <a:pt x="714942" y="153494"/>
                    <a:pt x="735726" y="134406"/>
                  </a:cubicBezTo>
                  <a:cubicBezTo>
                    <a:pt x="756053" y="114632"/>
                    <a:pt x="779474" y="98316"/>
                    <a:pt x="805068" y="86114"/>
                  </a:cubicBezTo>
                  <a:cubicBezTo>
                    <a:pt x="830595" y="73827"/>
                    <a:pt x="857551" y="66111"/>
                    <a:pt x="881268" y="52300"/>
                  </a:cubicBezTo>
                  <a:cubicBezTo>
                    <a:pt x="905281" y="38517"/>
                    <a:pt x="927131" y="21287"/>
                    <a:pt x="946133" y="1151"/>
                  </a:cubicBezTo>
                  <a:cubicBezTo>
                    <a:pt x="947524" y="-297"/>
                    <a:pt x="949829" y="-335"/>
                    <a:pt x="951277" y="1056"/>
                  </a:cubicBezTo>
                  <a:cubicBezTo>
                    <a:pt x="952725" y="2446"/>
                    <a:pt x="952763" y="4752"/>
                    <a:pt x="951372" y="6199"/>
                  </a:cubicBezTo>
                  <a:lnTo>
                    <a:pt x="951372" y="6199"/>
                  </a:lnTo>
                  <a:cubicBezTo>
                    <a:pt x="931779" y="26669"/>
                    <a:pt x="909319" y="44185"/>
                    <a:pt x="884697" y="58206"/>
                  </a:cubicBezTo>
                  <a:cubicBezTo>
                    <a:pt x="859932" y="72303"/>
                    <a:pt x="832596" y="79923"/>
                    <a:pt x="807640" y="91734"/>
                  </a:cubicBezTo>
                  <a:cubicBezTo>
                    <a:pt x="782599" y="103545"/>
                    <a:pt x="759653" y="119375"/>
                    <a:pt x="739727" y="138597"/>
                  </a:cubicBezTo>
                  <a:cubicBezTo>
                    <a:pt x="719162" y="157247"/>
                    <a:pt x="701141" y="178506"/>
                    <a:pt x="686101" y="201843"/>
                  </a:cubicBezTo>
                  <a:cubicBezTo>
                    <a:pt x="678719" y="213568"/>
                    <a:pt x="672347" y="225903"/>
                    <a:pt x="667051" y="238704"/>
                  </a:cubicBezTo>
                  <a:cubicBezTo>
                    <a:pt x="661717" y="251468"/>
                    <a:pt x="657526" y="264708"/>
                    <a:pt x="652097" y="277757"/>
                  </a:cubicBezTo>
                  <a:cubicBezTo>
                    <a:pt x="647048" y="290902"/>
                    <a:pt x="641000" y="303636"/>
                    <a:pt x="633999" y="315857"/>
                  </a:cubicBezTo>
                  <a:cubicBezTo>
                    <a:pt x="630284" y="321858"/>
                    <a:pt x="626855" y="328049"/>
                    <a:pt x="622569" y="333669"/>
                  </a:cubicBezTo>
                  <a:cubicBezTo>
                    <a:pt x="618616" y="339508"/>
                    <a:pt x="614349" y="345137"/>
                    <a:pt x="609806" y="350528"/>
                  </a:cubicBezTo>
                  <a:cubicBezTo>
                    <a:pt x="591946" y="372302"/>
                    <a:pt x="571620" y="391933"/>
                    <a:pt x="549227" y="409011"/>
                  </a:cubicBezTo>
                  <a:cubicBezTo>
                    <a:pt x="537978" y="417508"/>
                    <a:pt x="526033" y="425033"/>
                    <a:pt x="513508" y="431490"/>
                  </a:cubicBezTo>
                  <a:cubicBezTo>
                    <a:pt x="500840" y="437682"/>
                    <a:pt x="487790" y="443016"/>
                    <a:pt x="474741" y="448064"/>
                  </a:cubicBezTo>
                  <a:cubicBezTo>
                    <a:pt x="461692" y="453112"/>
                    <a:pt x="448833" y="458351"/>
                    <a:pt x="436641" y="464542"/>
                  </a:cubicBezTo>
                  <a:cubicBezTo>
                    <a:pt x="424249" y="470876"/>
                    <a:pt x="412419" y="478268"/>
                    <a:pt x="401303" y="486640"/>
                  </a:cubicBezTo>
                  <a:cubicBezTo>
                    <a:pt x="379158" y="503528"/>
                    <a:pt x="359079" y="522968"/>
                    <a:pt x="341486" y="544552"/>
                  </a:cubicBezTo>
                  <a:cubicBezTo>
                    <a:pt x="336971" y="549848"/>
                    <a:pt x="332742" y="555382"/>
                    <a:pt x="328818" y="561126"/>
                  </a:cubicBezTo>
                  <a:cubicBezTo>
                    <a:pt x="324627" y="566650"/>
                    <a:pt x="321198" y="572746"/>
                    <a:pt x="317579" y="578652"/>
                  </a:cubicBezTo>
                  <a:cubicBezTo>
                    <a:pt x="310635" y="590872"/>
                    <a:pt x="304653" y="603607"/>
                    <a:pt x="299672" y="616752"/>
                  </a:cubicBezTo>
                  <a:cubicBezTo>
                    <a:pt x="294623" y="629706"/>
                    <a:pt x="290147" y="642945"/>
                    <a:pt x="284622" y="655899"/>
                  </a:cubicBezTo>
                  <a:cubicBezTo>
                    <a:pt x="279364" y="668901"/>
                    <a:pt x="272992" y="681427"/>
                    <a:pt x="265572" y="693333"/>
                  </a:cubicBezTo>
                  <a:cubicBezTo>
                    <a:pt x="250342" y="716888"/>
                    <a:pt x="232120" y="738367"/>
                    <a:pt x="211375" y="757245"/>
                  </a:cubicBezTo>
                  <a:cubicBezTo>
                    <a:pt x="191172" y="776772"/>
                    <a:pt x="167902" y="792860"/>
                    <a:pt x="142509" y="804870"/>
                  </a:cubicBezTo>
                  <a:cubicBezTo>
                    <a:pt x="117172" y="816872"/>
                    <a:pt x="90026" y="824492"/>
                    <a:pt x="65642" y="838303"/>
                  </a:cubicBezTo>
                  <a:cubicBezTo>
                    <a:pt x="41354" y="852276"/>
                    <a:pt x="19246" y="869736"/>
                    <a:pt x="15" y="890119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FD8F9A8F-555D-46FA-BE33-A5664D6364DC}"/>
                </a:ext>
              </a:extLst>
            </p:cNvPr>
            <p:cNvSpPr/>
            <p:nvPr/>
          </p:nvSpPr>
          <p:spPr>
            <a:xfrm>
              <a:off x="9265824" y="5564627"/>
              <a:ext cx="853749" cy="787403"/>
            </a:xfrm>
            <a:custGeom>
              <a:avLst/>
              <a:gdLst>
                <a:gd name="connsiteX0" fmla="*/ 15 w 853749"/>
                <a:gd name="connsiteY0" fmla="*/ 787442 h 787403"/>
                <a:gd name="connsiteX1" fmla="*/ 59737 w 853749"/>
                <a:gd name="connsiteY1" fmla="*/ 742008 h 787403"/>
                <a:gd name="connsiteX2" fmla="*/ 129745 w 853749"/>
                <a:gd name="connsiteY2" fmla="*/ 714576 h 787403"/>
                <a:gd name="connsiteX3" fmla="*/ 192039 w 853749"/>
                <a:gd name="connsiteY3" fmla="*/ 673238 h 787403"/>
                <a:gd name="connsiteX4" fmla="*/ 239664 w 853749"/>
                <a:gd name="connsiteY4" fmla="*/ 615421 h 787403"/>
                <a:gd name="connsiteX5" fmla="*/ 255380 w 853749"/>
                <a:gd name="connsiteY5" fmla="*/ 581512 h 787403"/>
                <a:gd name="connsiteX6" fmla="*/ 267096 w 853749"/>
                <a:gd name="connsiteY6" fmla="*/ 545698 h 787403"/>
                <a:gd name="connsiteX7" fmla="*/ 281765 w 853749"/>
                <a:gd name="connsiteY7" fmla="*/ 510837 h 787403"/>
                <a:gd name="connsiteX8" fmla="*/ 302624 w 853749"/>
                <a:gd name="connsiteY8" fmla="*/ 479309 h 787403"/>
                <a:gd name="connsiteX9" fmla="*/ 356726 w 853749"/>
                <a:gd name="connsiteY9" fmla="*/ 426731 h 787403"/>
                <a:gd name="connsiteX10" fmla="*/ 389302 w 853749"/>
                <a:gd name="connsiteY10" fmla="*/ 407681 h 787403"/>
                <a:gd name="connsiteX11" fmla="*/ 424640 w 853749"/>
                <a:gd name="connsiteY11" fmla="*/ 394060 h 787403"/>
                <a:gd name="connsiteX12" fmla="*/ 459596 w 853749"/>
                <a:gd name="connsiteY12" fmla="*/ 380534 h 787403"/>
                <a:gd name="connsiteX13" fmla="*/ 491505 w 853749"/>
                <a:gd name="connsiteY13" fmla="*/ 361484 h 787403"/>
                <a:gd name="connsiteX14" fmla="*/ 544940 w 853749"/>
                <a:gd name="connsiteY14" fmla="*/ 309573 h 787403"/>
                <a:gd name="connsiteX15" fmla="*/ 565419 w 853749"/>
                <a:gd name="connsiteY15" fmla="*/ 278522 h 787403"/>
                <a:gd name="connsiteX16" fmla="*/ 579802 w 853749"/>
                <a:gd name="connsiteY16" fmla="*/ 244231 h 787403"/>
                <a:gd name="connsiteX17" fmla="*/ 591517 w 853749"/>
                <a:gd name="connsiteY17" fmla="*/ 208418 h 787403"/>
                <a:gd name="connsiteX18" fmla="*/ 607519 w 853749"/>
                <a:gd name="connsiteY18" fmla="*/ 173842 h 787403"/>
                <a:gd name="connsiteX19" fmla="*/ 655716 w 853749"/>
                <a:gd name="connsiteY19" fmla="*/ 115263 h 787403"/>
                <a:gd name="connsiteX20" fmla="*/ 719057 w 853749"/>
                <a:gd name="connsiteY20" fmla="*/ 73258 h 787403"/>
                <a:gd name="connsiteX21" fmla="*/ 788780 w 853749"/>
                <a:gd name="connsiteY21" fmla="*/ 45921 h 787403"/>
                <a:gd name="connsiteX22" fmla="*/ 847549 w 853749"/>
                <a:gd name="connsiteY22" fmla="*/ 1154 h 787403"/>
                <a:gd name="connsiteX23" fmla="*/ 852531 w 853749"/>
                <a:gd name="connsiteY23" fmla="*/ 992 h 787403"/>
                <a:gd name="connsiteX24" fmla="*/ 852693 w 853749"/>
                <a:gd name="connsiteY24" fmla="*/ 1154 h 787403"/>
                <a:gd name="connsiteX25" fmla="*/ 852722 w 853749"/>
                <a:gd name="connsiteY25" fmla="*/ 6269 h 787403"/>
                <a:gd name="connsiteX26" fmla="*/ 852693 w 853749"/>
                <a:gd name="connsiteY26" fmla="*/ 6297 h 787403"/>
                <a:gd name="connsiteX27" fmla="*/ 852693 w 853749"/>
                <a:gd name="connsiteY27" fmla="*/ 6297 h 787403"/>
                <a:gd name="connsiteX28" fmla="*/ 791828 w 853749"/>
                <a:gd name="connsiteY28" fmla="*/ 52112 h 787403"/>
                <a:gd name="connsiteX29" fmla="*/ 721438 w 853749"/>
                <a:gd name="connsiteY29" fmla="*/ 79259 h 787403"/>
                <a:gd name="connsiteX30" fmla="*/ 659621 w 853749"/>
                <a:gd name="connsiteY30" fmla="*/ 119645 h 787403"/>
                <a:gd name="connsiteX31" fmla="*/ 611996 w 853749"/>
                <a:gd name="connsiteY31" fmla="*/ 176795 h 787403"/>
                <a:gd name="connsiteX32" fmla="*/ 596184 w 853749"/>
                <a:gd name="connsiteY32" fmla="*/ 210418 h 787403"/>
                <a:gd name="connsiteX33" fmla="*/ 584183 w 853749"/>
                <a:gd name="connsiteY33" fmla="*/ 246041 h 787403"/>
                <a:gd name="connsiteX34" fmla="*/ 569324 w 853749"/>
                <a:gd name="connsiteY34" fmla="*/ 280998 h 787403"/>
                <a:gd name="connsiteX35" fmla="*/ 548179 w 853749"/>
                <a:gd name="connsiteY35" fmla="*/ 312621 h 787403"/>
                <a:gd name="connsiteX36" fmla="*/ 493696 w 853749"/>
                <a:gd name="connsiteY36" fmla="*/ 365009 h 787403"/>
                <a:gd name="connsiteX37" fmla="*/ 460930 w 853749"/>
                <a:gd name="connsiteY37" fmla="*/ 384059 h 787403"/>
                <a:gd name="connsiteX38" fmla="*/ 425497 w 853749"/>
                <a:gd name="connsiteY38" fmla="*/ 397489 h 787403"/>
                <a:gd name="connsiteX39" fmla="*/ 390445 w 853749"/>
                <a:gd name="connsiteY39" fmla="*/ 410729 h 787403"/>
                <a:gd name="connsiteX40" fmla="*/ 358345 w 853749"/>
                <a:gd name="connsiteY40" fmla="*/ 429779 h 787403"/>
                <a:gd name="connsiteX41" fmla="*/ 304434 w 853749"/>
                <a:gd name="connsiteY41" fmla="*/ 481499 h 787403"/>
                <a:gd name="connsiteX42" fmla="*/ 283669 w 853749"/>
                <a:gd name="connsiteY42" fmla="*/ 512551 h 787403"/>
                <a:gd name="connsiteX43" fmla="*/ 269001 w 853749"/>
                <a:gd name="connsiteY43" fmla="*/ 546936 h 787403"/>
                <a:gd name="connsiteX44" fmla="*/ 256999 w 853749"/>
                <a:gd name="connsiteY44" fmla="*/ 582655 h 787403"/>
                <a:gd name="connsiteX45" fmla="*/ 240997 w 853749"/>
                <a:gd name="connsiteY45" fmla="*/ 616850 h 787403"/>
                <a:gd name="connsiteX46" fmla="*/ 193372 w 853749"/>
                <a:gd name="connsiteY46" fmla="*/ 674762 h 787403"/>
                <a:gd name="connsiteX47" fmla="*/ 130508 w 853749"/>
                <a:gd name="connsiteY47" fmla="*/ 715814 h 787403"/>
                <a:gd name="connsiteX48" fmla="*/ 60308 w 853749"/>
                <a:gd name="connsiteY48" fmla="*/ 742961 h 787403"/>
                <a:gd name="connsiteX49" fmla="*/ 15 w 853749"/>
                <a:gd name="connsiteY49" fmla="*/ 787442 h 787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853749" h="787403">
                  <a:moveTo>
                    <a:pt x="15" y="787442"/>
                  </a:moveTo>
                  <a:cubicBezTo>
                    <a:pt x="17274" y="769107"/>
                    <a:pt x="37457" y="753753"/>
                    <a:pt x="59737" y="742008"/>
                  </a:cubicBezTo>
                  <a:cubicBezTo>
                    <a:pt x="82025" y="730197"/>
                    <a:pt x="106790" y="724482"/>
                    <a:pt x="129745" y="714576"/>
                  </a:cubicBezTo>
                  <a:cubicBezTo>
                    <a:pt x="152834" y="704661"/>
                    <a:pt x="173932" y="690659"/>
                    <a:pt x="192039" y="673238"/>
                  </a:cubicBezTo>
                  <a:cubicBezTo>
                    <a:pt x="210660" y="656407"/>
                    <a:pt x="226710" y="636919"/>
                    <a:pt x="239664" y="615421"/>
                  </a:cubicBezTo>
                  <a:cubicBezTo>
                    <a:pt x="245931" y="604629"/>
                    <a:pt x="251198" y="593275"/>
                    <a:pt x="255380" y="581512"/>
                  </a:cubicBezTo>
                  <a:cubicBezTo>
                    <a:pt x="259667" y="569701"/>
                    <a:pt x="263095" y="557604"/>
                    <a:pt x="267096" y="545698"/>
                  </a:cubicBezTo>
                  <a:cubicBezTo>
                    <a:pt x="270991" y="533687"/>
                    <a:pt x="275897" y="522018"/>
                    <a:pt x="281765" y="510837"/>
                  </a:cubicBezTo>
                  <a:cubicBezTo>
                    <a:pt x="287699" y="499692"/>
                    <a:pt x="294680" y="489129"/>
                    <a:pt x="302624" y="479309"/>
                  </a:cubicBezTo>
                  <a:cubicBezTo>
                    <a:pt x="318283" y="459487"/>
                    <a:pt x="336467" y="441818"/>
                    <a:pt x="356726" y="426731"/>
                  </a:cubicBezTo>
                  <a:cubicBezTo>
                    <a:pt x="366947" y="419349"/>
                    <a:pt x="377862" y="412976"/>
                    <a:pt x="389302" y="407681"/>
                  </a:cubicBezTo>
                  <a:cubicBezTo>
                    <a:pt x="400836" y="402537"/>
                    <a:pt x="412638" y="397993"/>
                    <a:pt x="424640" y="394060"/>
                  </a:cubicBezTo>
                  <a:cubicBezTo>
                    <a:pt x="436546" y="389964"/>
                    <a:pt x="448261" y="385678"/>
                    <a:pt x="459596" y="380534"/>
                  </a:cubicBezTo>
                  <a:cubicBezTo>
                    <a:pt x="470836" y="375248"/>
                    <a:pt x="481523" y="368866"/>
                    <a:pt x="491505" y="361484"/>
                  </a:cubicBezTo>
                  <a:cubicBezTo>
                    <a:pt x="511517" y="346597"/>
                    <a:pt x="529481" y="329147"/>
                    <a:pt x="544940" y="309573"/>
                  </a:cubicBezTo>
                  <a:cubicBezTo>
                    <a:pt x="552703" y="299867"/>
                    <a:pt x="559552" y="289475"/>
                    <a:pt x="565419" y="278522"/>
                  </a:cubicBezTo>
                  <a:cubicBezTo>
                    <a:pt x="571144" y="267501"/>
                    <a:pt x="575954" y="256033"/>
                    <a:pt x="579802" y="244231"/>
                  </a:cubicBezTo>
                  <a:cubicBezTo>
                    <a:pt x="583802" y="232420"/>
                    <a:pt x="587231" y="220324"/>
                    <a:pt x="591517" y="208418"/>
                  </a:cubicBezTo>
                  <a:cubicBezTo>
                    <a:pt x="595756" y="196416"/>
                    <a:pt x="601109" y="184843"/>
                    <a:pt x="607519" y="173842"/>
                  </a:cubicBezTo>
                  <a:cubicBezTo>
                    <a:pt x="620597" y="152039"/>
                    <a:pt x="636847" y="132303"/>
                    <a:pt x="655716" y="115263"/>
                  </a:cubicBezTo>
                  <a:cubicBezTo>
                    <a:pt x="674090" y="97518"/>
                    <a:pt x="695559" y="83278"/>
                    <a:pt x="719057" y="73258"/>
                  </a:cubicBezTo>
                  <a:cubicBezTo>
                    <a:pt x="742394" y="63733"/>
                    <a:pt x="766682" y="57542"/>
                    <a:pt x="788780" y="45921"/>
                  </a:cubicBezTo>
                  <a:cubicBezTo>
                    <a:pt x="810697" y="34329"/>
                    <a:pt x="830547" y="19203"/>
                    <a:pt x="847549" y="1154"/>
                  </a:cubicBezTo>
                  <a:cubicBezTo>
                    <a:pt x="848883" y="-266"/>
                    <a:pt x="851112" y="-342"/>
                    <a:pt x="852531" y="992"/>
                  </a:cubicBezTo>
                  <a:cubicBezTo>
                    <a:pt x="852588" y="1039"/>
                    <a:pt x="852646" y="1096"/>
                    <a:pt x="852693" y="1154"/>
                  </a:cubicBezTo>
                  <a:cubicBezTo>
                    <a:pt x="854112" y="2563"/>
                    <a:pt x="854122" y="4849"/>
                    <a:pt x="852722" y="6269"/>
                  </a:cubicBezTo>
                  <a:cubicBezTo>
                    <a:pt x="852712" y="6278"/>
                    <a:pt x="852702" y="6287"/>
                    <a:pt x="852693" y="6297"/>
                  </a:cubicBezTo>
                  <a:lnTo>
                    <a:pt x="852693" y="6297"/>
                  </a:lnTo>
                  <a:cubicBezTo>
                    <a:pt x="835052" y="24795"/>
                    <a:pt x="814488" y="40273"/>
                    <a:pt x="791828" y="52112"/>
                  </a:cubicBezTo>
                  <a:cubicBezTo>
                    <a:pt x="769063" y="64019"/>
                    <a:pt x="744203" y="69639"/>
                    <a:pt x="721438" y="79259"/>
                  </a:cubicBezTo>
                  <a:cubicBezTo>
                    <a:pt x="698531" y="88822"/>
                    <a:pt x="677585" y="102509"/>
                    <a:pt x="659621" y="119645"/>
                  </a:cubicBezTo>
                  <a:cubicBezTo>
                    <a:pt x="641057" y="136275"/>
                    <a:pt x="625007" y="155535"/>
                    <a:pt x="611996" y="176795"/>
                  </a:cubicBezTo>
                  <a:cubicBezTo>
                    <a:pt x="605681" y="187482"/>
                    <a:pt x="600385" y="198740"/>
                    <a:pt x="596184" y="210418"/>
                  </a:cubicBezTo>
                  <a:cubicBezTo>
                    <a:pt x="591899" y="222039"/>
                    <a:pt x="588374" y="234135"/>
                    <a:pt x="584183" y="246041"/>
                  </a:cubicBezTo>
                  <a:cubicBezTo>
                    <a:pt x="580182" y="258071"/>
                    <a:pt x="575211" y="269768"/>
                    <a:pt x="569324" y="280998"/>
                  </a:cubicBezTo>
                  <a:cubicBezTo>
                    <a:pt x="563257" y="292162"/>
                    <a:pt x="556180" y="302743"/>
                    <a:pt x="548179" y="312621"/>
                  </a:cubicBezTo>
                  <a:cubicBezTo>
                    <a:pt x="532386" y="332385"/>
                    <a:pt x="514070" y="349997"/>
                    <a:pt x="493696" y="365009"/>
                  </a:cubicBezTo>
                  <a:cubicBezTo>
                    <a:pt x="483418" y="372410"/>
                    <a:pt x="472445" y="378782"/>
                    <a:pt x="460930" y="384059"/>
                  </a:cubicBezTo>
                  <a:cubicBezTo>
                    <a:pt x="449309" y="389202"/>
                    <a:pt x="437403" y="393584"/>
                    <a:pt x="425497" y="397489"/>
                  </a:cubicBezTo>
                  <a:cubicBezTo>
                    <a:pt x="413590" y="401394"/>
                    <a:pt x="401875" y="405680"/>
                    <a:pt x="390445" y="410729"/>
                  </a:cubicBezTo>
                  <a:cubicBezTo>
                    <a:pt x="379167" y="416044"/>
                    <a:pt x="368413" y="422425"/>
                    <a:pt x="358345" y="429779"/>
                  </a:cubicBezTo>
                  <a:cubicBezTo>
                    <a:pt x="338190" y="444590"/>
                    <a:pt x="320065" y="461973"/>
                    <a:pt x="304434" y="481499"/>
                  </a:cubicBezTo>
                  <a:cubicBezTo>
                    <a:pt x="296557" y="491177"/>
                    <a:pt x="289613" y="501578"/>
                    <a:pt x="283669" y="512551"/>
                  </a:cubicBezTo>
                  <a:cubicBezTo>
                    <a:pt x="277869" y="523600"/>
                    <a:pt x="272963" y="535097"/>
                    <a:pt x="269001" y="546936"/>
                  </a:cubicBezTo>
                  <a:cubicBezTo>
                    <a:pt x="264905" y="558747"/>
                    <a:pt x="261381" y="570844"/>
                    <a:pt x="256999" y="582655"/>
                  </a:cubicBezTo>
                  <a:cubicBezTo>
                    <a:pt x="252761" y="594533"/>
                    <a:pt x="247398" y="605981"/>
                    <a:pt x="240997" y="616850"/>
                  </a:cubicBezTo>
                  <a:cubicBezTo>
                    <a:pt x="228005" y="638357"/>
                    <a:pt x="211965" y="657864"/>
                    <a:pt x="193372" y="674762"/>
                  </a:cubicBezTo>
                  <a:cubicBezTo>
                    <a:pt x="175075" y="692135"/>
                    <a:pt x="153777" y="706051"/>
                    <a:pt x="130508" y="715814"/>
                  </a:cubicBezTo>
                  <a:cubicBezTo>
                    <a:pt x="107362" y="725339"/>
                    <a:pt x="82883" y="731245"/>
                    <a:pt x="60308" y="742961"/>
                  </a:cubicBezTo>
                  <a:cubicBezTo>
                    <a:pt x="37905" y="754372"/>
                    <a:pt x="17531" y="769402"/>
                    <a:pt x="15" y="787442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631313C3-A72E-4ADC-BD74-5D197578B65D}"/>
                </a:ext>
              </a:extLst>
            </p:cNvPr>
            <p:cNvSpPr/>
            <p:nvPr/>
          </p:nvSpPr>
          <p:spPr>
            <a:xfrm>
              <a:off x="9365360" y="5666110"/>
              <a:ext cx="754634" cy="685921"/>
            </a:xfrm>
            <a:custGeom>
              <a:avLst/>
              <a:gdLst>
                <a:gd name="connsiteX0" fmla="*/ 15 w 754634"/>
                <a:gd name="connsiteY0" fmla="*/ 685960 h 685921"/>
                <a:gd name="connsiteX1" fmla="*/ 53736 w 754634"/>
                <a:gd name="connsiteY1" fmla="*/ 646908 h 685921"/>
                <a:gd name="connsiteX2" fmla="*/ 117077 w 754634"/>
                <a:gd name="connsiteY2" fmla="*/ 625762 h 685921"/>
                <a:gd name="connsiteX3" fmla="*/ 173656 w 754634"/>
                <a:gd name="connsiteY3" fmla="*/ 591281 h 685921"/>
                <a:gd name="connsiteX4" fmla="*/ 214994 w 754634"/>
                <a:gd name="connsiteY4" fmla="*/ 539561 h 685921"/>
                <a:gd name="connsiteX5" fmla="*/ 236235 w 754634"/>
                <a:gd name="connsiteY5" fmla="*/ 476601 h 685921"/>
                <a:gd name="connsiteX6" fmla="*/ 247665 w 754634"/>
                <a:gd name="connsiteY6" fmla="*/ 444978 h 685921"/>
                <a:gd name="connsiteX7" fmla="*/ 265381 w 754634"/>
                <a:gd name="connsiteY7" fmla="*/ 416403 h 685921"/>
                <a:gd name="connsiteX8" fmla="*/ 313578 w 754634"/>
                <a:gd name="connsiteY8" fmla="*/ 369920 h 685921"/>
                <a:gd name="connsiteX9" fmla="*/ 343200 w 754634"/>
                <a:gd name="connsiteY9" fmla="*/ 353823 h 685921"/>
                <a:gd name="connsiteX10" fmla="*/ 375110 w 754634"/>
                <a:gd name="connsiteY10" fmla="*/ 343441 h 685921"/>
                <a:gd name="connsiteX11" fmla="*/ 406637 w 754634"/>
                <a:gd name="connsiteY11" fmla="*/ 333059 h 685921"/>
                <a:gd name="connsiteX12" fmla="*/ 435212 w 754634"/>
                <a:gd name="connsiteY12" fmla="*/ 317342 h 685921"/>
                <a:gd name="connsiteX13" fmla="*/ 482837 w 754634"/>
                <a:gd name="connsiteY13" fmla="*/ 271622 h 685921"/>
                <a:gd name="connsiteX14" fmla="*/ 500173 w 754634"/>
                <a:gd name="connsiteY14" fmla="*/ 243714 h 685921"/>
                <a:gd name="connsiteX15" fmla="*/ 511412 w 754634"/>
                <a:gd name="connsiteY15" fmla="*/ 212663 h 685921"/>
                <a:gd name="connsiteX16" fmla="*/ 532844 w 754634"/>
                <a:gd name="connsiteY16" fmla="*/ 149036 h 685921"/>
                <a:gd name="connsiteX17" fmla="*/ 575039 w 754634"/>
                <a:gd name="connsiteY17" fmla="*/ 96362 h 685921"/>
                <a:gd name="connsiteX18" fmla="*/ 632189 w 754634"/>
                <a:gd name="connsiteY18" fmla="*/ 60739 h 685921"/>
                <a:gd name="connsiteX19" fmla="*/ 695245 w 754634"/>
                <a:gd name="connsiteY19" fmla="*/ 39689 h 685921"/>
                <a:gd name="connsiteX20" fmla="*/ 747918 w 754634"/>
                <a:gd name="connsiteY20" fmla="*/ 1589 h 685921"/>
                <a:gd name="connsiteX21" fmla="*/ 753099 w 754634"/>
                <a:gd name="connsiteY21" fmla="*/ 731 h 685921"/>
                <a:gd name="connsiteX22" fmla="*/ 753957 w 754634"/>
                <a:gd name="connsiteY22" fmla="*/ 5922 h 685921"/>
                <a:gd name="connsiteX23" fmla="*/ 753157 w 754634"/>
                <a:gd name="connsiteY23" fmla="*/ 6732 h 685921"/>
                <a:gd name="connsiteX24" fmla="*/ 753157 w 754634"/>
                <a:gd name="connsiteY24" fmla="*/ 6732 h 685921"/>
                <a:gd name="connsiteX25" fmla="*/ 698102 w 754634"/>
                <a:gd name="connsiteY25" fmla="*/ 46166 h 685921"/>
                <a:gd name="connsiteX26" fmla="*/ 634380 w 754634"/>
                <a:gd name="connsiteY26" fmla="*/ 67026 h 685921"/>
                <a:gd name="connsiteX27" fmla="*/ 578754 w 754634"/>
                <a:gd name="connsiteY27" fmla="*/ 101030 h 685921"/>
                <a:gd name="connsiteX28" fmla="*/ 537511 w 754634"/>
                <a:gd name="connsiteY28" fmla="*/ 151893 h 685921"/>
                <a:gd name="connsiteX29" fmla="*/ 515984 w 754634"/>
                <a:gd name="connsiteY29" fmla="*/ 214282 h 685921"/>
                <a:gd name="connsiteX30" fmla="*/ 504269 w 754634"/>
                <a:gd name="connsiteY30" fmla="*/ 246000 h 685921"/>
                <a:gd name="connsiteX31" fmla="*/ 486266 w 754634"/>
                <a:gd name="connsiteY31" fmla="*/ 274575 h 685921"/>
                <a:gd name="connsiteX32" fmla="*/ 437594 w 754634"/>
                <a:gd name="connsiteY32" fmla="*/ 320962 h 685921"/>
                <a:gd name="connsiteX33" fmla="*/ 407876 w 754634"/>
                <a:gd name="connsiteY33" fmla="*/ 336868 h 685921"/>
                <a:gd name="connsiteX34" fmla="*/ 375871 w 754634"/>
                <a:gd name="connsiteY34" fmla="*/ 347156 h 685921"/>
                <a:gd name="connsiteX35" fmla="*/ 344248 w 754634"/>
                <a:gd name="connsiteY35" fmla="*/ 357157 h 685921"/>
                <a:gd name="connsiteX36" fmla="*/ 315102 w 754634"/>
                <a:gd name="connsiteY36" fmla="*/ 372778 h 685921"/>
                <a:gd name="connsiteX37" fmla="*/ 267477 w 754634"/>
                <a:gd name="connsiteY37" fmla="*/ 418308 h 685921"/>
                <a:gd name="connsiteX38" fmla="*/ 249760 w 754634"/>
                <a:gd name="connsiteY38" fmla="*/ 446311 h 685921"/>
                <a:gd name="connsiteX39" fmla="*/ 238330 w 754634"/>
                <a:gd name="connsiteY39" fmla="*/ 477362 h 685921"/>
                <a:gd name="connsiteX40" fmla="*/ 216518 w 754634"/>
                <a:gd name="connsiteY40" fmla="*/ 540608 h 685921"/>
                <a:gd name="connsiteX41" fmla="*/ 174513 w 754634"/>
                <a:gd name="connsiteY41" fmla="*/ 592424 h 685921"/>
                <a:gd name="connsiteX42" fmla="*/ 117363 w 754634"/>
                <a:gd name="connsiteY42" fmla="*/ 627191 h 685921"/>
                <a:gd name="connsiteX43" fmla="*/ 53831 w 754634"/>
                <a:gd name="connsiteY43" fmla="*/ 647860 h 685921"/>
                <a:gd name="connsiteX44" fmla="*/ 15 w 754634"/>
                <a:gd name="connsiteY44" fmla="*/ 685960 h 685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54634" h="685921">
                  <a:moveTo>
                    <a:pt x="15" y="685960"/>
                  </a:moveTo>
                  <a:cubicBezTo>
                    <a:pt x="15293" y="669663"/>
                    <a:pt x="33514" y="656404"/>
                    <a:pt x="53736" y="646908"/>
                  </a:cubicBezTo>
                  <a:cubicBezTo>
                    <a:pt x="74024" y="637383"/>
                    <a:pt x="96313" y="633477"/>
                    <a:pt x="117077" y="625762"/>
                  </a:cubicBezTo>
                  <a:cubicBezTo>
                    <a:pt x="138099" y="618266"/>
                    <a:pt x="157358" y="606521"/>
                    <a:pt x="173656" y="591281"/>
                  </a:cubicBezTo>
                  <a:cubicBezTo>
                    <a:pt x="190277" y="576518"/>
                    <a:pt x="204259" y="559030"/>
                    <a:pt x="214994" y="539561"/>
                  </a:cubicBezTo>
                  <a:cubicBezTo>
                    <a:pt x="224614" y="519520"/>
                    <a:pt x="231749" y="498374"/>
                    <a:pt x="236235" y="476601"/>
                  </a:cubicBezTo>
                  <a:cubicBezTo>
                    <a:pt x="239092" y="465742"/>
                    <a:pt x="242912" y="455150"/>
                    <a:pt x="247665" y="444978"/>
                  </a:cubicBezTo>
                  <a:cubicBezTo>
                    <a:pt x="252551" y="434862"/>
                    <a:pt x="258495" y="425280"/>
                    <a:pt x="265381" y="416403"/>
                  </a:cubicBezTo>
                  <a:cubicBezTo>
                    <a:pt x="279021" y="398572"/>
                    <a:pt x="295271" y="382903"/>
                    <a:pt x="313578" y="369920"/>
                  </a:cubicBezTo>
                  <a:cubicBezTo>
                    <a:pt x="322855" y="363520"/>
                    <a:pt x="332780" y="358128"/>
                    <a:pt x="343200" y="353823"/>
                  </a:cubicBezTo>
                  <a:cubicBezTo>
                    <a:pt x="353649" y="349823"/>
                    <a:pt x="364299" y="346356"/>
                    <a:pt x="375110" y="343441"/>
                  </a:cubicBezTo>
                  <a:cubicBezTo>
                    <a:pt x="385796" y="340536"/>
                    <a:pt x="396322" y="337078"/>
                    <a:pt x="406637" y="333059"/>
                  </a:cubicBezTo>
                  <a:cubicBezTo>
                    <a:pt x="416705" y="328877"/>
                    <a:pt x="426287" y="323610"/>
                    <a:pt x="435212" y="317342"/>
                  </a:cubicBezTo>
                  <a:cubicBezTo>
                    <a:pt x="453300" y="304588"/>
                    <a:pt x="469350" y="289167"/>
                    <a:pt x="482837" y="271622"/>
                  </a:cubicBezTo>
                  <a:cubicBezTo>
                    <a:pt x="489523" y="262917"/>
                    <a:pt x="495334" y="253563"/>
                    <a:pt x="500173" y="243714"/>
                  </a:cubicBezTo>
                  <a:cubicBezTo>
                    <a:pt x="504792" y="233703"/>
                    <a:pt x="508554" y="223311"/>
                    <a:pt x="511412" y="212663"/>
                  </a:cubicBezTo>
                  <a:cubicBezTo>
                    <a:pt x="515889" y="190651"/>
                    <a:pt x="523089" y="169276"/>
                    <a:pt x="532844" y="149036"/>
                  </a:cubicBezTo>
                  <a:cubicBezTo>
                    <a:pt x="543825" y="129214"/>
                    <a:pt x="558094" y="111403"/>
                    <a:pt x="575039" y="96362"/>
                  </a:cubicBezTo>
                  <a:cubicBezTo>
                    <a:pt x="591413" y="80656"/>
                    <a:pt x="610872" y="68521"/>
                    <a:pt x="632189" y="60739"/>
                  </a:cubicBezTo>
                  <a:cubicBezTo>
                    <a:pt x="653430" y="52833"/>
                    <a:pt x="675528" y="49119"/>
                    <a:pt x="695245" y="39689"/>
                  </a:cubicBezTo>
                  <a:cubicBezTo>
                    <a:pt x="715057" y="30449"/>
                    <a:pt x="732935" y="17515"/>
                    <a:pt x="747918" y="1589"/>
                  </a:cubicBezTo>
                  <a:cubicBezTo>
                    <a:pt x="749118" y="-78"/>
                    <a:pt x="751433" y="-459"/>
                    <a:pt x="753099" y="731"/>
                  </a:cubicBezTo>
                  <a:cubicBezTo>
                    <a:pt x="754766" y="1931"/>
                    <a:pt x="755147" y="4256"/>
                    <a:pt x="753957" y="5922"/>
                  </a:cubicBezTo>
                  <a:cubicBezTo>
                    <a:pt x="753728" y="6228"/>
                    <a:pt x="753461" y="6504"/>
                    <a:pt x="753157" y="6732"/>
                  </a:cubicBezTo>
                  <a:lnTo>
                    <a:pt x="753157" y="6732"/>
                  </a:lnTo>
                  <a:cubicBezTo>
                    <a:pt x="737450" y="23220"/>
                    <a:pt x="718771" y="36602"/>
                    <a:pt x="698102" y="46166"/>
                  </a:cubicBezTo>
                  <a:cubicBezTo>
                    <a:pt x="677338" y="55691"/>
                    <a:pt x="654859" y="59500"/>
                    <a:pt x="634380" y="67026"/>
                  </a:cubicBezTo>
                  <a:cubicBezTo>
                    <a:pt x="613682" y="74379"/>
                    <a:pt x="594737" y="85961"/>
                    <a:pt x="578754" y="101030"/>
                  </a:cubicBezTo>
                  <a:cubicBezTo>
                    <a:pt x="562228" y="115536"/>
                    <a:pt x="548283" y="132729"/>
                    <a:pt x="537511" y="151893"/>
                  </a:cubicBezTo>
                  <a:cubicBezTo>
                    <a:pt x="527823" y="171734"/>
                    <a:pt x="520594" y="192689"/>
                    <a:pt x="515984" y="214282"/>
                  </a:cubicBezTo>
                  <a:cubicBezTo>
                    <a:pt x="513031" y="225188"/>
                    <a:pt x="509107" y="235799"/>
                    <a:pt x="504269" y="246000"/>
                  </a:cubicBezTo>
                  <a:cubicBezTo>
                    <a:pt x="499296" y="256135"/>
                    <a:pt x="493258" y="265717"/>
                    <a:pt x="486266" y="274575"/>
                  </a:cubicBezTo>
                  <a:cubicBezTo>
                    <a:pt x="472483" y="292415"/>
                    <a:pt x="456072" y="308056"/>
                    <a:pt x="437594" y="320962"/>
                  </a:cubicBezTo>
                  <a:cubicBezTo>
                    <a:pt x="428278" y="327306"/>
                    <a:pt x="418314" y="332630"/>
                    <a:pt x="407876" y="336868"/>
                  </a:cubicBezTo>
                  <a:cubicBezTo>
                    <a:pt x="397302" y="340964"/>
                    <a:pt x="386539" y="344203"/>
                    <a:pt x="375871" y="347156"/>
                  </a:cubicBezTo>
                  <a:cubicBezTo>
                    <a:pt x="365155" y="349899"/>
                    <a:pt x="354592" y="353242"/>
                    <a:pt x="344248" y="357157"/>
                  </a:cubicBezTo>
                  <a:cubicBezTo>
                    <a:pt x="333999" y="361300"/>
                    <a:pt x="324227" y="366529"/>
                    <a:pt x="315102" y="372778"/>
                  </a:cubicBezTo>
                  <a:cubicBezTo>
                    <a:pt x="297004" y="385436"/>
                    <a:pt x="280936" y="400791"/>
                    <a:pt x="267477" y="418308"/>
                  </a:cubicBezTo>
                  <a:cubicBezTo>
                    <a:pt x="260590" y="426984"/>
                    <a:pt x="254656" y="436376"/>
                    <a:pt x="249760" y="446311"/>
                  </a:cubicBezTo>
                  <a:cubicBezTo>
                    <a:pt x="245074" y="456322"/>
                    <a:pt x="241254" y="466704"/>
                    <a:pt x="238330" y="477362"/>
                  </a:cubicBezTo>
                  <a:cubicBezTo>
                    <a:pt x="233634" y="499251"/>
                    <a:pt x="226310" y="520482"/>
                    <a:pt x="216518" y="540608"/>
                  </a:cubicBezTo>
                  <a:cubicBezTo>
                    <a:pt x="205536" y="560125"/>
                    <a:pt x="191334" y="577642"/>
                    <a:pt x="174513" y="592424"/>
                  </a:cubicBezTo>
                  <a:cubicBezTo>
                    <a:pt x="158073" y="607836"/>
                    <a:pt x="138613" y="619676"/>
                    <a:pt x="117363" y="627191"/>
                  </a:cubicBezTo>
                  <a:cubicBezTo>
                    <a:pt x="96408" y="634811"/>
                    <a:pt x="74119" y="638430"/>
                    <a:pt x="53831" y="647860"/>
                  </a:cubicBezTo>
                  <a:cubicBezTo>
                    <a:pt x="33666" y="657080"/>
                    <a:pt x="15417" y="670006"/>
                    <a:pt x="15" y="685960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9836CC4F-5FA1-4776-A8DE-329B64A7D7FC}"/>
                </a:ext>
              </a:extLst>
            </p:cNvPr>
            <p:cNvSpPr/>
            <p:nvPr/>
          </p:nvSpPr>
          <p:spPr>
            <a:xfrm>
              <a:off x="9461495" y="5771578"/>
              <a:ext cx="654244" cy="585144"/>
            </a:xfrm>
            <a:custGeom>
              <a:avLst/>
              <a:gdLst>
                <a:gd name="connsiteX0" fmla="*/ 654259 w 654244"/>
                <a:gd name="connsiteY0" fmla="*/ 38 h 585144"/>
                <a:gd name="connsiteX1" fmla="*/ 606634 w 654244"/>
                <a:gd name="connsiteY1" fmla="*/ 32804 h 585144"/>
                <a:gd name="connsiteX2" fmla="*/ 550151 w 654244"/>
                <a:gd name="connsiteY2" fmla="*/ 47663 h 585144"/>
                <a:gd name="connsiteX3" fmla="*/ 523291 w 654244"/>
                <a:gd name="connsiteY3" fmla="*/ 58808 h 585144"/>
                <a:gd name="connsiteX4" fmla="*/ 499954 w 654244"/>
                <a:gd name="connsiteY4" fmla="*/ 76048 h 585144"/>
                <a:gd name="connsiteX5" fmla="*/ 464712 w 654244"/>
                <a:gd name="connsiteY5" fmla="*/ 121768 h 585144"/>
                <a:gd name="connsiteX6" fmla="*/ 449758 w 654244"/>
                <a:gd name="connsiteY6" fmla="*/ 177870 h 585144"/>
                <a:gd name="connsiteX7" fmla="*/ 441566 w 654244"/>
                <a:gd name="connsiteY7" fmla="*/ 206445 h 585144"/>
                <a:gd name="connsiteX8" fmla="*/ 426993 w 654244"/>
                <a:gd name="connsiteY8" fmla="*/ 232067 h 585144"/>
                <a:gd name="connsiteX9" fmla="*/ 384511 w 654244"/>
                <a:gd name="connsiteY9" fmla="*/ 272549 h 585144"/>
                <a:gd name="connsiteX10" fmla="*/ 357937 w 654244"/>
                <a:gd name="connsiteY10" fmla="*/ 285312 h 585144"/>
                <a:gd name="connsiteX11" fmla="*/ 329362 w 654244"/>
                <a:gd name="connsiteY11" fmla="*/ 292551 h 585144"/>
                <a:gd name="connsiteX12" fmla="*/ 301358 w 654244"/>
                <a:gd name="connsiteY12" fmla="*/ 299790 h 585144"/>
                <a:gd name="connsiteX13" fmla="*/ 275545 w 654244"/>
                <a:gd name="connsiteY13" fmla="*/ 312173 h 585144"/>
                <a:gd name="connsiteX14" fmla="*/ 234112 w 654244"/>
                <a:gd name="connsiteY14" fmla="*/ 351797 h 585144"/>
                <a:gd name="connsiteX15" fmla="*/ 220015 w 654244"/>
                <a:gd name="connsiteY15" fmla="*/ 376657 h 585144"/>
                <a:gd name="connsiteX16" fmla="*/ 212014 w 654244"/>
                <a:gd name="connsiteY16" fmla="*/ 404279 h 585144"/>
                <a:gd name="connsiteX17" fmla="*/ 196679 w 654244"/>
                <a:gd name="connsiteY17" fmla="*/ 461429 h 585144"/>
                <a:gd name="connsiteX18" fmla="*/ 136576 w 654244"/>
                <a:gd name="connsiteY18" fmla="*/ 525914 h 585144"/>
                <a:gd name="connsiteX19" fmla="*/ 109048 w 654244"/>
                <a:gd name="connsiteY19" fmla="*/ 537439 h 585144"/>
                <a:gd name="connsiteX20" fmla="*/ 52851 w 654244"/>
                <a:gd name="connsiteY20" fmla="*/ 552202 h 585144"/>
                <a:gd name="connsiteX21" fmla="*/ 6274 w 654244"/>
                <a:gd name="connsiteY21" fmla="*/ 584112 h 585144"/>
                <a:gd name="connsiteX22" fmla="*/ 1158 w 654244"/>
                <a:gd name="connsiteY22" fmla="*/ 584140 h 585144"/>
                <a:gd name="connsiteX23" fmla="*/ 1130 w 654244"/>
                <a:gd name="connsiteY23" fmla="*/ 584112 h 585144"/>
                <a:gd name="connsiteX24" fmla="*/ 968 w 654244"/>
                <a:gd name="connsiteY24" fmla="*/ 579130 h 585144"/>
                <a:gd name="connsiteX25" fmla="*/ 1130 w 654244"/>
                <a:gd name="connsiteY25" fmla="*/ 578968 h 585144"/>
                <a:gd name="connsiteX26" fmla="*/ 1130 w 654244"/>
                <a:gd name="connsiteY26" fmla="*/ 578968 h 585144"/>
                <a:gd name="connsiteX27" fmla="*/ 50469 w 654244"/>
                <a:gd name="connsiteY27" fmla="*/ 545726 h 585144"/>
                <a:gd name="connsiteX28" fmla="*/ 107619 w 654244"/>
                <a:gd name="connsiteY28" fmla="*/ 531248 h 585144"/>
                <a:gd name="connsiteX29" fmla="*/ 133909 w 654244"/>
                <a:gd name="connsiteY29" fmla="*/ 520485 h 585144"/>
                <a:gd name="connsiteX30" fmla="*/ 157054 w 654244"/>
                <a:gd name="connsiteY30" fmla="*/ 503721 h 585144"/>
                <a:gd name="connsiteX31" fmla="*/ 192201 w 654244"/>
                <a:gd name="connsiteY31" fmla="*/ 458953 h 585144"/>
                <a:gd name="connsiteX32" fmla="*/ 207442 w 654244"/>
                <a:gd name="connsiteY32" fmla="*/ 403422 h 585144"/>
                <a:gd name="connsiteX33" fmla="*/ 215919 w 654244"/>
                <a:gd name="connsiteY33" fmla="*/ 374847 h 585144"/>
                <a:gd name="connsiteX34" fmla="*/ 230778 w 654244"/>
                <a:gd name="connsiteY34" fmla="*/ 349130 h 585144"/>
                <a:gd name="connsiteX35" fmla="*/ 273735 w 654244"/>
                <a:gd name="connsiteY35" fmla="*/ 308743 h 585144"/>
                <a:gd name="connsiteX36" fmla="*/ 300501 w 654244"/>
                <a:gd name="connsiteY36" fmla="*/ 296076 h 585144"/>
                <a:gd name="connsiteX37" fmla="*/ 329076 w 654244"/>
                <a:gd name="connsiteY37" fmla="*/ 289027 h 585144"/>
                <a:gd name="connsiteX38" fmla="*/ 357175 w 654244"/>
                <a:gd name="connsiteY38" fmla="*/ 282074 h 585144"/>
                <a:gd name="connsiteX39" fmla="*/ 383178 w 654244"/>
                <a:gd name="connsiteY39" fmla="*/ 269787 h 585144"/>
                <a:gd name="connsiteX40" fmla="*/ 425183 w 654244"/>
                <a:gd name="connsiteY40" fmla="*/ 230448 h 585144"/>
                <a:gd name="connsiteX41" fmla="*/ 439661 w 654244"/>
                <a:gd name="connsiteY41" fmla="*/ 205493 h 585144"/>
                <a:gd name="connsiteX42" fmla="*/ 447948 w 654244"/>
                <a:gd name="connsiteY42" fmla="*/ 177775 h 585144"/>
                <a:gd name="connsiteX43" fmla="*/ 463474 w 654244"/>
                <a:gd name="connsiteY43" fmla="*/ 121387 h 585144"/>
                <a:gd name="connsiteX44" fmla="*/ 523100 w 654244"/>
                <a:gd name="connsiteY44" fmla="*/ 58236 h 585144"/>
                <a:gd name="connsiteX45" fmla="*/ 550246 w 654244"/>
                <a:gd name="connsiteY45" fmla="*/ 47092 h 585144"/>
                <a:gd name="connsiteX46" fmla="*/ 606825 w 654244"/>
                <a:gd name="connsiteY46" fmla="*/ 32709 h 585144"/>
                <a:gd name="connsiteX47" fmla="*/ 654259 w 654244"/>
                <a:gd name="connsiteY47" fmla="*/ 38 h 58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654244" h="585144">
                  <a:moveTo>
                    <a:pt x="654259" y="38"/>
                  </a:moveTo>
                  <a:cubicBezTo>
                    <a:pt x="640972" y="14307"/>
                    <a:pt x="624713" y="25499"/>
                    <a:pt x="606634" y="32804"/>
                  </a:cubicBezTo>
                  <a:cubicBezTo>
                    <a:pt x="588442" y="40139"/>
                    <a:pt x="568534" y="42329"/>
                    <a:pt x="550151" y="47663"/>
                  </a:cubicBezTo>
                  <a:cubicBezTo>
                    <a:pt x="540798" y="50321"/>
                    <a:pt x="531777" y="54064"/>
                    <a:pt x="523291" y="58808"/>
                  </a:cubicBezTo>
                  <a:cubicBezTo>
                    <a:pt x="514947" y="63742"/>
                    <a:pt x="507127" y="69523"/>
                    <a:pt x="499954" y="76048"/>
                  </a:cubicBezTo>
                  <a:cubicBezTo>
                    <a:pt x="485305" y="88812"/>
                    <a:pt x="473332" y="104356"/>
                    <a:pt x="464712" y="121768"/>
                  </a:cubicBezTo>
                  <a:cubicBezTo>
                    <a:pt x="457311" y="139742"/>
                    <a:pt x="452282" y="158601"/>
                    <a:pt x="449758" y="177870"/>
                  </a:cubicBezTo>
                  <a:cubicBezTo>
                    <a:pt x="447900" y="187624"/>
                    <a:pt x="445157" y="197187"/>
                    <a:pt x="441566" y="206445"/>
                  </a:cubicBezTo>
                  <a:cubicBezTo>
                    <a:pt x="437728" y="215522"/>
                    <a:pt x="432832" y="224124"/>
                    <a:pt x="426993" y="232067"/>
                  </a:cubicBezTo>
                  <a:cubicBezTo>
                    <a:pt x="415334" y="247965"/>
                    <a:pt x="400952" y="261671"/>
                    <a:pt x="384511" y="272549"/>
                  </a:cubicBezTo>
                  <a:cubicBezTo>
                    <a:pt x="376196" y="277845"/>
                    <a:pt x="367271" y="282131"/>
                    <a:pt x="357937" y="285312"/>
                  </a:cubicBezTo>
                  <a:cubicBezTo>
                    <a:pt x="348545" y="288237"/>
                    <a:pt x="339011" y="290656"/>
                    <a:pt x="329362" y="292551"/>
                  </a:cubicBezTo>
                  <a:cubicBezTo>
                    <a:pt x="319894" y="294437"/>
                    <a:pt x="310550" y="296856"/>
                    <a:pt x="301358" y="299790"/>
                  </a:cubicBezTo>
                  <a:cubicBezTo>
                    <a:pt x="292290" y="302867"/>
                    <a:pt x="283623" y="307029"/>
                    <a:pt x="275545" y="312173"/>
                  </a:cubicBezTo>
                  <a:cubicBezTo>
                    <a:pt x="259486" y="322812"/>
                    <a:pt x="245456" y="336233"/>
                    <a:pt x="234112" y="351797"/>
                  </a:cubicBezTo>
                  <a:cubicBezTo>
                    <a:pt x="228482" y="359522"/>
                    <a:pt x="223748" y="367865"/>
                    <a:pt x="220015" y="376657"/>
                  </a:cubicBezTo>
                  <a:cubicBezTo>
                    <a:pt x="216528" y="385610"/>
                    <a:pt x="213852" y="394850"/>
                    <a:pt x="212014" y="404279"/>
                  </a:cubicBezTo>
                  <a:cubicBezTo>
                    <a:pt x="209452" y="423920"/>
                    <a:pt x="204298" y="443142"/>
                    <a:pt x="196679" y="461429"/>
                  </a:cubicBezTo>
                  <a:cubicBezTo>
                    <a:pt x="183124" y="488166"/>
                    <a:pt x="162293" y="510521"/>
                    <a:pt x="136576" y="525914"/>
                  </a:cubicBezTo>
                  <a:cubicBezTo>
                    <a:pt x="127860" y="530771"/>
                    <a:pt x="118630" y="534638"/>
                    <a:pt x="109048" y="537439"/>
                  </a:cubicBezTo>
                  <a:cubicBezTo>
                    <a:pt x="89998" y="543154"/>
                    <a:pt x="70377" y="544964"/>
                    <a:pt x="52851" y="552202"/>
                  </a:cubicBezTo>
                  <a:cubicBezTo>
                    <a:pt x="35144" y="559242"/>
                    <a:pt x="19237" y="570148"/>
                    <a:pt x="6274" y="584112"/>
                  </a:cubicBezTo>
                  <a:cubicBezTo>
                    <a:pt x="4864" y="585531"/>
                    <a:pt x="2578" y="585540"/>
                    <a:pt x="1158" y="584140"/>
                  </a:cubicBezTo>
                  <a:cubicBezTo>
                    <a:pt x="1149" y="584131"/>
                    <a:pt x="1140" y="584121"/>
                    <a:pt x="1130" y="584112"/>
                  </a:cubicBezTo>
                  <a:cubicBezTo>
                    <a:pt x="-289" y="582778"/>
                    <a:pt x="-365" y="580549"/>
                    <a:pt x="968" y="579130"/>
                  </a:cubicBezTo>
                  <a:cubicBezTo>
                    <a:pt x="1016" y="579073"/>
                    <a:pt x="1073" y="579015"/>
                    <a:pt x="1130" y="578968"/>
                  </a:cubicBezTo>
                  <a:lnTo>
                    <a:pt x="1130" y="578968"/>
                  </a:lnTo>
                  <a:cubicBezTo>
                    <a:pt x="14904" y="564366"/>
                    <a:pt x="31762" y="553012"/>
                    <a:pt x="50469" y="545726"/>
                  </a:cubicBezTo>
                  <a:cubicBezTo>
                    <a:pt x="69519" y="538296"/>
                    <a:pt x="88569" y="536201"/>
                    <a:pt x="107619" y="531248"/>
                  </a:cubicBezTo>
                  <a:cubicBezTo>
                    <a:pt x="116754" y="528638"/>
                    <a:pt x="125565" y="525028"/>
                    <a:pt x="133909" y="520485"/>
                  </a:cubicBezTo>
                  <a:cubicBezTo>
                    <a:pt x="142167" y="515694"/>
                    <a:pt x="149920" y="510074"/>
                    <a:pt x="157054" y="503721"/>
                  </a:cubicBezTo>
                  <a:cubicBezTo>
                    <a:pt x="171618" y="491271"/>
                    <a:pt x="183572" y="476060"/>
                    <a:pt x="192201" y="458953"/>
                  </a:cubicBezTo>
                  <a:cubicBezTo>
                    <a:pt x="199650" y="441180"/>
                    <a:pt x="204775" y="422510"/>
                    <a:pt x="207442" y="403422"/>
                  </a:cubicBezTo>
                  <a:cubicBezTo>
                    <a:pt x="209413" y="393668"/>
                    <a:pt x="212252" y="384096"/>
                    <a:pt x="215919" y="374847"/>
                  </a:cubicBezTo>
                  <a:cubicBezTo>
                    <a:pt x="219833" y="365713"/>
                    <a:pt x="224825" y="357083"/>
                    <a:pt x="230778" y="349130"/>
                  </a:cubicBezTo>
                  <a:cubicBezTo>
                    <a:pt x="242579" y="333223"/>
                    <a:pt x="257134" y="319545"/>
                    <a:pt x="273735" y="308743"/>
                  </a:cubicBezTo>
                  <a:cubicBezTo>
                    <a:pt x="282099" y="303419"/>
                    <a:pt x="291090" y="299161"/>
                    <a:pt x="300501" y="296076"/>
                  </a:cubicBezTo>
                  <a:cubicBezTo>
                    <a:pt x="309883" y="293171"/>
                    <a:pt x="319418" y="290818"/>
                    <a:pt x="329076" y="289027"/>
                  </a:cubicBezTo>
                  <a:cubicBezTo>
                    <a:pt x="338554" y="287208"/>
                    <a:pt x="347936" y="284884"/>
                    <a:pt x="357175" y="282074"/>
                  </a:cubicBezTo>
                  <a:cubicBezTo>
                    <a:pt x="366309" y="279055"/>
                    <a:pt x="375044" y="274930"/>
                    <a:pt x="383178" y="269787"/>
                  </a:cubicBezTo>
                  <a:cubicBezTo>
                    <a:pt x="399418" y="259290"/>
                    <a:pt x="413639" y="245964"/>
                    <a:pt x="425183" y="230448"/>
                  </a:cubicBezTo>
                  <a:cubicBezTo>
                    <a:pt x="430956" y="222714"/>
                    <a:pt x="435813" y="214342"/>
                    <a:pt x="439661" y="205493"/>
                  </a:cubicBezTo>
                  <a:cubicBezTo>
                    <a:pt x="443243" y="196520"/>
                    <a:pt x="446014" y="187243"/>
                    <a:pt x="447948" y="177775"/>
                  </a:cubicBezTo>
                  <a:cubicBezTo>
                    <a:pt x="450625" y="158382"/>
                    <a:pt x="455844" y="139418"/>
                    <a:pt x="463474" y="121387"/>
                  </a:cubicBezTo>
                  <a:cubicBezTo>
                    <a:pt x="476971" y="95117"/>
                    <a:pt x="497649" y="73219"/>
                    <a:pt x="523100" y="58236"/>
                  </a:cubicBezTo>
                  <a:cubicBezTo>
                    <a:pt x="531692" y="53502"/>
                    <a:pt x="540807" y="49769"/>
                    <a:pt x="550246" y="47092"/>
                  </a:cubicBezTo>
                  <a:cubicBezTo>
                    <a:pt x="569296" y="41567"/>
                    <a:pt x="588346" y="39948"/>
                    <a:pt x="606825" y="32709"/>
                  </a:cubicBezTo>
                  <a:cubicBezTo>
                    <a:pt x="624846" y="25432"/>
                    <a:pt x="641039" y="14278"/>
                    <a:pt x="654259" y="38"/>
                  </a:cubicBezTo>
                  <a:close/>
                </a:path>
              </a:pathLst>
            </a:custGeom>
            <a:solidFill>
              <a:srgbClr val="E6E8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7BF05C27-B86F-44BB-BC0C-71030A300F74}"/>
              </a:ext>
            </a:extLst>
          </p:cNvPr>
          <p:cNvSpPr/>
          <p:nvPr/>
        </p:nvSpPr>
        <p:spPr>
          <a:xfrm>
            <a:off x="0" y="3951"/>
            <a:ext cx="3119863" cy="6841962"/>
          </a:xfrm>
          <a:custGeom>
            <a:avLst/>
            <a:gdLst>
              <a:gd name="connsiteX0" fmla="*/ 15 w 2707005"/>
              <a:gd name="connsiteY0" fmla="*/ 5936590 h 5936551"/>
              <a:gd name="connsiteX1" fmla="*/ 2195528 w 2707005"/>
              <a:gd name="connsiteY1" fmla="*/ 5936590 h 5936551"/>
              <a:gd name="connsiteX2" fmla="*/ 2707020 w 2707005"/>
              <a:gd name="connsiteY2" fmla="*/ 38 h 5936551"/>
              <a:gd name="connsiteX3" fmla="*/ 15 w 2707005"/>
              <a:gd name="connsiteY3" fmla="*/ 38 h 593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7005" h="5936551">
                <a:moveTo>
                  <a:pt x="15" y="5936590"/>
                </a:moveTo>
                <a:lnTo>
                  <a:pt x="2195528" y="5936590"/>
                </a:lnTo>
                <a:cubicBezTo>
                  <a:pt x="2195528" y="5936590"/>
                  <a:pt x="76215" y="2195456"/>
                  <a:pt x="2707020" y="38"/>
                </a:cubicBezTo>
                <a:lnTo>
                  <a:pt x="15" y="38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2C90AE0D-F859-4CAE-BB09-7ABFEBA591FB}"/>
              </a:ext>
            </a:extLst>
          </p:cNvPr>
          <p:cNvSpPr/>
          <p:nvPr/>
        </p:nvSpPr>
        <p:spPr>
          <a:xfrm>
            <a:off x="0" y="3951"/>
            <a:ext cx="2693269" cy="6841962"/>
          </a:xfrm>
          <a:custGeom>
            <a:avLst/>
            <a:gdLst>
              <a:gd name="connsiteX0" fmla="*/ 15 w 2336863"/>
              <a:gd name="connsiteY0" fmla="*/ 5936590 h 5936551"/>
              <a:gd name="connsiteX1" fmla="*/ 2026173 w 2336863"/>
              <a:gd name="connsiteY1" fmla="*/ 5936590 h 5936551"/>
              <a:gd name="connsiteX2" fmla="*/ 2336879 w 2336863"/>
              <a:gd name="connsiteY2" fmla="*/ 38 h 5936551"/>
              <a:gd name="connsiteX3" fmla="*/ 15 w 2336863"/>
              <a:gd name="connsiteY3" fmla="*/ 38 h 593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6863" h="5936551">
                <a:moveTo>
                  <a:pt x="15" y="5936590"/>
                </a:moveTo>
                <a:lnTo>
                  <a:pt x="2026173" y="5936590"/>
                </a:lnTo>
                <a:cubicBezTo>
                  <a:pt x="2026173" y="5936590"/>
                  <a:pt x="193087" y="2195456"/>
                  <a:pt x="2336879" y="38"/>
                </a:cubicBezTo>
                <a:lnTo>
                  <a:pt x="15" y="3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05D1CA3A-5733-4A46-BE09-60C1273986EE}"/>
              </a:ext>
            </a:extLst>
          </p:cNvPr>
          <p:cNvSpPr/>
          <p:nvPr/>
        </p:nvSpPr>
        <p:spPr>
          <a:xfrm>
            <a:off x="0" y="3951"/>
            <a:ext cx="3816178" cy="6841962"/>
          </a:xfrm>
          <a:custGeom>
            <a:avLst/>
            <a:gdLst>
              <a:gd name="connsiteX0" fmla="*/ 15 w 3311175"/>
              <a:gd name="connsiteY0" fmla="*/ 38 h 5936551"/>
              <a:gd name="connsiteX1" fmla="*/ 1455816 w 3311175"/>
              <a:gd name="connsiteY1" fmla="*/ 38 h 5936551"/>
              <a:gd name="connsiteX2" fmla="*/ 3311191 w 3311175"/>
              <a:gd name="connsiteY2" fmla="*/ 5936590 h 5936551"/>
              <a:gd name="connsiteX3" fmla="*/ 15 w 3311175"/>
              <a:gd name="connsiteY3" fmla="*/ 5936590 h 593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11175" h="5936551">
                <a:moveTo>
                  <a:pt x="15" y="38"/>
                </a:moveTo>
                <a:lnTo>
                  <a:pt x="1455816" y="38"/>
                </a:lnTo>
                <a:cubicBezTo>
                  <a:pt x="1455816" y="38"/>
                  <a:pt x="-315834" y="3953580"/>
                  <a:pt x="3311191" y="5936590"/>
                </a:cubicBezTo>
                <a:lnTo>
                  <a:pt x="15" y="5936590"/>
                </a:lnTo>
                <a:close/>
              </a:path>
            </a:pathLst>
          </a:custGeom>
          <a:solidFill>
            <a:srgbClr val="314B5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FD26C55E-FCAD-42F6-A377-DA14E719CEE6}"/>
              </a:ext>
            </a:extLst>
          </p:cNvPr>
          <p:cNvSpPr/>
          <p:nvPr/>
        </p:nvSpPr>
        <p:spPr>
          <a:xfrm>
            <a:off x="920610" y="3951"/>
            <a:ext cx="2829043" cy="6841962"/>
          </a:xfrm>
          <a:custGeom>
            <a:avLst/>
            <a:gdLst>
              <a:gd name="connsiteX0" fmla="*/ 1808985 w 2454670"/>
              <a:gd name="connsiteY0" fmla="*/ 5936590 h 5936551"/>
              <a:gd name="connsiteX1" fmla="*/ 2454685 w 2454670"/>
              <a:gd name="connsiteY1" fmla="*/ 5936590 h 5936551"/>
              <a:gd name="connsiteX2" fmla="*/ 599310 w 2454670"/>
              <a:gd name="connsiteY2" fmla="*/ 38 h 5936551"/>
              <a:gd name="connsiteX3" fmla="*/ 471580 w 2454670"/>
              <a:gd name="connsiteY3" fmla="*/ 38 h 5936551"/>
              <a:gd name="connsiteX4" fmla="*/ 1808985 w 2454670"/>
              <a:gd name="connsiteY4" fmla="*/ 5936590 h 593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4670" h="5936551">
                <a:moveTo>
                  <a:pt x="1808985" y="5936590"/>
                </a:moveTo>
                <a:lnTo>
                  <a:pt x="2454685" y="5936590"/>
                </a:lnTo>
                <a:cubicBezTo>
                  <a:pt x="-1172530" y="3953580"/>
                  <a:pt x="599310" y="38"/>
                  <a:pt x="599310" y="38"/>
                </a:cubicBezTo>
                <a:lnTo>
                  <a:pt x="471580" y="38"/>
                </a:lnTo>
                <a:cubicBezTo>
                  <a:pt x="471580" y="38"/>
                  <a:pt x="-1221679" y="3717837"/>
                  <a:pt x="1808985" y="5936590"/>
                </a:cubicBezTo>
                <a:close/>
              </a:path>
            </a:pathLst>
          </a:custGeom>
          <a:solidFill>
            <a:srgbClr val="0D303E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298B8250-4FC3-4A76-BDCA-C6E606C38DC8}"/>
              </a:ext>
            </a:extLst>
          </p:cNvPr>
          <p:cNvSpPr/>
          <p:nvPr/>
        </p:nvSpPr>
        <p:spPr>
          <a:xfrm>
            <a:off x="1053769" y="3951"/>
            <a:ext cx="2829043" cy="6841962"/>
          </a:xfrm>
          <a:custGeom>
            <a:avLst/>
            <a:gdLst>
              <a:gd name="connsiteX0" fmla="*/ 1808985 w 2454670"/>
              <a:gd name="connsiteY0" fmla="*/ 5936590 h 5936551"/>
              <a:gd name="connsiteX1" fmla="*/ 2454685 w 2454670"/>
              <a:gd name="connsiteY1" fmla="*/ 5936590 h 5936551"/>
              <a:gd name="connsiteX2" fmla="*/ 599215 w 2454670"/>
              <a:gd name="connsiteY2" fmla="*/ 38 h 5936551"/>
              <a:gd name="connsiteX3" fmla="*/ 471580 w 2454670"/>
              <a:gd name="connsiteY3" fmla="*/ 38 h 5936551"/>
              <a:gd name="connsiteX4" fmla="*/ 1808985 w 2454670"/>
              <a:gd name="connsiteY4" fmla="*/ 5936590 h 593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4670" h="5936551">
                <a:moveTo>
                  <a:pt x="1808985" y="5936590"/>
                </a:moveTo>
                <a:lnTo>
                  <a:pt x="2454685" y="5936590"/>
                </a:lnTo>
                <a:cubicBezTo>
                  <a:pt x="-1172530" y="3953580"/>
                  <a:pt x="599215" y="38"/>
                  <a:pt x="599215" y="38"/>
                </a:cubicBezTo>
                <a:lnTo>
                  <a:pt x="471580" y="38"/>
                </a:lnTo>
                <a:cubicBezTo>
                  <a:pt x="471580" y="38"/>
                  <a:pt x="-1221679" y="3717837"/>
                  <a:pt x="1808985" y="5936590"/>
                </a:cubicBezTo>
                <a:close/>
              </a:path>
            </a:pathLst>
          </a:custGeom>
          <a:solidFill>
            <a:schemeClr val="accent4"/>
          </a:solidFill>
          <a:ln w="14573" cap="flat">
            <a:solidFill>
              <a:srgbClr val="BDA64B"/>
            </a:solidFill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29172EE8-216E-429C-9FCB-BA5F7A24251D}"/>
              </a:ext>
            </a:extLst>
          </p:cNvPr>
          <p:cNvSpPr/>
          <p:nvPr/>
        </p:nvSpPr>
        <p:spPr>
          <a:xfrm>
            <a:off x="1053769" y="3951"/>
            <a:ext cx="2496309" cy="6841962"/>
          </a:xfrm>
          <a:custGeom>
            <a:avLst/>
            <a:gdLst>
              <a:gd name="connsiteX0" fmla="*/ 512633 w 2165967"/>
              <a:gd name="connsiteY0" fmla="*/ 38 h 5936551"/>
              <a:gd name="connsiteX1" fmla="*/ 471580 w 2165967"/>
              <a:gd name="connsiteY1" fmla="*/ 38 h 5936551"/>
              <a:gd name="connsiteX2" fmla="*/ 1808985 w 2165967"/>
              <a:gd name="connsiteY2" fmla="*/ 5936590 h 5936551"/>
              <a:gd name="connsiteX3" fmla="*/ 2165982 w 2165967"/>
              <a:gd name="connsiteY3" fmla="*/ 5936590 h 5936551"/>
              <a:gd name="connsiteX4" fmla="*/ 512633 w 2165967"/>
              <a:gd name="connsiteY4" fmla="*/ 38 h 593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5967" h="5936551">
                <a:moveTo>
                  <a:pt x="512633" y="38"/>
                </a:moveTo>
                <a:lnTo>
                  <a:pt x="471580" y="38"/>
                </a:lnTo>
                <a:cubicBezTo>
                  <a:pt x="471580" y="38"/>
                  <a:pt x="-1221679" y="3717837"/>
                  <a:pt x="1808985" y="5936590"/>
                </a:cubicBezTo>
                <a:lnTo>
                  <a:pt x="2165982" y="5936590"/>
                </a:lnTo>
                <a:cubicBezTo>
                  <a:pt x="-1260160" y="3825945"/>
                  <a:pt x="512633" y="38"/>
                  <a:pt x="512633" y="38"/>
                </a:cubicBezTo>
                <a:close/>
              </a:path>
            </a:pathLst>
          </a:custGeom>
          <a:solidFill>
            <a:srgbClr val="FAF7C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7E72FDF0-2E71-41C6-8E70-692061D7330C}"/>
              </a:ext>
            </a:extLst>
          </p:cNvPr>
          <p:cNvSpPr/>
          <p:nvPr/>
        </p:nvSpPr>
        <p:spPr>
          <a:xfrm>
            <a:off x="1109552" y="3951"/>
            <a:ext cx="2440526" cy="6841962"/>
          </a:xfrm>
          <a:custGeom>
            <a:avLst/>
            <a:gdLst>
              <a:gd name="connsiteX0" fmla="*/ 2117581 w 2117566"/>
              <a:gd name="connsiteY0" fmla="*/ 5936590 h 5936551"/>
              <a:gd name="connsiteX1" fmla="*/ 1433210 w 2117566"/>
              <a:gd name="connsiteY1" fmla="*/ 5440623 h 5936551"/>
              <a:gd name="connsiteX2" fmla="*/ 1354152 w 2117566"/>
              <a:gd name="connsiteY2" fmla="*/ 5370424 h 5936551"/>
              <a:gd name="connsiteX3" fmla="*/ 1276143 w 2117566"/>
              <a:gd name="connsiteY3" fmla="*/ 5298796 h 5936551"/>
              <a:gd name="connsiteX4" fmla="*/ 1200609 w 2117566"/>
              <a:gd name="connsiteY4" fmla="*/ 5224787 h 5936551"/>
              <a:gd name="connsiteX5" fmla="*/ 1162509 w 2117566"/>
              <a:gd name="connsiteY5" fmla="*/ 5187544 h 5936551"/>
              <a:gd name="connsiteX6" fmla="*/ 1126124 w 2117566"/>
              <a:gd name="connsiteY6" fmla="*/ 5149444 h 5936551"/>
              <a:gd name="connsiteX7" fmla="*/ 1053543 w 2117566"/>
              <a:gd name="connsiteY7" fmla="*/ 5072387 h 5936551"/>
              <a:gd name="connsiteX8" fmla="*/ 983630 w 2117566"/>
              <a:gd name="connsiteY8" fmla="*/ 4993044 h 5936551"/>
              <a:gd name="connsiteX9" fmla="*/ 915526 w 2117566"/>
              <a:gd name="connsiteY9" fmla="*/ 4911986 h 5936551"/>
              <a:gd name="connsiteX10" fmla="*/ 881998 w 2117566"/>
              <a:gd name="connsiteY10" fmla="*/ 4871028 h 5936551"/>
              <a:gd name="connsiteX11" fmla="*/ 849042 w 2117566"/>
              <a:gd name="connsiteY11" fmla="*/ 4829595 h 5936551"/>
              <a:gd name="connsiteX12" fmla="*/ 785129 w 2117566"/>
              <a:gd name="connsiteY12" fmla="*/ 4745298 h 5936551"/>
              <a:gd name="connsiteX13" fmla="*/ 754077 w 2117566"/>
              <a:gd name="connsiteY13" fmla="*/ 4702436 h 5936551"/>
              <a:gd name="connsiteX14" fmla="*/ 723693 w 2117566"/>
              <a:gd name="connsiteY14" fmla="*/ 4659097 h 5936551"/>
              <a:gd name="connsiteX15" fmla="*/ 693213 w 2117566"/>
              <a:gd name="connsiteY15" fmla="*/ 4615758 h 5936551"/>
              <a:gd name="connsiteX16" fmla="*/ 664161 w 2117566"/>
              <a:gd name="connsiteY16" fmla="*/ 4571563 h 5936551"/>
              <a:gd name="connsiteX17" fmla="*/ 607011 w 2117566"/>
              <a:gd name="connsiteY17" fmla="*/ 4482599 h 5936551"/>
              <a:gd name="connsiteX18" fmla="*/ 403557 w 2117566"/>
              <a:gd name="connsiteY18" fmla="*/ 4111124 h 5936551"/>
              <a:gd name="connsiteX19" fmla="*/ 121331 w 2117566"/>
              <a:gd name="connsiteY19" fmla="*/ 3314072 h 5936551"/>
              <a:gd name="connsiteX20" fmla="*/ 43322 w 2117566"/>
              <a:gd name="connsiteY20" fmla="*/ 2897924 h 5936551"/>
              <a:gd name="connsiteX21" fmla="*/ 5222 w 2117566"/>
              <a:gd name="connsiteY21" fmla="*/ 2476348 h 5936551"/>
              <a:gd name="connsiteX22" fmla="*/ 35511 w 2117566"/>
              <a:gd name="connsiteY22" fmla="*/ 1631195 h 5936551"/>
              <a:gd name="connsiteX23" fmla="*/ 190864 w 2117566"/>
              <a:gd name="connsiteY23" fmla="*/ 799853 h 5936551"/>
              <a:gd name="connsiteX24" fmla="*/ 248014 w 2117566"/>
              <a:gd name="connsiteY24" fmla="*/ 596208 h 5936551"/>
              <a:gd name="connsiteX25" fmla="*/ 312022 w 2117566"/>
              <a:gd name="connsiteY25" fmla="*/ 394564 h 5936551"/>
              <a:gd name="connsiteX26" fmla="*/ 383364 w 2117566"/>
              <a:gd name="connsiteY26" fmla="*/ 195491 h 5936551"/>
              <a:gd name="connsiteX27" fmla="*/ 464041 w 2117566"/>
              <a:gd name="connsiteY27" fmla="*/ 38 h 5936551"/>
              <a:gd name="connsiteX28" fmla="*/ 385079 w 2117566"/>
              <a:gd name="connsiteY28" fmla="*/ 196158 h 5936551"/>
              <a:gd name="connsiteX29" fmla="*/ 315356 w 2117566"/>
              <a:gd name="connsiteY29" fmla="*/ 396183 h 5936551"/>
              <a:gd name="connsiteX30" fmla="*/ 253158 w 2117566"/>
              <a:gd name="connsiteY30" fmla="*/ 598208 h 5936551"/>
              <a:gd name="connsiteX31" fmla="*/ 197817 w 2117566"/>
              <a:gd name="connsiteY31" fmla="*/ 802139 h 5936551"/>
              <a:gd name="connsiteX32" fmla="*/ 45417 w 2117566"/>
              <a:gd name="connsiteY32" fmla="*/ 1632719 h 5936551"/>
              <a:gd name="connsiteX33" fmla="*/ 17700 w 2117566"/>
              <a:gd name="connsiteY33" fmla="*/ 2476253 h 5936551"/>
              <a:gd name="connsiteX34" fmla="*/ 56466 w 2117566"/>
              <a:gd name="connsiteY34" fmla="*/ 2896115 h 5936551"/>
              <a:gd name="connsiteX35" fmla="*/ 135333 w 2117566"/>
              <a:gd name="connsiteY35" fmla="*/ 3310643 h 5936551"/>
              <a:gd name="connsiteX36" fmla="*/ 414321 w 2117566"/>
              <a:gd name="connsiteY36" fmla="*/ 4105980 h 5936551"/>
              <a:gd name="connsiteX37" fmla="*/ 616060 w 2117566"/>
              <a:gd name="connsiteY37" fmla="*/ 4476598 h 5936551"/>
              <a:gd name="connsiteX38" fmla="*/ 673210 w 2117566"/>
              <a:gd name="connsiteY38" fmla="*/ 4565466 h 5936551"/>
              <a:gd name="connsiteX39" fmla="*/ 701785 w 2117566"/>
              <a:gd name="connsiteY39" fmla="*/ 4609663 h 5936551"/>
              <a:gd name="connsiteX40" fmla="*/ 731979 w 2117566"/>
              <a:gd name="connsiteY40" fmla="*/ 4653001 h 5936551"/>
              <a:gd name="connsiteX41" fmla="*/ 762174 w 2117566"/>
              <a:gd name="connsiteY41" fmla="*/ 4696245 h 5936551"/>
              <a:gd name="connsiteX42" fmla="*/ 793035 w 2117566"/>
              <a:gd name="connsiteY42" fmla="*/ 4739107 h 5936551"/>
              <a:gd name="connsiteX43" fmla="*/ 856566 w 2117566"/>
              <a:gd name="connsiteY43" fmla="*/ 4823403 h 5936551"/>
              <a:gd name="connsiteX44" fmla="*/ 889332 w 2117566"/>
              <a:gd name="connsiteY44" fmla="*/ 4864837 h 5936551"/>
              <a:gd name="connsiteX45" fmla="*/ 922670 w 2117566"/>
              <a:gd name="connsiteY45" fmla="*/ 4905795 h 5936551"/>
              <a:gd name="connsiteX46" fmla="*/ 990393 w 2117566"/>
              <a:gd name="connsiteY46" fmla="*/ 4986852 h 5936551"/>
              <a:gd name="connsiteX47" fmla="*/ 1059925 w 2117566"/>
              <a:gd name="connsiteY47" fmla="*/ 5066291 h 5936551"/>
              <a:gd name="connsiteX48" fmla="*/ 1132125 w 2117566"/>
              <a:gd name="connsiteY48" fmla="*/ 5143348 h 5936551"/>
              <a:gd name="connsiteX49" fmla="*/ 1168415 w 2117566"/>
              <a:gd name="connsiteY49" fmla="*/ 5181448 h 5936551"/>
              <a:gd name="connsiteX50" fmla="*/ 1205848 w 2117566"/>
              <a:gd name="connsiteY50" fmla="*/ 5218691 h 5936551"/>
              <a:gd name="connsiteX51" fmla="*/ 1281000 w 2117566"/>
              <a:gd name="connsiteY51" fmla="*/ 5292891 h 5936551"/>
              <a:gd name="connsiteX52" fmla="*/ 1358629 w 2117566"/>
              <a:gd name="connsiteY52" fmla="*/ 5364519 h 5936551"/>
              <a:gd name="connsiteX53" fmla="*/ 1437306 w 2117566"/>
              <a:gd name="connsiteY53" fmla="*/ 5435003 h 5936551"/>
              <a:gd name="connsiteX54" fmla="*/ 2117581 w 2117566"/>
              <a:gd name="connsiteY54" fmla="*/ 5936590 h 593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117566" h="5936551">
                <a:moveTo>
                  <a:pt x="2117581" y="5936590"/>
                </a:moveTo>
                <a:cubicBezTo>
                  <a:pt x="1876665" y="5789677"/>
                  <a:pt x="1647818" y="5623837"/>
                  <a:pt x="1433210" y="5440623"/>
                </a:cubicBezTo>
                <a:cubicBezTo>
                  <a:pt x="1405873" y="5418335"/>
                  <a:pt x="1380251" y="5394141"/>
                  <a:pt x="1354152" y="5370424"/>
                </a:cubicBezTo>
                <a:cubicBezTo>
                  <a:pt x="1328054" y="5346707"/>
                  <a:pt x="1301765" y="5322799"/>
                  <a:pt x="1276143" y="5298796"/>
                </a:cubicBezTo>
                <a:lnTo>
                  <a:pt x="1200609" y="5224787"/>
                </a:lnTo>
                <a:cubicBezTo>
                  <a:pt x="1188132" y="5212309"/>
                  <a:pt x="1175273" y="5200213"/>
                  <a:pt x="1162509" y="5187544"/>
                </a:cubicBezTo>
                <a:lnTo>
                  <a:pt x="1126124" y="5149444"/>
                </a:lnTo>
                <a:cubicBezTo>
                  <a:pt x="1101930" y="5123727"/>
                  <a:pt x="1077356" y="5098390"/>
                  <a:pt x="1053543" y="5072387"/>
                </a:cubicBezTo>
                <a:lnTo>
                  <a:pt x="983630" y="4993044"/>
                </a:lnTo>
                <a:cubicBezTo>
                  <a:pt x="959913" y="4966850"/>
                  <a:pt x="937815" y="4939323"/>
                  <a:pt x="915526" y="4911986"/>
                </a:cubicBezTo>
                <a:lnTo>
                  <a:pt x="881998" y="4871028"/>
                </a:lnTo>
                <a:cubicBezTo>
                  <a:pt x="870759" y="4857408"/>
                  <a:pt x="859519" y="4843882"/>
                  <a:pt x="849042" y="4829595"/>
                </a:cubicBezTo>
                <a:lnTo>
                  <a:pt x="785129" y="4745298"/>
                </a:lnTo>
                <a:cubicBezTo>
                  <a:pt x="774270" y="4731392"/>
                  <a:pt x="764174" y="4716723"/>
                  <a:pt x="754077" y="4702436"/>
                </a:cubicBezTo>
                <a:lnTo>
                  <a:pt x="723693" y="4659097"/>
                </a:lnTo>
                <a:lnTo>
                  <a:pt x="693213" y="4615758"/>
                </a:lnTo>
                <a:cubicBezTo>
                  <a:pt x="683116" y="4601376"/>
                  <a:pt x="674163" y="4586326"/>
                  <a:pt x="664161" y="4571563"/>
                </a:cubicBezTo>
                <a:cubicBezTo>
                  <a:pt x="645111" y="4541940"/>
                  <a:pt x="626061" y="4512507"/>
                  <a:pt x="607011" y="4482599"/>
                </a:cubicBezTo>
                <a:cubicBezTo>
                  <a:pt x="533031" y="4362393"/>
                  <a:pt x="465213" y="4238568"/>
                  <a:pt x="403557" y="4111124"/>
                </a:cubicBezTo>
                <a:cubicBezTo>
                  <a:pt x="281733" y="3856101"/>
                  <a:pt x="187130" y="3588935"/>
                  <a:pt x="121331" y="3314072"/>
                </a:cubicBezTo>
                <a:cubicBezTo>
                  <a:pt x="88756" y="3176721"/>
                  <a:pt x="62277" y="3037847"/>
                  <a:pt x="43322" y="2897924"/>
                </a:cubicBezTo>
                <a:cubicBezTo>
                  <a:pt x="24367" y="2758002"/>
                  <a:pt x="11889" y="2617318"/>
                  <a:pt x="5222" y="2476348"/>
                </a:cubicBezTo>
                <a:cubicBezTo>
                  <a:pt x="-7322" y="2194275"/>
                  <a:pt x="2807" y="1911649"/>
                  <a:pt x="35511" y="1631195"/>
                </a:cubicBezTo>
                <a:cubicBezTo>
                  <a:pt x="67933" y="1350807"/>
                  <a:pt x="119843" y="1073024"/>
                  <a:pt x="190864" y="799853"/>
                </a:cubicBezTo>
                <a:cubicBezTo>
                  <a:pt x="208771" y="731654"/>
                  <a:pt x="227631" y="663740"/>
                  <a:pt x="248014" y="596208"/>
                </a:cubicBezTo>
                <a:cubicBezTo>
                  <a:pt x="268398" y="528676"/>
                  <a:pt x="289448" y="461429"/>
                  <a:pt x="312022" y="394564"/>
                </a:cubicBezTo>
                <a:cubicBezTo>
                  <a:pt x="334596" y="327698"/>
                  <a:pt x="358218" y="261214"/>
                  <a:pt x="383364" y="195491"/>
                </a:cubicBezTo>
                <a:cubicBezTo>
                  <a:pt x="408510" y="129769"/>
                  <a:pt x="434894" y="64237"/>
                  <a:pt x="464041" y="38"/>
                </a:cubicBezTo>
                <a:cubicBezTo>
                  <a:pt x="435466" y="64523"/>
                  <a:pt x="409748" y="130150"/>
                  <a:pt x="385079" y="196158"/>
                </a:cubicBezTo>
                <a:cubicBezTo>
                  <a:pt x="360409" y="262166"/>
                  <a:pt x="337454" y="328746"/>
                  <a:pt x="315356" y="396183"/>
                </a:cubicBezTo>
                <a:cubicBezTo>
                  <a:pt x="293258" y="463620"/>
                  <a:pt x="272589" y="530486"/>
                  <a:pt x="253158" y="598208"/>
                </a:cubicBezTo>
                <a:cubicBezTo>
                  <a:pt x="233727" y="665931"/>
                  <a:pt x="215058" y="733844"/>
                  <a:pt x="197817" y="802139"/>
                </a:cubicBezTo>
                <a:cubicBezTo>
                  <a:pt x="127895" y="1075146"/>
                  <a:pt x="76973" y="1352674"/>
                  <a:pt x="45417" y="1632719"/>
                </a:cubicBezTo>
                <a:cubicBezTo>
                  <a:pt x="13573" y="1912697"/>
                  <a:pt x="4304" y="2194789"/>
                  <a:pt x="17700" y="2476253"/>
                </a:cubicBezTo>
                <a:cubicBezTo>
                  <a:pt x="24494" y="2616527"/>
                  <a:pt x="37416" y="2756478"/>
                  <a:pt x="56466" y="2896115"/>
                </a:cubicBezTo>
                <a:cubicBezTo>
                  <a:pt x="75516" y="3035561"/>
                  <a:pt x="102472" y="3173864"/>
                  <a:pt x="135333" y="3310643"/>
                </a:cubicBezTo>
                <a:cubicBezTo>
                  <a:pt x="200132" y="3584820"/>
                  <a:pt x="293648" y="3851406"/>
                  <a:pt x="414321" y="4105980"/>
                </a:cubicBezTo>
                <a:cubicBezTo>
                  <a:pt x="475328" y="4232815"/>
                  <a:pt x="542660" y="4356507"/>
                  <a:pt x="616060" y="4476598"/>
                </a:cubicBezTo>
                <a:cubicBezTo>
                  <a:pt x="635110" y="4506411"/>
                  <a:pt x="654160" y="4535844"/>
                  <a:pt x="673210" y="4565466"/>
                </a:cubicBezTo>
                <a:cubicBezTo>
                  <a:pt x="682735" y="4580230"/>
                  <a:pt x="692260" y="4595280"/>
                  <a:pt x="701785" y="4609663"/>
                </a:cubicBezTo>
                <a:lnTo>
                  <a:pt x="731979" y="4653001"/>
                </a:lnTo>
                <a:lnTo>
                  <a:pt x="762174" y="4696245"/>
                </a:lnTo>
                <a:cubicBezTo>
                  <a:pt x="771699" y="4710723"/>
                  <a:pt x="782271" y="4724820"/>
                  <a:pt x="793035" y="4739107"/>
                </a:cubicBezTo>
                <a:lnTo>
                  <a:pt x="856566" y="4823403"/>
                </a:lnTo>
                <a:cubicBezTo>
                  <a:pt x="866949" y="4837596"/>
                  <a:pt x="878188" y="4851216"/>
                  <a:pt x="889332" y="4864837"/>
                </a:cubicBezTo>
                <a:lnTo>
                  <a:pt x="922670" y="4905795"/>
                </a:lnTo>
                <a:cubicBezTo>
                  <a:pt x="944863" y="4933132"/>
                  <a:pt x="966771" y="4960659"/>
                  <a:pt x="990393" y="4986852"/>
                </a:cubicBezTo>
                <a:lnTo>
                  <a:pt x="1059925" y="5066291"/>
                </a:lnTo>
                <a:cubicBezTo>
                  <a:pt x="1083642" y="5092294"/>
                  <a:pt x="1108122" y="5117630"/>
                  <a:pt x="1132125" y="5143348"/>
                </a:cubicBezTo>
                <a:lnTo>
                  <a:pt x="1168415" y="5181448"/>
                </a:lnTo>
                <a:cubicBezTo>
                  <a:pt x="1180512" y="5194212"/>
                  <a:pt x="1193370" y="5206309"/>
                  <a:pt x="1205848" y="5218691"/>
                </a:cubicBezTo>
                <a:lnTo>
                  <a:pt x="1281000" y="5292891"/>
                </a:lnTo>
                <a:cubicBezTo>
                  <a:pt x="1306527" y="5317179"/>
                  <a:pt x="1332816" y="5340516"/>
                  <a:pt x="1358629" y="5364519"/>
                </a:cubicBezTo>
                <a:cubicBezTo>
                  <a:pt x="1384442" y="5388521"/>
                  <a:pt x="1410255" y="5412144"/>
                  <a:pt x="1437306" y="5435003"/>
                </a:cubicBezTo>
                <a:cubicBezTo>
                  <a:pt x="1650380" y="5620008"/>
                  <a:pt x="1877856" y="5787734"/>
                  <a:pt x="2117581" y="593659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91FF2BB2-8C41-4051-9252-1E96AFB51B3C}"/>
              </a:ext>
            </a:extLst>
          </p:cNvPr>
          <p:cNvSpPr/>
          <p:nvPr/>
        </p:nvSpPr>
        <p:spPr>
          <a:xfrm>
            <a:off x="752594" y="3951"/>
            <a:ext cx="2204249" cy="6841962"/>
          </a:xfrm>
          <a:custGeom>
            <a:avLst/>
            <a:gdLst>
              <a:gd name="connsiteX0" fmla="*/ 1912572 w 1912556"/>
              <a:gd name="connsiteY0" fmla="*/ 5936590 h 5936551"/>
              <a:gd name="connsiteX1" fmla="*/ 419718 w 1912556"/>
              <a:gd name="connsiteY1" fmla="*/ 38 h 593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12556" h="5936551">
                <a:moveTo>
                  <a:pt x="1912572" y="5936590"/>
                </a:moveTo>
                <a:cubicBezTo>
                  <a:pt x="-1195912" y="4012540"/>
                  <a:pt x="419718" y="38"/>
                  <a:pt x="419718" y="38"/>
                </a:cubicBezTo>
              </a:path>
            </a:pathLst>
          </a:custGeom>
          <a:noFill/>
          <a:ln w="25400" cap="flat">
            <a:solidFill>
              <a:schemeClr val="bg1">
                <a:alpha val="5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57" name="Freeform: Shape 156">
            <a:extLst>
              <a:ext uri="{FF2B5EF4-FFF2-40B4-BE49-F238E27FC236}">
                <a16:creationId xmlns:a16="http://schemas.microsoft.com/office/drawing/2014/main" id="{CE7D7FD2-365D-47FE-BA0A-83A829A9F11C}"/>
              </a:ext>
            </a:extLst>
          </p:cNvPr>
          <p:cNvSpPr/>
          <p:nvPr/>
        </p:nvSpPr>
        <p:spPr>
          <a:xfrm>
            <a:off x="10572256" y="0"/>
            <a:ext cx="1023822" cy="1887801"/>
          </a:xfrm>
          <a:custGeom>
            <a:avLst/>
            <a:gdLst>
              <a:gd name="connsiteX0" fmla="*/ 469773 w 469773"/>
              <a:gd name="connsiteY0" fmla="*/ 866204 h 866203"/>
              <a:gd name="connsiteX1" fmla="*/ 234887 w 469773"/>
              <a:gd name="connsiteY1" fmla="*/ 729234 h 866203"/>
              <a:gd name="connsiteX2" fmla="*/ 0 w 469773"/>
              <a:gd name="connsiteY2" fmla="*/ 866204 h 866203"/>
              <a:gd name="connsiteX3" fmla="*/ 0 w 469773"/>
              <a:gd name="connsiteY3" fmla="*/ 0 h 866203"/>
              <a:gd name="connsiteX4" fmla="*/ 469773 w 469773"/>
              <a:gd name="connsiteY4" fmla="*/ 0 h 866203"/>
              <a:gd name="connsiteX5" fmla="*/ 469773 w 469773"/>
              <a:gd name="connsiteY5" fmla="*/ 866204 h 866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9773" h="866203">
                <a:moveTo>
                  <a:pt x="469773" y="866204"/>
                </a:moveTo>
                <a:lnTo>
                  <a:pt x="234887" y="729234"/>
                </a:lnTo>
                <a:lnTo>
                  <a:pt x="0" y="866204"/>
                </a:lnTo>
                <a:lnTo>
                  <a:pt x="0" y="0"/>
                </a:lnTo>
                <a:lnTo>
                  <a:pt x="469773" y="0"/>
                </a:lnTo>
                <a:lnTo>
                  <a:pt x="469773" y="866204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58" name="Freeform: Shape 157">
            <a:extLst>
              <a:ext uri="{FF2B5EF4-FFF2-40B4-BE49-F238E27FC236}">
                <a16:creationId xmlns:a16="http://schemas.microsoft.com/office/drawing/2014/main" id="{AEA7F057-3AD9-40D8-A883-55449B3C86A9}"/>
              </a:ext>
            </a:extLst>
          </p:cNvPr>
          <p:cNvSpPr/>
          <p:nvPr/>
        </p:nvSpPr>
        <p:spPr>
          <a:xfrm>
            <a:off x="10210431" y="1942398"/>
            <a:ext cx="1749339" cy="1749339"/>
          </a:xfrm>
          <a:custGeom>
            <a:avLst/>
            <a:gdLst>
              <a:gd name="connsiteX0" fmla="*/ 802686 w 802671"/>
              <a:gd name="connsiteY0" fmla="*/ 401327 h 802671"/>
              <a:gd name="connsiteX1" fmla="*/ 745536 w 802671"/>
              <a:gd name="connsiteY1" fmla="*/ 493624 h 802671"/>
              <a:gd name="connsiteX2" fmla="*/ 749251 w 802671"/>
              <a:gd name="connsiteY2" fmla="*/ 602209 h 802671"/>
              <a:gd name="connsiteX3" fmla="*/ 653240 w 802671"/>
              <a:gd name="connsiteY3" fmla="*/ 653263 h 802671"/>
              <a:gd name="connsiteX4" fmla="*/ 602281 w 802671"/>
              <a:gd name="connsiteY4" fmla="*/ 749275 h 802671"/>
              <a:gd name="connsiteX5" fmla="*/ 493601 w 802671"/>
              <a:gd name="connsiteY5" fmla="*/ 745560 h 802671"/>
              <a:gd name="connsiteX6" fmla="*/ 401303 w 802671"/>
              <a:gd name="connsiteY6" fmla="*/ 802710 h 802671"/>
              <a:gd name="connsiteX7" fmla="*/ 309101 w 802671"/>
              <a:gd name="connsiteY7" fmla="*/ 745560 h 802671"/>
              <a:gd name="connsiteX8" fmla="*/ 200421 w 802671"/>
              <a:gd name="connsiteY8" fmla="*/ 749275 h 802671"/>
              <a:gd name="connsiteX9" fmla="*/ 149462 w 802671"/>
              <a:gd name="connsiteY9" fmla="*/ 653263 h 802671"/>
              <a:gd name="connsiteX10" fmla="*/ 53450 w 802671"/>
              <a:gd name="connsiteY10" fmla="*/ 602209 h 802671"/>
              <a:gd name="connsiteX11" fmla="*/ 57165 w 802671"/>
              <a:gd name="connsiteY11" fmla="*/ 493624 h 802671"/>
              <a:gd name="connsiteX12" fmla="*/ 15 w 802671"/>
              <a:gd name="connsiteY12" fmla="*/ 401327 h 802671"/>
              <a:gd name="connsiteX13" fmla="*/ 57165 w 802671"/>
              <a:gd name="connsiteY13" fmla="*/ 309125 h 802671"/>
              <a:gd name="connsiteX14" fmla="*/ 53450 w 802671"/>
              <a:gd name="connsiteY14" fmla="*/ 200445 h 802671"/>
              <a:gd name="connsiteX15" fmla="*/ 149462 w 802671"/>
              <a:gd name="connsiteY15" fmla="*/ 149486 h 802671"/>
              <a:gd name="connsiteX16" fmla="*/ 200421 w 802671"/>
              <a:gd name="connsiteY16" fmla="*/ 53474 h 802671"/>
              <a:gd name="connsiteX17" fmla="*/ 309101 w 802671"/>
              <a:gd name="connsiteY17" fmla="*/ 57188 h 802671"/>
              <a:gd name="connsiteX18" fmla="*/ 401303 w 802671"/>
              <a:gd name="connsiteY18" fmla="*/ 38 h 802671"/>
              <a:gd name="connsiteX19" fmla="*/ 493601 w 802671"/>
              <a:gd name="connsiteY19" fmla="*/ 57188 h 802671"/>
              <a:gd name="connsiteX20" fmla="*/ 602281 w 802671"/>
              <a:gd name="connsiteY20" fmla="*/ 53474 h 802671"/>
              <a:gd name="connsiteX21" fmla="*/ 653240 w 802671"/>
              <a:gd name="connsiteY21" fmla="*/ 149486 h 802671"/>
              <a:gd name="connsiteX22" fmla="*/ 749251 w 802671"/>
              <a:gd name="connsiteY22" fmla="*/ 200445 h 802671"/>
              <a:gd name="connsiteX23" fmla="*/ 745536 w 802671"/>
              <a:gd name="connsiteY23" fmla="*/ 309125 h 802671"/>
              <a:gd name="connsiteX24" fmla="*/ 802686 w 802671"/>
              <a:gd name="connsiteY24" fmla="*/ 401327 h 802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02671" h="802671">
                <a:moveTo>
                  <a:pt x="802686" y="401327"/>
                </a:moveTo>
                <a:cubicBezTo>
                  <a:pt x="802686" y="435331"/>
                  <a:pt x="753538" y="462287"/>
                  <a:pt x="745536" y="493624"/>
                </a:cubicBezTo>
                <a:cubicBezTo>
                  <a:pt x="737536" y="524961"/>
                  <a:pt x="765635" y="573920"/>
                  <a:pt x="749251" y="602209"/>
                </a:cubicBezTo>
                <a:cubicBezTo>
                  <a:pt x="732869" y="630498"/>
                  <a:pt x="676575" y="629927"/>
                  <a:pt x="653240" y="653263"/>
                </a:cubicBezTo>
                <a:cubicBezTo>
                  <a:pt x="629903" y="676599"/>
                  <a:pt x="630951" y="732606"/>
                  <a:pt x="602281" y="749275"/>
                </a:cubicBezTo>
                <a:cubicBezTo>
                  <a:pt x="573610" y="765944"/>
                  <a:pt x="526081" y="736892"/>
                  <a:pt x="493601" y="745560"/>
                </a:cubicBezTo>
                <a:cubicBezTo>
                  <a:pt x="461120" y="754228"/>
                  <a:pt x="435308" y="802710"/>
                  <a:pt x="401303" y="802710"/>
                </a:cubicBezTo>
                <a:cubicBezTo>
                  <a:pt x="367299" y="802710"/>
                  <a:pt x="340438" y="753466"/>
                  <a:pt x="309101" y="745560"/>
                </a:cubicBezTo>
                <a:cubicBezTo>
                  <a:pt x="277764" y="737654"/>
                  <a:pt x="228805" y="765658"/>
                  <a:pt x="200421" y="749275"/>
                </a:cubicBezTo>
                <a:cubicBezTo>
                  <a:pt x="172036" y="732892"/>
                  <a:pt x="172799" y="676599"/>
                  <a:pt x="149462" y="653263"/>
                </a:cubicBezTo>
                <a:cubicBezTo>
                  <a:pt x="126126" y="629927"/>
                  <a:pt x="70023" y="630975"/>
                  <a:pt x="53450" y="602209"/>
                </a:cubicBezTo>
                <a:cubicBezTo>
                  <a:pt x="36877" y="573444"/>
                  <a:pt x="65832" y="526009"/>
                  <a:pt x="57165" y="493624"/>
                </a:cubicBezTo>
                <a:cubicBezTo>
                  <a:pt x="48497" y="461239"/>
                  <a:pt x="15" y="435331"/>
                  <a:pt x="15" y="401327"/>
                </a:cubicBezTo>
                <a:cubicBezTo>
                  <a:pt x="15" y="367323"/>
                  <a:pt x="49164" y="340462"/>
                  <a:pt x="57165" y="309125"/>
                </a:cubicBezTo>
                <a:cubicBezTo>
                  <a:pt x="65166" y="277787"/>
                  <a:pt x="37067" y="228829"/>
                  <a:pt x="53450" y="200445"/>
                </a:cubicBezTo>
                <a:cubicBezTo>
                  <a:pt x="69833" y="172060"/>
                  <a:pt x="126126" y="172822"/>
                  <a:pt x="149462" y="149486"/>
                </a:cubicBezTo>
                <a:cubicBezTo>
                  <a:pt x="172799" y="126149"/>
                  <a:pt x="171750" y="70047"/>
                  <a:pt x="200421" y="53474"/>
                </a:cubicBezTo>
                <a:cubicBezTo>
                  <a:pt x="229091" y="36900"/>
                  <a:pt x="276621" y="65856"/>
                  <a:pt x="309101" y="57188"/>
                </a:cubicBezTo>
                <a:cubicBezTo>
                  <a:pt x="341581" y="48521"/>
                  <a:pt x="367394" y="38"/>
                  <a:pt x="401303" y="38"/>
                </a:cubicBezTo>
                <a:cubicBezTo>
                  <a:pt x="435212" y="38"/>
                  <a:pt x="462263" y="49187"/>
                  <a:pt x="493601" y="57188"/>
                </a:cubicBezTo>
                <a:cubicBezTo>
                  <a:pt x="524938" y="65190"/>
                  <a:pt x="573896" y="36995"/>
                  <a:pt x="602281" y="53474"/>
                </a:cubicBezTo>
                <a:cubicBezTo>
                  <a:pt x="630665" y="69952"/>
                  <a:pt x="629903" y="126149"/>
                  <a:pt x="653240" y="149486"/>
                </a:cubicBezTo>
                <a:cubicBezTo>
                  <a:pt x="676575" y="172822"/>
                  <a:pt x="732678" y="171679"/>
                  <a:pt x="749251" y="200445"/>
                </a:cubicBezTo>
                <a:cubicBezTo>
                  <a:pt x="765825" y="229210"/>
                  <a:pt x="736869" y="276645"/>
                  <a:pt x="745536" y="309125"/>
                </a:cubicBezTo>
                <a:cubicBezTo>
                  <a:pt x="754204" y="341605"/>
                  <a:pt x="802686" y="367418"/>
                  <a:pt x="802686" y="401327"/>
                </a:cubicBezTo>
                <a:close/>
              </a:path>
            </a:pathLst>
          </a:custGeom>
          <a:solidFill>
            <a:schemeClr val="accent4"/>
          </a:solidFill>
          <a:ln w="7239" cap="flat">
            <a:solidFill>
              <a:srgbClr val="BF972E"/>
            </a:solidFill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59" name="Freeform: Shape 158">
            <a:extLst>
              <a:ext uri="{FF2B5EF4-FFF2-40B4-BE49-F238E27FC236}">
                <a16:creationId xmlns:a16="http://schemas.microsoft.com/office/drawing/2014/main" id="{E9FDD81E-0571-4B48-94CC-E2CA6BD373F6}"/>
              </a:ext>
            </a:extLst>
          </p:cNvPr>
          <p:cNvSpPr/>
          <p:nvPr/>
        </p:nvSpPr>
        <p:spPr>
          <a:xfrm rot="20814601">
            <a:off x="10395257" y="2129020"/>
            <a:ext cx="1377551" cy="1377551"/>
          </a:xfrm>
          <a:custGeom>
            <a:avLst/>
            <a:gdLst>
              <a:gd name="connsiteX0" fmla="*/ 632094 w 632079"/>
              <a:gd name="connsiteY0" fmla="*/ 316078 h 632079"/>
              <a:gd name="connsiteX1" fmla="*/ 316054 w 632079"/>
              <a:gd name="connsiteY1" fmla="*/ 632118 h 632079"/>
              <a:gd name="connsiteX2" fmla="*/ 15 w 632079"/>
              <a:gd name="connsiteY2" fmla="*/ 316078 h 632079"/>
              <a:gd name="connsiteX3" fmla="*/ 316054 w 632079"/>
              <a:gd name="connsiteY3" fmla="*/ 39 h 632079"/>
              <a:gd name="connsiteX4" fmla="*/ 632094 w 632079"/>
              <a:gd name="connsiteY4" fmla="*/ 316078 h 632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2079" h="632079">
                <a:moveTo>
                  <a:pt x="632094" y="316078"/>
                </a:moveTo>
                <a:cubicBezTo>
                  <a:pt x="632094" y="490622"/>
                  <a:pt x="490598" y="632118"/>
                  <a:pt x="316054" y="632118"/>
                </a:cubicBezTo>
                <a:cubicBezTo>
                  <a:pt x="141510" y="632118"/>
                  <a:pt x="15" y="490622"/>
                  <a:pt x="15" y="316078"/>
                </a:cubicBezTo>
                <a:cubicBezTo>
                  <a:pt x="15" y="141534"/>
                  <a:pt x="141510" y="39"/>
                  <a:pt x="316054" y="39"/>
                </a:cubicBezTo>
                <a:cubicBezTo>
                  <a:pt x="490598" y="39"/>
                  <a:pt x="632094" y="141534"/>
                  <a:pt x="632094" y="316078"/>
                </a:cubicBezTo>
                <a:close/>
              </a:path>
            </a:pathLst>
          </a:custGeom>
          <a:solidFill>
            <a:srgbClr val="BF972E"/>
          </a:solidFill>
          <a:ln w="7239" cap="flat">
            <a:solidFill>
              <a:srgbClr val="BF972E"/>
            </a:solidFill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60" name="Freeform: Shape 159">
            <a:extLst>
              <a:ext uri="{FF2B5EF4-FFF2-40B4-BE49-F238E27FC236}">
                <a16:creationId xmlns:a16="http://schemas.microsoft.com/office/drawing/2014/main" id="{9A69A182-7491-4E90-BC11-D2C5D6392304}"/>
              </a:ext>
            </a:extLst>
          </p:cNvPr>
          <p:cNvSpPr/>
          <p:nvPr/>
        </p:nvSpPr>
        <p:spPr>
          <a:xfrm rot="20814001">
            <a:off x="10421228" y="2154288"/>
            <a:ext cx="1325652" cy="1325652"/>
          </a:xfrm>
          <a:custGeom>
            <a:avLst/>
            <a:gdLst>
              <a:gd name="connsiteX0" fmla="*/ 608281 w 608266"/>
              <a:gd name="connsiteY0" fmla="*/ 304172 h 608266"/>
              <a:gd name="connsiteX1" fmla="*/ 304148 w 608266"/>
              <a:gd name="connsiteY1" fmla="*/ 608305 h 608266"/>
              <a:gd name="connsiteX2" fmla="*/ 15 w 608266"/>
              <a:gd name="connsiteY2" fmla="*/ 304172 h 608266"/>
              <a:gd name="connsiteX3" fmla="*/ 304148 w 608266"/>
              <a:gd name="connsiteY3" fmla="*/ 39 h 608266"/>
              <a:gd name="connsiteX4" fmla="*/ 608281 w 608266"/>
              <a:gd name="connsiteY4" fmla="*/ 304172 h 608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8266" h="608266">
                <a:moveTo>
                  <a:pt x="608281" y="304172"/>
                </a:moveTo>
                <a:cubicBezTo>
                  <a:pt x="608281" y="472140"/>
                  <a:pt x="472116" y="608305"/>
                  <a:pt x="304148" y="608305"/>
                </a:cubicBezTo>
                <a:cubicBezTo>
                  <a:pt x="136180" y="608305"/>
                  <a:pt x="15" y="472140"/>
                  <a:pt x="15" y="304172"/>
                </a:cubicBezTo>
                <a:cubicBezTo>
                  <a:pt x="15" y="136204"/>
                  <a:pt x="136180" y="39"/>
                  <a:pt x="304148" y="39"/>
                </a:cubicBezTo>
                <a:cubicBezTo>
                  <a:pt x="472116" y="39"/>
                  <a:pt x="608281" y="136204"/>
                  <a:pt x="608281" y="304172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9525" cap="flat">
            <a:solidFill>
              <a:schemeClr val="bg1">
                <a:lumMod val="9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IN" dirty="0"/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EAFF7AE8-EEF4-498E-BDB5-D45507D6F35A}"/>
              </a:ext>
            </a:extLst>
          </p:cNvPr>
          <p:cNvGrpSpPr/>
          <p:nvPr/>
        </p:nvGrpSpPr>
        <p:grpSpPr>
          <a:xfrm>
            <a:off x="2837542" y="5440878"/>
            <a:ext cx="7170058" cy="491610"/>
            <a:chOff x="2532743" y="5440878"/>
            <a:chExt cx="7170058" cy="491610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81076ADB-B3A5-47A9-A3F6-ED4F4FBC9884}"/>
                </a:ext>
              </a:extLst>
            </p:cNvPr>
            <p:cNvGrpSpPr/>
            <p:nvPr/>
          </p:nvGrpSpPr>
          <p:grpSpPr>
            <a:xfrm>
              <a:off x="2532743" y="5440878"/>
              <a:ext cx="1843315" cy="491610"/>
              <a:chOff x="2532743" y="5440878"/>
              <a:chExt cx="1843315" cy="491610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BD763DDE-C7CD-49C7-86E3-668E76A79E86}"/>
                  </a:ext>
                </a:extLst>
              </p:cNvPr>
              <p:cNvSpPr/>
              <p:nvPr/>
            </p:nvSpPr>
            <p:spPr>
              <a:xfrm>
                <a:off x="2673502" y="5440878"/>
                <a:ext cx="1561797" cy="10978"/>
              </a:xfrm>
              <a:custGeom>
                <a:avLst/>
                <a:gdLst>
                  <a:gd name="connsiteX0" fmla="*/ 0 w 1355121"/>
                  <a:gd name="connsiteY0" fmla="*/ 0 h 9525"/>
                  <a:gd name="connsiteX1" fmla="*/ 1355122 w 1355121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55121" h="9525">
                    <a:moveTo>
                      <a:pt x="0" y="0"/>
                    </a:moveTo>
                    <a:lnTo>
                      <a:pt x="1355122" y="0"/>
                    </a:lnTo>
                  </a:path>
                </a:pathLst>
              </a:custGeom>
              <a:ln w="7239" cap="flat">
                <a:solidFill>
                  <a:srgbClr val="60606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7B5DA25F-36E9-4F88-958F-932180F198DF}"/>
                  </a:ext>
                </a:extLst>
              </p:cNvPr>
              <p:cNvSpPr txBox="1"/>
              <p:nvPr/>
            </p:nvSpPr>
            <p:spPr>
              <a:xfrm>
                <a:off x="2532743" y="5529942"/>
                <a:ext cx="1843315" cy="402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0"/>
                  </a:spcBef>
                  <a:spcAft>
                    <a:spcPts val="600"/>
                  </a:spcAft>
                </a:pPr>
                <a:r>
                  <a:rPr lang="en-US" dirty="0">
                    <a:solidFill>
                      <a:srgbClr val="263238"/>
                    </a:solidFill>
                    <a:cs typeface="Arial" panose="020B0604020202020204" pitchFamily="34" charset="0"/>
                  </a:rPr>
                  <a:t>DATE</a:t>
                </a:r>
                <a:endParaRPr lang="en-US" spc="9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15188149-1F55-42B2-BD8A-DE0E5E9208CA}"/>
                </a:ext>
              </a:extLst>
            </p:cNvPr>
            <p:cNvGrpSpPr/>
            <p:nvPr/>
          </p:nvGrpSpPr>
          <p:grpSpPr>
            <a:xfrm>
              <a:off x="7859486" y="5440878"/>
              <a:ext cx="1843315" cy="491610"/>
              <a:chOff x="5943600" y="5440878"/>
              <a:chExt cx="1843315" cy="491610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EB26EAD5-0D60-4639-AC44-120F74320A5A}"/>
                  </a:ext>
                </a:extLst>
              </p:cNvPr>
              <p:cNvSpPr/>
              <p:nvPr/>
            </p:nvSpPr>
            <p:spPr>
              <a:xfrm>
                <a:off x="6084359" y="5440878"/>
                <a:ext cx="1561797" cy="10978"/>
              </a:xfrm>
              <a:custGeom>
                <a:avLst/>
                <a:gdLst>
                  <a:gd name="connsiteX0" fmla="*/ 0 w 1355121"/>
                  <a:gd name="connsiteY0" fmla="*/ 0 h 9525"/>
                  <a:gd name="connsiteX1" fmla="*/ 1355122 w 1355121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55121" h="9525">
                    <a:moveTo>
                      <a:pt x="0" y="0"/>
                    </a:moveTo>
                    <a:lnTo>
                      <a:pt x="1355122" y="0"/>
                    </a:lnTo>
                  </a:path>
                </a:pathLst>
              </a:custGeom>
              <a:ln w="7239" cap="flat">
                <a:solidFill>
                  <a:srgbClr val="60606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923C2BB5-0EC5-49BC-9B59-C267B2075007}"/>
                  </a:ext>
                </a:extLst>
              </p:cNvPr>
              <p:cNvSpPr txBox="1"/>
              <p:nvPr/>
            </p:nvSpPr>
            <p:spPr>
              <a:xfrm>
                <a:off x="5943600" y="5529942"/>
                <a:ext cx="1843315" cy="402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  <a:spcBef>
                    <a:spcPct val="0"/>
                  </a:spcBef>
                  <a:spcAft>
                    <a:spcPts val="600"/>
                  </a:spcAft>
                </a:pPr>
                <a:r>
                  <a:rPr lang="en-US" dirty="0">
                    <a:solidFill>
                      <a:srgbClr val="263238"/>
                    </a:solidFill>
                    <a:cs typeface="Arial" panose="020B0604020202020204" pitchFamily="34" charset="0"/>
                  </a:rPr>
                  <a:t>SIGNATURE</a:t>
                </a:r>
                <a:endParaRPr lang="en-US" spc="9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1CE77159-FAD4-4B12-811F-DEC141FBC1BF}"/>
              </a:ext>
            </a:extLst>
          </p:cNvPr>
          <p:cNvGrpSpPr/>
          <p:nvPr/>
        </p:nvGrpSpPr>
        <p:grpSpPr>
          <a:xfrm>
            <a:off x="2474686" y="905117"/>
            <a:ext cx="7895771" cy="3495786"/>
            <a:chOff x="2039258" y="905117"/>
            <a:chExt cx="7895771" cy="3495786"/>
          </a:xfrm>
        </p:grpSpPr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22ADA0BD-9F75-4584-BE00-F027E49F24DE}"/>
                </a:ext>
              </a:extLst>
            </p:cNvPr>
            <p:cNvSpPr/>
            <p:nvPr/>
          </p:nvSpPr>
          <p:spPr>
            <a:xfrm>
              <a:off x="3855438" y="3666881"/>
              <a:ext cx="4263410" cy="10978"/>
            </a:xfrm>
            <a:custGeom>
              <a:avLst/>
              <a:gdLst>
                <a:gd name="connsiteX0" fmla="*/ 0 w 3699224"/>
                <a:gd name="connsiteY0" fmla="*/ 0 h 9525"/>
                <a:gd name="connsiteX1" fmla="*/ 3699225 w 369922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99224" h="9525">
                  <a:moveTo>
                    <a:pt x="0" y="0"/>
                  </a:moveTo>
                  <a:lnTo>
                    <a:pt x="3699225" y="0"/>
                  </a:lnTo>
                </a:path>
              </a:pathLst>
            </a:custGeom>
            <a:ln w="7239" cap="rnd">
              <a:solidFill>
                <a:srgbClr val="1F1D1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7AC4305B-61EC-4CA8-8FFD-CF2845CE5237}"/>
                </a:ext>
              </a:extLst>
            </p:cNvPr>
            <p:cNvSpPr/>
            <p:nvPr/>
          </p:nvSpPr>
          <p:spPr>
            <a:xfrm>
              <a:off x="2340507" y="1727318"/>
              <a:ext cx="7293272" cy="478853"/>
            </a:xfrm>
            <a:prstGeom prst="rect">
              <a:avLst/>
            </a:prstGeom>
          </p:spPr>
          <p:txBody>
            <a:bodyPr vert="horz" lIns="0" tIns="0" rIns="0" bIns="0" rtlCol="0" anchor="ctr">
              <a:normAutofit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en-US" spc="9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Of &lt;topic&gt;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58083400-4F2C-4521-85C7-D1A45A08CEDB}"/>
                </a:ext>
              </a:extLst>
            </p:cNvPr>
            <p:cNvSpPr txBox="1"/>
            <p:nvPr/>
          </p:nvSpPr>
          <p:spPr>
            <a:xfrm>
              <a:off x="2039258" y="4032854"/>
              <a:ext cx="7895771" cy="3680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1600" spc="90" dirty="0">
                  <a:solidFill>
                    <a:srgbClr val="263238"/>
                  </a:solidFill>
                  <a:cs typeface="Arial" panose="020B0604020202020204" pitchFamily="34" charset="0"/>
                </a:rPr>
                <a:t>&lt;organization&gt;</a:t>
              </a:r>
              <a:endParaRPr lang="en-US" sz="1600" spc="9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FF828F43-9969-4A01-9FEE-3135FDCA5B3E}"/>
                </a:ext>
              </a:extLst>
            </p:cNvPr>
            <p:cNvSpPr txBox="1"/>
            <p:nvPr/>
          </p:nvSpPr>
          <p:spPr>
            <a:xfrm>
              <a:off x="2039258" y="2719403"/>
              <a:ext cx="7895771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en-US" sz="4000" spc="9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ucida Calligraphy" panose="03010101010101010101" pitchFamily="66" charset="0"/>
                  <a:cs typeface="Arial" panose="020B0604020202020204" pitchFamily="34" charset="0"/>
                </a:rPr>
                <a:t>&lt;FULL NAME&gt;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FB315BEC-78E2-472A-B44B-B40AE9C3E797}"/>
                </a:ext>
              </a:extLst>
            </p:cNvPr>
            <p:cNvSpPr txBox="1"/>
            <p:nvPr/>
          </p:nvSpPr>
          <p:spPr>
            <a:xfrm>
              <a:off x="2039258" y="905117"/>
              <a:ext cx="7895771" cy="919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en-US" sz="4800" b="1" spc="9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CERTIFICATE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FED8442-E536-7192-BC5B-45294BEFD76F}"/>
              </a:ext>
            </a:extLst>
          </p:cNvPr>
          <p:cNvSpPr txBox="1"/>
          <p:nvPr/>
        </p:nvSpPr>
        <p:spPr>
          <a:xfrm>
            <a:off x="10551144" y="2478140"/>
            <a:ext cx="1039461" cy="653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&lt;event-type&gt;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9CC47D-6680-E44D-8DEB-0FAA7BB5292C}"/>
              </a:ext>
            </a:extLst>
          </p:cNvPr>
          <p:cNvSpPr txBox="1"/>
          <p:nvPr/>
        </p:nvSpPr>
        <p:spPr>
          <a:xfrm>
            <a:off x="3057018" y="5119662"/>
            <a:ext cx="1416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&lt;Date&gt;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BE658E-C9E5-5396-E694-A63618DB3FA0}"/>
              </a:ext>
            </a:extLst>
          </p:cNvPr>
          <p:cNvSpPr txBox="1"/>
          <p:nvPr/>
        </p:nvSpPr>
        <p:spPr>
          <a:xfrm>
            <a:off x="8280535" y="5085424"/>
            <a:ext cx="1584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&lt;ID&gt;</a:t>
            </a:r>
          </a:p>
        </p:txBody>
      </p:sp>
    </p:spTree>
    <p:extLst>
      <p:ext uri="{BB962C8B-B14F-4D97-AF65-F5344CB8AC3E}">
        <p14:creationId xmlns:p14="http://schemas.microsoft.com/office/powerpoint/2010/main" val="3022742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762AA"/>
      </a:accent1>
      <a:accent2>
        <a:srgbClr val="0A9CCD"/>
      </a:accent2>
      <a:accent3>
        <a:srgbClr val="69AA43"/>
      </a:accent3>
      <a:accent4>
        <a:srgbClr val="FBAD4B"/>
      </a:accent4>
      <a:accent5>
        <a:srgbClr val="F25E3D"/>
      </a:accent5>
      <a:accent6>
        <a:srgbClr val="EA5A95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ac68920-e5e7-41e4-8a2e-9f605086524d}" enabled="1" method="Standard" siteId="{60970fd0-5dce-4e4b-9327-402ea26b7ea2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23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Lucida Calligraphy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Rayappan J</dc:creator>
  <cp:lastModifiedBy>Subrat Mishra</cp:lastModifiedBy>
  <cp:revision>9</cp:revision>
  <dcterms:created xsi:type="dcterms:W3CDTF">2021-02-20T07:45:14Z</dcterms:created>
  <dcterms:modified xsi:type="dcterms:W3CDTF">2024-08-31T06:54:53Z</dcterms:modified>
</cp:coreProperties>
</file>