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B29D-E6DF-447D-AA91-A40E7DF4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133FF-1BA7-460D-845C-473EFF59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CD91-808C-45F5-A919-A14EC94D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FEE5-C23F-4329-B527-19FC28F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5232-3A80-4B6F-9DF2-75CA22AF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105D-C591-4D5B-B641-3F93D26C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5406F-015D-46AA-87FB-08BC8E98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6487-FB0D-4B06-8908-5AB7571D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60F1-42B0-4F21-9267-A3B1408F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8049-5280-4E4D-8213-5EC0C08E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D1ED7-3B7B-41EF-9A71-16EA9D663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A9BCC-C125-475D-B9F5-C354C2AF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73E2-C0F8-40AF-BED9-B268AE6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FD0A-9EC9-40C9-B355-63747891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D361-D247-4A2A-B111-7B8B8A8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6B20-1F85-4228-A8BB-E44A27C1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22FF-C167-493E-A4B4-4F9B8C3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AA52-39F2-4356-854D-BDB3C442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D49-11FE-4FE8-8F6C-6CF1B1A7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F0F5-55EE-4CFB-BA85-8E9DC46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8D3-05C4-429E-AF68-53F483B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B37A-0A20-4ED9-9CCF-84173DD2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FB24-4472-47ED-AB71-9548FB24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CBAF-AE4F-436A-8FFF-D4366A2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E45F-3C53-43EB-BBDE-E038C940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6AA-BFDE-429C-A200-4E408402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141B-AE18-4EA2-808B-637E9098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F4CC-66F4-4783-91DD-27214AF4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EDF4-2051-49EF-9758-38A4B586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D953-C839-4FFA-9730-6A31E17F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122-D157-4098-BA7B-FBBBA00C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9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B065-53B3-42F1-B69F-6A59E377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8C50-4F35-4470-93E8-E98CED2E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1D8B7-D08B-4CB2-AF77-B0A27955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51070-AE76-4CDC-B67A-731B50A0B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F84A9-6889-4EE9-8795-F874ABDB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BE699-5531-4670-AB0D-72302C3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A14E-E9E1-4C27-B0B0-EF550B5E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44327-7A0D-4759-B067-CAD2742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3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060E-84B1-4260-A372-327345E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4A250-601C-497B-9AED-21C1F4B6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008B6-138C-47D5-A225-B614027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8E5E-6C51-473F-A9CC-A2C744C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9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114D2-C3E6-4C08-B9F7-F5E94702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DD242-E2E5-4355-B858-4E9B1126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FA20-02FB-44DE-8929-A8821CC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E16-C019-460D-A7ED-58C92F2D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F0FA-12ED-476C-8D9E-75B8720C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7EAF-A122-4D60-995E-B74C91AF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901F-C9E1-48D0-B27D-8C9A2B2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38C2-F028-4255-8395-C4784A11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361D-B67D-4C42-A272-096A259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6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2FD3-1A7C-43C9-8DF8-FC66C48C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CAC94-471C-4D40-B971-2875A7EA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8863-E907-458B-A230-84AC6A65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6DFE-B20B-4614-8E81-6FCD334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E5DF-1C29-4CBB-820E-4901CCF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4590-8786-4FA9-8F27-37DEA55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6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89D3E-34F2-459F-83D7-BC437916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BC9D-660B-48E7-84CC-3A20BA96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7DC8-FB14-489D-B25C-07F150AD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C7B4-47A3-416F-84F6-901BB81D7CB7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D79B-84FC-4807-A1EB-FFCDE422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F485-AE46-4079-93E4-0FE125CA2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7E6205-79A5-4551-A022-43A72BBB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CD4DE2-0D7A-4DFA-926E-B134025A9F61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81C900-A59C-4A9D-AC55-7696CAF67005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" name="Graphic 13">
            <a:extLst>
              <a:ext uri="{FF2B5EF4-FFF2-40B4-BE49-F238E27FC236}">
                <a16:creationId xmlns:a16="http://schemas.microsoft.com/office/drawing/2014/main" id="{BE56A6E0-FB64-4098-AE62-464D517BF770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829927-CF0A-4B1F-BAE2-C549BE3D9840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DE9CAA-E592-4C7F-A3C9-D5CF9B239CA0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405F2E-4C97-4CCE-B07A-3D2A656FEED9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71B087-7919-47F8-B74C-0BFE43BF829F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993B04-02B7-4BFD-920A-76BF5DEFD509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FB14A3-83F3-47C1-A40B-455712A3EE4F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6A25E7-7B23-4FD1-9167-C27B3A1D5DF3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C9A974-D691-410B-9244-B959072E5096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47DE0D-D623-4D57-B824-65E1A208098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B504E9-71A3-42E2-B13F-3596C0AEC4AC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24D46B-0B60-4698-8D89-951BF9302A5A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2F4ADB-3C67-48B7-836F-8DE2C5B77ED0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65D97C-6872-4689-B055-CB112C805927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83FEE-931D-4C7E-90BA-59E76C2B878B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0EFF90-6263-444C-895E-46FDFA907CEC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EEEA59-4288-42F7-A9DD-409A03DD15B0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0EAABD7-0021-4CC2-A2C0-0CD0C31D67E5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C225F6-9FF2-40F3-BFCD-81A2E84418CD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924061-694E-4CBD-A6AB-B731A5AA64B5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4E7C33-9094-4B09-8062-41BEF476922B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5EEA3E-9BB0-4C1D-86D6-4884A957552C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51B92-0509-4E43-8EBE-70E989E3C0A2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376122-7F7F-4B7A-A5E0-D06033A59B93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61108B-D1FA-4495-8B01-790D22725AD5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BD12AA-79D2-4C28-8B07-1342AC715CE5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606246-CFEB-44FC-981F-F476A37817CF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69A2B3-94DF-49C7-A21C-F2D634304ED3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50D315-D26A-45BB-9050-87EA309378E0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C5DC6C-73E7-4D59-887A-BEA88F22243C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F8EDC9-D70B-4C54-811F-4CEBD1973C21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8118A3-52B8-4A90-98F0-EFAF2D4FF6B7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9EDA2F-89B7-43B5-BF95-4BAEC3AD3317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CF891B8-D13C-4C9C-9AA3-555078A90F30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099836-360D-4E28-BB05-05EC6500FAAB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7A2016-EFAC-439A-AEBD-EFF8D947BCE7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675A0B-7EB3-4E1F-A337-C94639427D70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15D098-A228-4DB0-A1A9-57CE1D659EB1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95E0FE-F528-4680-9279-85059A665254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196DD1-E11C-44A0-B6BE-7EB3E30B4305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0C04A-5252-45C6-8197-6CDCF5FAB69E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0B9B5B-C218-4836-8200-D0B0F249C128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1C3986-2975-477D-A786-AD77459ED17D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C74EE25-8CB1-49EA-8A68-54F98297EF15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1CB4C92-7309-41E5-970F-81BE14363910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1C3020-93E7-4AB2-B108-A39303C9D322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76FB623-C02C-4406-AB0D-F215F7F78FCF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FF25996-43AA-45EE-B604-50ABF18C1944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EA94C49-AFD4-4308-ADFD-41FBEB1D56DA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11BA304-82C7-45AD-A207-0E59C5D7DF72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9E8708-963C-4F7F-BF84-1E86A07BA0AE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12F0D2-16F1-4612-90BF-787CF1E0425D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761D37D-7020-41F4-86F7-86C159DD09E5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FF79C-2F24-489E-BB00-90A7F28C3802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6ED19C-D6D6-4C1D-B953-77E75D941587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3BF8AB-FC3D-4FE2-84A7-9AFF174889C2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3FE747-0210-4D09-ABAD-35A6CFE04B08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C3A8F15-B171-462E-A7EB-C8C435DA0739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2F8FD48-0BC1-4F0D-AEA7-522867DF6485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13175D6-80DD-4459-B046-FE99E645D8E9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5E9FB8-C8CA-437E-AB93-C0CA32541C50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38AE31-E047-4F96-A13D-36593385826F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BD61C8-C1B9-4056-BFE0-7E630F429670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6F944EA-D911-4ADE-8706-542FC39D1764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34EA7AB-AB9F-4D89-A939-FDA8DBFAB178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B8DD8B-B0A0-47EF-82FF-2DB62740D536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47027D-F75F-4E93-B839-8ECC0053ABEE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EC104C3-7B8C-4865-83CE-982CD5D0B81C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32ADB61-16B2-424D-AD72-D25FE7389BE6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F948D36-475F-44A4-BCBF-73526BF03B13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81F2984-3366-41A1-A830-0A6D1323FB75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844B715-393B-4E42-8020-A7493E87AF12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E4137A-DB98-445E-A07E-081B4921C89A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F6D5D0-21BB-4448-98DF-1EEBC468FA8C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D6A8FAC-4475-4F94-BC0B-F09A0D0F4464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D8E9F5B-4EC1-45E5-AB91-45EDB1DE7CCB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B2C627-E8C9-4C03-9C18-2B2BDBD92634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B7FE4-1333-49DB-9E6A-408A35BA9006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580CA2-E249-4CCA-8CD7-3FD59E1F2D0C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D07939-464E-42B1-A786-CB8D609C3E25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D2505B-1473-4B5C-A4BE-7082D74D22FA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28345CD-1E16-4F43-9FE4-7C80C41E3183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2E49BC7-75AA-4492-B812-E0A646E58C87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D222CB-7D68-4401-BC35-874645AC64F6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7B22DE4-F30C-49C4-BF52-82E5CCC43094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243FB-6C65-4C85-BC2E-917AFD135C3F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F733BD0-18E4-47CA-86C2-95BD19F4FD22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80B8A3-D286-493C-9F9A-4E700C2C08DC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EA3FD2-2CE2-488D-9433-E11E09D76F37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FC761F-78CC-4020-BA4E-D14E3F7213F0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85A86FC-13B9-4814-B011-E1CF00071049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B34828D-EAF3-4472-BC31-B44104F9D600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EB5FDDA-883A-41E9-B18E-1C06DB02B5A0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10C900-48EB-466C-8014-0A865C9076FC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8AC039F-AA52-48BF-A736-F52DA1B97F0B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C23C045-F123-4AC8-8845-007BBF1D237D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5489FEA-3A77-47C2-867F-BE626BA609FB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2A3918-D61F-4A37-8A8F-A51533597968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9F6DDAB-D783-43C2-BBA9-16DA4955FA8D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A5D94A6-EF69-4B39-872C-15C1AA843A3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5090761-26D0-49E5-9B7D-358D0AA8D04A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C0F3068-A43D-4B51-B061-C0312DDFE9E6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1608543-59FD-4E11-95F7-DDDDB4445BD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813FFF3-6104-43C6-8087-B2A0B929B38E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E27411-AD67-44CC-B7E5-87A41A7D30D7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E0F6558-7A5C-493B-B70E-DDDFCED2DC63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0EFC63-F3B6-45A6-8266-FA0AAECDC2BE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024D34-D8CB-461A-A359-F2A1ECD65B9F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36C23B-D563-47D5-B054-D9DB9713A16B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E46FA0E-F8AC-4607-A9EE-7EA277D19F34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F632D45-55A4-4692-A358-FF2F0D7BBECD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C834E62-5E92-4E93-849F-8717D5A940E1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4C9F874-6657-462B-80CE-0BD62542BC44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74098B6-F0B2-4F00-AD7A-3AB1CC4A482F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77ED337-EFB1-493A-BCD4-197672B761DF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DA9DA1-FBDD-4B17-AF4E-40FABD02469D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3A9331E-14E3-487F-8D70-054E6624B7C6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F5ADA2E-3DBC-459F-B12B-09DED648CF17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086E514-404A-4592-9F3D-3BAC57FAE787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0DCE1E4-F23F-4699-B609-89ED852FD271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A851937-8EC8-43B4-A1F7-0EE9E975F8B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D8F9A8F-555D-46FA-BE33-A5664D6364DC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31313C3-A72E-4ADC-BD74-5D197578B65D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836CC4F-5FA1-4776-A8DE-329B64A7D7FC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BF05C27-B86F-44BB-BC0C-71030A300F74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C90AE0D-F859-4CAE-BB09-7ABFEBA591F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5D1CA3A-5733-4A46-BE09-60C1273986EE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D26C55E-FCAD-42F6-A377-DA14E719CEE6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98B8250-4FC3-4A76-BDCA-C6E606C38DC8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29172EE8-216E-429C-9FCB-BA5F7A24251D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E72FDF0-2E71-41C6-8E70-692061D7330C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1FF2BB2-8C41-4051-9252-1E96AFB51B3C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E7D7FD2-365D-47FE-BA0A-83A829A9F11C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EA7F057-3AD9-40D8-A883-55449B3C86A9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9FDD81E-0571-4B48-94CC-E2CA6BD373F6}"/>
              </a:ext>
            </a:extLst>
          </p:cNvPr>
          <p:cNvSpPr/>
          <p:nvPr/>
        </p:nvSpPr>
        <p:spPr>
          <a:xfrm rot="20814601">
            <a:off x="10395257" y="2129020"/>
            <a:ext cx="1377551" cy="1377551"/>
          </a:xfrm>
          <a:custGeom>
            <a:avLst/>
            <a:gdLst>
              <a:gd name="connsiteX0" fmla="*/ 632094 w 632079"/>
              <a:gd name="connsiteY0" fmla="*/ 316078 h 632079"/>
              <a:gd name="connsiteX1" fmla="*/ 316054 w 632079"/>
              <a:gd name="connsiteY1" fmla="*/ 632118 h 632079"/>
              <a:gd name="connsiteX2" fmla="*/ 15 w 632079"/>
              <a:gd name="connsiteY2" fmla="*/ 316078 h 632079"/>
              <a:gd name="connsiteX3" fmla="*/ 316054 w 632079"/>
              <a:gd name="connsiteY3" fmla="*/ 39 h 632079"/>
              <a:gd name="connsiteX4" fmla="*/ 632094 w 632079"/>
              <a:gd name="connsiteY4" fmla="*/ 316078 h 6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079" h="632079">
                <a:moveTo>
                  <a:pt x="632094" y="316078"/>
                </a:moveTo>
                <a:cubicBezTo>
                  <a:pt x="632094" y="490622"/>
                  <a:pt x="490598" y="632118"/>
                  <a:pt x="316054" y="632118"/>
                </a:cubicBezTo>
                <a:cubicBezTo>
                  <a:pt x="141510" y="632118"/>
                  <a:pt x="15" y="490622"/>
                  <a:pt x="15" y="316078"/>
                </a:cubicBezTo>
                <a:cubicBezTo>
                  <a:pt x="15" y="141534"/>
                  <a:pt x="141510" y="39"/>
                  <a:pt x="316054" y="39"/>
                </a:cubicBezTo>
                <a:cubicBezTo>
                  <a:pt x="490598" y="39"/>
                  <a:pt x="632094" y="141534"/>
                  <a:pt x="632094" y="316078"/>
                </a:cubicBezTo>
                <a:close/>
              </a:path>
            </a:pathLst>
          </a:custGeom>
          <a:solidFill>
            <a:srgbClr val="BF972E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69A182-7491-4E90-BC11-D2C5D6392304}"/>
              </a:ext>
            </a:extLst>
          </p:cNvPr>
          <p:cNvSpPr/>
          <p:nvPr/>
        </p:nvSpPr>
        <p:spPr>
          <a:xfrm rot="20814001">
            <a:off x="10421228" y="2154288"/>
            <a:ext cx="1325652" cy="1325652"/>
          </a:xfrm>
          <a:custGeom>
            <a:avLst/>
            <a:gdLst>
              <a:gd name="connsiteX0" fmla="*/ 608281 w 608266"/>
              <a:gd name="connsiteY0" fmla="*/ 304172 h 608266"/>
              <a:gd name="connsiteX1" fmla="*/ 304148 w 608266"/>
              <a:gd name="connsiteY1" fmla="*/ 608305 h 608266"/>
              <a:gd name="connsiteX2" fmla="*/ 15 w 608266"/>
              <a:gd name="connsiteY2" fmla="*/ 304172 h 608266"/>
              <a:gd name="connsiteX3" fmla="*/ 304148 w 608266"/>
              <a:gd name="connsiteY3" fmla="*/ 39 h 608266"/>
              <a:gd name="connsiteX4" fmla="*/ 608281 w 608266"/>
              <a:gd name="connsiteY4" fmla="*/ 304172 h 60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66" h="608266">
                <a:moveTo>
                  <a:pt x="608281" y="304172"/>
                </a:moveTo>
                <a:cubicBezTo>
                  <a:pt x="608281" y="472140"/>
                  <a:pt x="472116" y="608305"/>
                  <a:pt x="304148" y="608305"/>
                </a:cubicBezTo>
                <a:cubicBezTo>
                  <a:pt x="136180" y="608305"/>
                  <a:pt x="15" y="472140"/>
                  <a:pt x="15" y="304172"/>
                </a:cubicBezTo>
                <a:cubicBezTo>
                  <a:pt x="15" y="136204"/>
                  <a:pt x="136180" y="39"/>
                  <a:pt x="304148" y="39"/>
                </a:cubicBezTo>
                <a:cubicBezTo>
                  <a:pt x="472116" y="39"/>
                  <a:pt x="608281" y="136204"/>
                  <a:pt x="608281" y="30417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FF598EA-9613-4454-A6E6-69745826DE9D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7418A6D-9C34-465C-88F9-EE9077BBBBDD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A329F61-6330-4B60-93D2-E2B85A141AC6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1EB78D9-4E93-478D-AB1D-74F48924A30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0416205-7F42-420C-85F2-14D567326A02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58E6DBA-3282-4F3B-A4C4-10E0F2C2B991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AFF7AE8-EEF4-498E-BDB5-D45507D6F35A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1076ADB-B3A5-47A9-A3F6-ED4F4FBC9884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D763DDE-C7CD-49C7-86E3-668E76A79E86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B5DA25F-36E9-4F88-958F-932180F198DF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DATE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5188149-1F55-42B2-BD8A-DE0E5E9208C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B26EAD5-0D60-4639-AC44-120F74320A5A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23C2BB5-0EC5-49BC-9B59-C267B2075007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SIGNATURE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CE77159-FAD4-4B12-811F-DEC141FBC1BF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2ADA0BD-9F75-4584-BE00-F027E49F24DE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AC4305B-61EC-4CA8-8FFD-CF2845CE5237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achievements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8083400-4F2C-4521-85C7-D1A45A08CED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This slide is an editable slide with all your needs. Adapt it with </a:t>
              </a:r>
              <a:b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your needs and it will capture all the audience attention.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F828F43-9969-4A01-9FEE-3135FDCA5B3E}"/>
                </a:ext>
              </a:extLst>
            </p:cNvPr>
            <p:cNvSpPr txBox="1"/>
            <p:nvPr/>
          </p:nvSpPr>
          <p:spPr>
            <a:xfrm>
              <a:off x="2039258" y="2719403"/>
              <a:ext cx="78957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000" spc="9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Calligraphy" panose="03010101010101010101" pitchFamily="66" charset="0"/>
                  <a:cs typeface="Arial" panose="020B0604020202020204" pitchFamily="34" charset="0"/>
                </a:rPr>
                <a:t>&lt;NAME&gt;</a:t>
              </a:r>
              <a:endParaRPr lang="en-US" sz="40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B315BEC-78E2-472A-B44B-B40AE9C3E797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74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Kavya Sree Jaladi</cp:lastModifiedBy>
  <cp:revision>7</cp:revision>
  <dcterms:created xsi:type="dcterms:W3CDTF">2021-02-20T07:45:14Z</dcterms:created>
  <dcterms:modified xsi:type="dcterms:W3CDTF">2024-03-19T14:12:43Z</dcterms:modified>
</cp:coreProperties>
</file>